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9"/>
  </p:notesMasterIdLst>
  <p:sldIdLst>
    <p:sldId id="256" r:id="rId2"/>
    <p:sldId id="258" r:id="rId3"/>
    <p:sldId id="259" r:id="rId4"/>
    <p:sldId id="265" r:id="rId5"/>
    <p:sldId id="274" r:id="rId6"/>
    <p:sldId id="308" r:id="rId7"/>
    <p:sldId id="262" r:id="rId8"/>
    <p:sldId id="267" r:id="rId9"/>
    <p:sldId id="303" r:id="rId10"/>
    <p:sldId id="309" r:id="rId11"/>
    <p:sldId id="304" r:id="rId12"/>
    <p:sldId id="306" r:id="rId13"/>
    <p:sldId id="305" r:id="rId14"/>
    <p:sldId id="307" r:id="rId15"/>
    <p:sldId id="261" r:id="rId16"/>
    <p:sldId id="271" r:id="rId17"/>
    <p:sldId id="273" r:id="rId18"/>
  </p:sldIdLst>
  <p:sldSz cx="9144000" cy="5143500" type="screen16x9"/>
  <p:notesSz cx="6858000" cy="9144000"/>
  <p:embeddedFontLst>
    <p:embeddedFont>
      <p:font typeface="Bahiana" panose="020B0604020202020204" charset="0"/>
      <p:regular r:id="rId20"/>
    </p:embeddedFont>
    <p:embeddedFont>
      <p:font typeface="Bahianita" panose="020B0604020202020204" charset="0"/>
      <p:regular r:id="rId21"/>
    </p:embeddedFont>
    <p:embeddedFont>
      <p:font typeface="McLaren" panose="020B0604020202020204" charset="0"/>
      <p:regular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0404"/>
    <a:srgbClr val="FFFFFF"/>
    <a:srgbClr val="312D7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F5554E9-ECF0-4EB9-AED6-6CF2AEEC5357}">
  <a:tblStyle styleId="{5F5554E9-ECF0-4EB9-AED6-6CF2AEEC53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790" autoAdjust="0"/>
  </p:normalViewPr>
  <p:slideViewPr>
    <p:cSldViewPr snapToGrid="0">
      <p:cViewPr>
        <p:scale>
          <a:sx n="88" d="100"/>
          <a:sy n="88" d="100"/>
        </p:scale>
        <p:origin x="1306" y="53"/>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4"/>
        <p:cNvGrpSpPr/>
        <p:nvPr/>
      </p:nvGrpSpPr>
      <p:grpSpPr>
        <a:xfrm>
          <a:off x="0" y="0"/>
          <a:ext cx="0" cy="0"/>
          <a:chOff x="0" y="0"/>
          <a:chExt cx="0" cy="0"/>
        </a:xfrm>
      </p:grpSpPr>
      <p:sp>
        <p:nvSpPr>
          <p:cNvPr id="2105" name="Google Shape;210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6" name="Google Shape;210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2">
          <a:extLst>
            <a:ext uri="{FF2B5EF4-FFF2-40B4-BE49-F238E27FC236}">
              <a16:creationId xmlns:a16="http://schemas.microsoft.com/office/drawing/2014/main" id="{1FFAA74D-0418-31AE-86A1-BA35BBC29308}"/>
            </a:ext>
          </a:extLst>
        </p:cNvPr>
        <p:cNvGrpSpPr/>
        <p:nvPr/>
      </p:nvGrpSpPr>
      <p:grpSpPr>
        <a:xfrm>
          <a:off x="0" y="0"/>
          <a:ext cx="0" cy="0"/>
          <a:chOff x="0" y="0"/>
          <a:chExt cx="0" cy="0"/>
        </a:xfrm>
      </p:grpSpPr>
      <p:sp>
        <p:nvSpPr>
          <p:cNvPr id="2993" name="Google Shape;2993;g1253fd09055_0_0:notes">
            <a:extLst>
              <a:ext uri="{FF2B5EF4-FFF2-40B4-BE49-F238E27FC236}">
                <a16:creationId xmlns:a16="http://schemas.microsoft.com/office/drawing/2014/main" id="{8E63E165-6ACB-DAB8-6580-8D81884D88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4" name="Google Shape;2994;g1253fd09055_0_0:notes">
            <a:extLst>
              <a:ext uri="{FF2B5EF4-FFF2-40B4-BE49-F238E27FC236}">
                <a16:creationId xmlns:a16="http://schemas.microsoft.com/office/drawing/2014/main" id="{3817C91D-A48A-048E-8FF0-D22F4DFE8B1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8964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2">
          <a:extLst>
            <a:ext uri="{FF2B5EF4-FFF2-40B4-BE49-F238E27FC236}">
              <a16:creationId xmlns:a16="http://schemas.microsoft.com/office/drawing/2014/main" id="{5100FC9D-2904-BED5-E0BC-5D72E7DCD9F4}"/>
            </a:ext>
          </a:extLst>
        </p:cNvPr>
        <p:cNvGrpSpPr/>
        <p:nvPr/>
      </p:nvGrpSpPr>
      <p:grpSpPr>
        <a:xfrm>
          <a:off x="0" y="0"/>
          <a:ext cx="0" cy="0"/>
          <a:chOff x="0" y="0"/>
          <a:chExt cx="0" cy="0"/>
        </a:xfrm>
      </p:grpSpPr>
      <p:sp>
        <p:nvSpPr>
          <p:cNvPr id="2993" name="Google Shape;2993;g1253fd09055_0_0:notes">
            <a:extLst>
              <a:ext uri="{FF2B5EF4-FFF2-40B4-BE49-F238E27FC236}">
                <a16:creationId xmlns:a16="http://schemas.microsoft.com/office/drawing/2014/main" id="{9A011465-5BF8-6E11-9015-8EFCE8A8CF0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4" name="Google Shape;2994;g1253fd09055_0_0:notes">
            <a:extLst>
              <a:ext uri="{FF2B5EF4-FFF2-40B4-BE49-F238E27FC236}">
                <a16:creationId xmlns:a16="http://schemas.microsoft.com/office/drawing/2014/main" id="{B5DE47EA-DCE3-7F3A-0204-B84808C2B50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53520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5"/>
        <p:cNvGrpSpPr/>
        <p:nvPr/>
      </p:nvGrpSpPr>
      <p:grpSpPr>
        <a:xfrm>
          <a:off x="0" y="0"/>
          <a:ext cx="0" cy="0"/>
          <a:chOff x="0" y="0"/>
          <a:chExt cx="0" cy="0"/>
        </a:xfrm>
      </p:grpSpPr>
      <p:sp>
        <p:nvSpPr>
          <p:cNvPr id="3826" name="Google Shape;3826;g1253fd09055_0_9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7" name="Google Shape;3827;g1253fd09055_0_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66290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2">
          <a:extLst>
            <a:ext uri="{FF2B5EF4-FFF2-40B4-BE49-F238E27FC236}">
              <a16:creationId xmlns:a16="http://schemas.microsoft.com/office/drawing/2014/main" id="{2EB71C05-7D57-951F-FA01-156A50C2663D}"/>
            </a:ext>
          </a:extLst>
        </p:cNvPr>
        <p:cNvGrpSpPr/>
        <p:nvPr/>
      </p:nvGrpSpPr>
      <p:grpSpPr>
        <a:xfrm>
          <a:off x="0" y="0"/>
          <a:ext cx="0" cy="0"/>
          <a:chOff x="0" y="0"/>
          <a:chExt cx="0" cy="0"/>
        </a:xfrm>
      </p:grpSpPr>
      <p:sp>
        <p:nvSpPr>
          <p:cNvPr id="3543" name="Google Shape;3543;g1253fd09055_0_335:notes">
            <a:extLst>
              <a:ext uri="{FF2B5EF4-FFF2-40B4-BE49-F238E27FC236}">
                <a16:creationId xmlns:a16="http://schemas.microsoft.com/office/drawing/2014/main" id="{D69831F5-4D5B-9614-6CC8-3E30084ED15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4" name="Google Shape;3544;g1253fd09055_0_335:notes">
            <a:extLst>
              <a:ext uri="{FF2B5EF4-FFF2-40B4-BE49-F238E27FC236}">
                <a16:creationId xmlns:a16="http://schemas.microsoft.com/office/drawing/2014/main" id="{E3DA89A3-6459-6B09-A694-1BAAAF7F52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055719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2">
          <a:extLst>
            <a:ext uri="{FF2B5EF4-FFF2-40B4-BE49-F238E27FC236}">
              <a16:creationId xmlns:a16="http://schemas.microsoft.com/office/drawing/2014/main" id="{D07028CF-B04D-7C54-7601-E93C2A28AF24}"/>
            </a:ext>
          </a:extLst>
        </p:cNvPr>
        <p:cNvGrpSpPr/>
        <p:nvPr/>
      </p:nvGrpSpPr>
      <p:grpSpPr>
        <a:xfrm>
          <a:off x="0" y="0"/>
          <a:ext cx="0" cy="0"/>
          <a:chOff x="0" y="0"/>
          <a:chExt cx="0" cy="0"/>
        </a:xfrm>
      </p:grpSpPr>
      <p:sp>
        <p:nvSpPr>
          <p:cNvPr id="2993" name="Google Shape;2993;g1253fd09055_0_0:notes">
            <a:extLst>
              <a:ext uri="{FF2B5EF4-FFF2-40B4-BE49-F238E27FC236}">
                <a16:creationId xmlns:a16="http://schemas.microsoft.com/office/drawing/2014/main" id="{78C06DFF-5E31-92B2-0899-E0A3D071E34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4" name="Google Shape;2994;g1253fd09055_0_0:notes">
            <a:extLst>
              <a:ext uri="{FF2B5EF4-FFF2-40B4-BE49-F238E27FC236}">
                <a16:creationId xmlns:a16="http://schemas.microsoft.com/office/drawing/2014/main" id="{18427FAB-4142-C640-0512-09C0587FE64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15924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0"/>
        <p:cNvGrpSpPr/>
        <p:nvPr/>
      </p:nvGrpSpPr>
      <p:grpSpPr>
        <a:xfrm>
          <a:off x="0" y="0"/>
          <a:ext cx="0" cy="0"/>
          <a:chOff x="0" y="0"/>
          <a:chExt cx="0" cy="0"/>
        </a:xfrm>
      </p:grpSpPr>
      <p:sp>
        <p:nvSpPr>
          <p:cNvPr id="2781" name="Google Shape;2781;g124c127f66d_2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2" name="Google Shape;2782;g124c127f66d_2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6"/>
        <p:cNvGrpSpPr/>
        <p:nvPr/>
      </p:nvGrpSpPr>
      <p:grpSpPr>
        <a:xfrm>
          <a:off x="0" y="0"/>
          <a:ext cx="0" cy="0"/>
          <a:chOff x="0" y="0"/>
          <a:chExt cx="0" cy="0"/>
        </a:xfrm>
      </p:grpSpPr>
      <p:sp>
        <p:nvSpPr>
          <p:cNvPr id="4577" name="Google Shape;4577;g1254b7c36b8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8" name="Google Shape;4578;g1254b7c36b8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0"/>
        <p:cNvGrpSpPr/>
        <p:nvPr/>
      </p:nvGrpSpPr>
      <p:grpSpPr>
        <a:xfrm>
          <a:off x="0" y="0"/>
          <a:ext cx="0" cy="0"/>
          <a:chOff x="0" y="0"/>
          <a:chExt cx="0" cy="0"/>
        </a:xfrm>
      </p:grpSpPr>
      <p:sp>
        <p:nvSpPr>
          <p:cNvPr id="4801" name="Google Shape;4801;g1254b7c36b8_0_6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2" name="Google Shape;4802;g1254b7c36b8_0_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1"/>
        <p:cNvGrpSpPr/>
        <p:nvPr/>
      </p:nvGrpSpPr>
      <p:grpSpPr>
        <a:xfrm>
          <a:off x="0" y="0"/>
          <a:ext cx="0" cy="0"/>
          <a:chOff x="0" y="0"/>
          <a:chExt cx="0" cy="0"/>
        </a:xfrm>
      </p:grpSpPr>
      <p:sp>
        <p:nvSpPr>
          <p:cNvPr id="2242" name="Google Shape;2242;g124cd9e9275_0_1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3" name="Google Shape;2243;g124cd9e9275_0_1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3"/>
        <p:cNvGrpSpPr/>
        <p:nvPr/>
      </p:nvGrpSpPr>
      <p:grpSpPr>
        <a:xfrm>
          <a:off x="0" y="0"/>
          <a:ext cx="0" cy="0"/>
          <a:chOff x="0" y="0"/>
          <a:chExt cx="0" cy="0"/>
        </a:xfrm>
      </p:grpSpPr>
      <p:sp>
        <p:nvSpPr>
          <p:cNvPr id="2464" name="Google Shape;2464;g124c127f66d_1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5" name="Google Shape;2465;g124c127f66d_1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2"/>
        <p:cNvGrpSpPr/>
        <p:nvPr/>
      </p:nvGrpSpPr>
      <p:grpSpPr>
        <a:xfrm>
          <a:off x="0" y="0"/>
          <a:ext cx="0" cy="0"/>
          <a:chOff x="0" y="0"/>
          <a:chExt cx="0" cy="0"/>
        </a:xfrm>
      </p:grpSpPr>
      <p:sp>
        <p:nvSpPr>
          <p:cNvPr id="3543" name="Google Shape;3543;g1253fd09055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4" name="Google Shape;3544;g1253fd09055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4"/>
        <p:cNvGrpSpPr/>
        <p:nvPr/>
      </p:nvGrpSpPr>
      <p:grpSpPr>
        <a:xfrm>
          <a:off x="0" y="0"/>
          <a:ext cx="0" cy="0"/>
          <a:chOff x="0" y="0"/>
          <a:chExt cx="0" cy="0"/>
        </a:xfrm>
      </p:grpSpPr>
      <p:sp>
        <p:nvSpPr>
          <p:cNvPr id="4875" name="Google Shape;4875;g1254b7c36b8_0_8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6" name="Google Shape;4876;g1254b7c36b8_0_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0">
          <a:extLst>
            <a:ext uri="{FF2B5EF4-FFF2-40B4-BE49-F238E27FC236}">
              <a16:creationId xmlns:a16="http://schemas.microsoft.com/office/drawing/2014/main" id="{780511B6-3F0F-3E06-53F2-06D903437778}"/>
            </a:ext>
          </a:extLst>
        </p:cNvPr>
        <p:cNvGrpSpPr/>
        <p:nvPr/>
      </p:nvGrpSpPr>
      <p:grpSpPr>
        <a:xfrm>
          <a:off x="0" y="0"/>
          <a:ext cx="0" cy="0"/>
          <a:chOff x="0" y="0"/>
          <a:chExt cx="0" cy="0"/>
        </a:xfrm>
      </p:grpSpPr>
      <p:sp>
        <p:nvSpPr>
          <p:cNvPr id="2781" name="Google Shape;2781;g124c127f66d_2_244:notes">
            <a:extLst>
              <a:ext uri="{FF2B5EF4-FFF2-40B4-BE49-F238E27FC236}">
                <a16:creationId xmlns:a16="http://schemas.microsoft.com/office/drawing/2014/main" id="{5F594E40-716A-6B3F-486F-A7F9A07E11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2" name="Google Shape;2782;g124c127f66d_2_244:notes">
            <a:extLst>
              <a:ext uri="{FF2B5EF4-FFF2-40B4-BE49-F238E27FC236}">
                <a16:creationId xmlns:a16="http://schemas.microsoft.com/office/drawing/2014/main" id="{46C54EA9-CA7A-D9A1-C152-F51CE8B30A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97248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2"/>
        <p:cNvGrpSpPr/>
        <p:nvPr/>
      </p:nvGrpSpPr>
      <p:grpSpPr>
        <a:xfrm>
          <a:off x="0" y="0"/>
          <a:ext cx="0" cy="0"/>
          <a:chOff x="0" y="0"/>
          <a:chExt cx="0" cy="0"/>
        </a:xfrm>
      </p:grpSpPr>
      <p:sp>
        <p:nvSpPr>
          <p:cNvPr id="2993" name="Google Shape;2993;g1253fd090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4" name="Google Shape;2994;g1253fd090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5"/>
        <p:cNvGrpSpPr/>
        <p:nvPr/>
      </p:nvGrpSpPr>
      <p:grpSpPr>
        <a:xfrm>
          <a:off x="0" y="0"/>
          <a:ext cx="0" cy="0"/>
          <a:chOff x="0" y="0"/>
          <a:chExt cx="0" cy="0"/>
        </a:xfrm>
      </p:grpSpPr>
      <p:sp>
        <p:nvSpPr>
          <p:cNvPr id="3826" name="Google Shape;3826;g1253fd09055_0_9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7" name="Google Shape;3827;g1253fd09055_0_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4">
          <a:extLst>
            <a:ext uri="{FF2B5EF4-FFF2-40B4-BE49-F238E27FC236}">
              <a16:creationId xmlns:a16="http://schemas.microsoft.com/office/drawing/2014/main" id="{41BA1E77-B0C3-D132-8684-848EEB30F45F}"/>
            </a:ext>
          </a:extLst>
        </p:cNvPr>
        <p:cNvGrpSpPr/>
        <p:nvPr/>
      </p:nvGrpSpPr>
      <p:grpSpPr>
        <a:xfrm>
          <a:off x="0" y="0"/>
          <a:ext cx="0" cy="0"/>
          <a:chOff x="0" y="0"/>
          <a:chExt cx="0" cy="0"/>
        </a:xfrm>
      </p:grpSpPr>
      <p:sp>
        <p:nvSpPr>
          <p:cNvPr id="4875" name="Google Shape;4875;g1254b7c36b8_0_866:notes">
            <a:extLst>
              <a:ext uri="{FF2B5EF4-FFF2-40B4-BE49-F238E27FC236}">
                <a16:creationId xmlns:a16="http://schemas.microsoft.com/office/drawing/2014/main" id="{99B2BFDF-749A-BD59-2AD2-B7157FBEEBF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6" name="Google Shape;4876;g1254b7c36b8_0_866:notes">
            <a:extLst>
              <a:ext uri="{FF2B5EF4-FFF2-40B4-BE49-F238E27FC236}">
                <a16:creationId xmlns:a16="http://schemas.microsoft.com/office/drawing/2014/main" id="{E409EAE4-EC9F-9A9D-23C1-F2EBB2D30F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60164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lt1"/>
            </a:gs>
            <a:gs pos="100000">
              <a:schemeClr val="accent3"/>
            </a:gs>
          </a:gsLst>
          <a:lin ang="5400012" scaled="0"/>
        </a:gradFill>
        <a:effectLst/>
      </p:bgPr>
    </p:bg>
    <p:spTree>
      <p:nvGrpSpPr>
        <p:cNvPr id="1" name="Shape 8"/>
        <p:cNvGrpSpPr/>
        <p:nvPr/>
      </p:nvGrpSpPr>
      <p:grpSpPr>
        <a:xfrm>
          <a:off x="0" y="0"/>
          <a:ext cx="0" cy="0"/>
          <a:chOff x="0" y="0"/>
          <a:chExt cx="0" cy="0"/>
        </a:xfrm>
      </p:grpSpPr>
      <p:sp>
        <p:nvSpPr>
          <p:cNvPr id="9" name="Google Shape;9;p2"/>
          <p:cNvSpPr/>
          <p:nvPr/>
        </p:nvSpPr>
        <p:spPr>
          <a:xfrm>
            <a:off x="-528935"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226215" y="19893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704504"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92050"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7075"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rot="761301">
            <a:off x="1544716" y="418236"/>
            <a:ext cx="6054567" cy="4594668"/>
            <a:chOff x="3202475" y="965788"/>
            <a:chExt cx="2029100" cy="1539875"/>
          </a:xfrm>
        </p:grpSpPr>
        <p:sp>
          <p:nvSpPr>
            <p:cNvPr id="15" name="Google Shape;15;p2"/>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6" name="Google Shape;26;p2"/>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2"/>
          <p:cNvSpPr txBox="1">
            <a:spLocks noGrp="1"/>
          </p:cNvSpPr>
          <p:nvPr>
            <p:ph type="ctrTitle"/>
          </p:nvPr>
        </p:nvSpPr>
        <p:spPr>
          <a:xfrm rot="-503557">
            <a:off x="2207649" y="1194772"/>
            <a:ext cx="2731653" cy="1192661"/>
          </a:xfrm>
          <a:prstGeom prst="rect">
            <a:avLst/>
          </a:prstGeom>
          <a:effectLst>
            <a:outerShdw dist="66675" dir="6240000" algn="bl" rotWithShape="0">
              <a:schemeClr val="dk1"/>
            </a:outerShdw>
          </a:effectLst>
        </p:spPr>
        <p:txBody>
          <a:bodyPr spcFirstLastPara="1" wrap="square" lIns="91425" tIns="91425" rIns="91425" bIns="91425" anchor="ctr" anchorCtr="0">
            <a:noAutofit/>
          </a:bodyPr>
          <a:lstStyle>
            <a:lvl1pPr lvl="0" algn="ctr">
              <a:lnSpc>
                <a:spcPct val="80000"/>
              </a:lnSpc>
              <a:spcBef>
                <a:spcPts val="0"/>
              </a:spcBef>
              <a:spcAft>
                <a:spcPts val="0"/>
              </a:spcAft>
              <a:buSzPts val="5200"/>
              <a:buNone/>
              <a:defRPr sz="10200" b="1">
                <a:solidFill>
                  <a:schemeClr val="accent5"/>
                </a:solidFill>
                <a:latin typeface="Bahiana"/>
                <a:ea typeface="Bahiana"/>
                <a:cs typeface="Bahiana"/>
                <a:sym typeface="Bahian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30" name="Google Shape;30;p2"/>
          <p:cNvSpPr txBox="1">
            <a:spLocks noGrp="1"/>
          </p:cNvSpPr>
          <p:nvPr>
            <p:ph type="subTitle" idx="1"/>
          </p:nvPr>
        </p:nvSpPr>
        <p:spPr>
          <a:xfrm rot="197661">
            <a:off x="3255790" y="3286221"/>
            <a:ext cx="2589379" cy="665609"/>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accent6"/>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31" name="Google Shape;31;p2"/>
          <p:cNvSpPr/>
          <p:nvPr/>
        </p:nvSpPr>
        <p:spPr>
          <a:xfrm rot="-290711">
            <a:off x="-698315"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35273">
            <a:off x="-734045"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2699837">
            <a:off x="5428993" y="4433337"/>
            <a:ext cx="282421" cy="322330"/>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2"/>
          <p:cNvGrpSpPr/>
          <p:nvPr/>
        </p:nvGrpSpPr>
        <p:grpSpPr>
          <a:xfrm>
            <a:off x="-870952" y="3737289"/>
            <a:ext cx="3448998" cy="1547010"/>
            <a:chOff x="-961186" y="3737289"/>
            <a:chExt cx="3448998" cy="1547010"/>
          </a:xfrm>
        </p:grpSpPr>
        <p:grpSp>
          <p:nvGrpSpPr>
            <p:cNvPr id="35" name="Google Shape;35;p2"/>
            <p:cNvGrpSpPr/>
            <p:nvPr/>
          </p:nvGrpSpPr>
          <p:grpSpPr>
            <a:xfrm>
              <a:off x="-961186" y="3737289"/>
              <a:ext cx="3448998" cy="1547010"/>
              <a:chOff x="-961186" y="3737289"/>
              <a:chExt cx="3448998" cy="1547010"/>
            </a:xfrm>
          </p:grpSpPr>
          <p:sp>
            <p:nvSpPr>
              <p:cNvPr id="36" name="Google Shape;36;p2"/>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961186" y="3737289"/>
                <a:ext cx="3448998" cy="1547010"/>
                <a:chOff x="-866058" y="3754464"/>
                <a:chExt cx="3448998" cy="1547010"/>
              </a:xfrm>
            </p:grpSpPr>
            <p:sp>
              <p:nvSpPr>
                <p:cNvPr id="38" name="Google Shape;38;p2"/>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 name="Google Shape;51;p2"/>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2"/>
          <p:cNvSpPr/>
          <p:nvPr/>
        </p:nvSpPr>
        <p:spPr>
          <a:xfrm rot="761301">
            <a:off x="5086603" y="4436175"/>
            <a:ext cx="158966" cy="134494"/>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53;p2"/>
          <p:cNvGrpSpPr/>
          <p:nvPr/>
        </p:nvGrpSpPr>
        <p:grpSpPr>
          <a:xfrm>
            <a:off x="1537464" y="3197741"/>
            <a:ext cx="255902" cy="1874920"/>
            <a:chOff x="-3200841" y="3196752"/>
            <a:chExt cx="229426" cy="1680940"/>
          </a:xfrm>
        </p:grpSpPr>
        <p:sp>
          <p:nvSpPr>
            <p:cNvPr id="54" name="Google Shape;54;p2"/>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2"/>
          <p:cNvGrpSpPr/>
          <p:nvPr/>
        </p:nvGrpSpPr>
        <p:grpSpPr>
          <a:xfrm>
            <a:off x="1930332" y="3626340"/>
            <a:ext cx="167643" cy="2112146"/>
            <a:chOff x="-651590" y="3045822"/>
            <a:chExt cx="150299" cy="1893622"/>
          </a:xfrm>
        </p:grpSpPr>
        <p:sp>
          <p:nvSpPr>
            <p:cNvPr id="61" name="Google Shape;61;p2"/>
            <p:cNvSpPr/>
            <p:nvPr/>
          </p:nvSpPr>
          <p:spPr>
            <a:xfrm>
              <a:off x="-651590" y="3045822"/>
              <a:ext cx="150299" cy="1893622"/>
            </a:xfrm>
            <a:custGeom>
              <a:avLst/>
              <a:gdLst/>
              <a:ahLst/>
              <a:cxnLst/>
              <a:rect l="l" t="t" r="r" b="b"/>
              <a:pathLst>
                <a:path w="718" h="9046" extrusionOk="0">
                  <a:moveTo>
                    <a:pt x="378" y="29"/>
                  </a:moveTo>
                  <a:cubicBezTo>
                    <a:pt x="391" y="29"/>
                    <a:pt x="412" y="29"/>
                    <a:pt x="433" y="38"/>
                  </a:cubicBezTo>
                  <a:cubicBezTo>
                    <a:pt x="454" y="42"/>
                    <a:pt x="471" y="55"/>
                    <a:pt x="492" y="68"/>
                  </a:cubicBezTo>
                  <a:cubicBezTo>
                    <a:pt x="518" y="93"/>
                    <a:pt x="552" y="131"/>
                    <a:pt x="573" y="199"/>
                  </a:cubicBezTo>
                  <a:cubicBezTo>
                    <a:pt x="586" y="229"/>
                    <a:pt x="594" y="267"/>
                    <a:pt x="603" y="305"/>
                  </a:cubicBezTo>
                  <a:cubicBezTo>
                    <a:pt x="611" y="348"/>
                    <a:pt x="620" y="390"/>
                    <a:pt x="628" y="441"/>
                  </a:cubicBezTo>
                  <a:cubicBezTo>
                    <a:pt x="654" y="632"/>
                    <a:pt x="649" y="878"/>
                    <a:pt x="607" y="1154"/>
                  </a:cubicBezTo>
                  <a:cubicBezTo>
                    <a:pt x="569" y="1430"/>
                    <a:pt x="492" y="1740"/>
                    <a:pt x="437" y="2067"/>
                  </a:cubicBezTo>
                  <a:cubicBezTo>
                    <a:pt x="378" y="2398"/>
                    <a:pt x="348" y="2750"/>
                    <a:pt x="352" y="3102"/>
                  </a:cubicBezTo>
                  <a:cubicBezTo>
                    <a:pt x="352" y="3455"/>
                    <a:pt x="386" y="3803"/>
                    <a:pt x="446" y="4134"/>
                  </a:cubicBezTo>
                  <a:cubicBezTo>
                    <a:pt x="454" y="4185"/>
                    <a:pt x="463" y="4231"/>
                    <a:pt x="471" y="4282"/>
                  </a:cubicBezTo>
                  <a:cubicBezTo>
                    <a:pt x="522" y="4554"/>
                    <a:pt x="582" y="4813"/>
                    <a:pt x="620" y="5046"/>
                  </a:cubicBezTo>
                  <a:cubicBezTo>
                    <a:pt x="662" y="5322"/>
                    <a:pt x="675" y="5568"/>
                    <a:pt x="658" y="5763"/>
                  </a:cubicBezTo>
                  <a:cubicBezTo>
                    <a:pt x="645" y="5954"/>
                    <a:pt x="620" y="6095"/>
                    <a:pt x="603" y="6167"/>
                  </a:cubicBezTo>
                  <a:cubicBezTo>
                    <a:pt x="594" y="6222"/>
                    <a:pt x="582" y="6269"/>
                    <a:pt x="577" y="6303"/>
                  </a:cubicBezTo>
                  <a:cubicBezTo>
                    <a:pt x="569" y="6315"/>
                    <a:pt x="565" y="6332"/>
                    <a:pt x="556" y="6358"/>
                  </a:cubicBezTo>
                  <a:cubicBezTo>
                    <a:pt x="535" y="6421"/>
                    <a:pt x="480" y="6612"/>
                    <a:pt x="416" y="6863"/>
                  </a:cubicBezTo>
                  <a:cubicBezTo>
                    <a:pt x="352" y="7117"/>
                    <a:pt x="293" y="7436"/>
                    <a:pt x="276" y="7763"/>
                  </a:cubicBezTo>
                  <a:cubicBezTo>
                    <a:pt x="259" y="8089"/>
                    <a:pt x="297" y="8416"/>
                    <a:pt x="374" y="8667"/>
                  </a:cubicBezTo>
                  <a:cubicBezTo>
                    <a:pt x="382" y="8701"/>
                    <a:pt x="391" y="8730"/>
                    <a:pt x="399" y="8760"/>
                  </a:cubicBezTo>
                  <a:cubicBezTo>
                    <a:pt x="412" y="8786"/>
                    <a:pt x="420" y="8815"/>
                    <a:pt x="429" y="8841"/>
                  </a:cubicBezTo>
                  <a:cubicBezTo>
                    <a:pt x="450" y="8892"/>
                    <a:pt x="458" y="8943"/>
                    <a:pt x="446" y="8972"/>
                  </a:cubicBezTo>
                  <a:cubicBezTo>
                    <a:pt x="442" y="8981"/>
                    <a:pt x="437" y="8989"/>
                    <a:pt x="433" y="8993"/>
                  </a:cubicBezTo>
                  <a:cubicBezTo>
                    <a:pt x="425" y="8985"/>
                    <a:pt x="420" y="8972"/>
                    <a:pt x="408" y="8960"/>
                  </a:cubicBezTo>
                  <a:cubicBezTo>
                    <a:pt x="382" y="8917"/>
                    <a:pt x="331" y="8841"/>
                    <a:pt x="272" y="8696"/>
                  </a:cubicBezTo>
                  <a:cubicBezTo>
                    <a:pt x="255" y="8650"/>
                    <a:pt x="234" y="8582"/>
                    <a:pt x="212" y="8488"/>
                  </a:cubicBezTo>
                  <a:cubicBezTo>
                    <a:pt x="191" y="8399"/>
                    <a:pt x="174" y="8285"/>
                    <a:pt x="170" y="8153"/>
                  </a:cubicBezTo>
                  <a:cubicBezTo>
                    <a:pt x="170" y="8022"/>
                    <a:pt x="178" y="7873"/>
                    <a:pt x="200" y="7707"/>
                  </a:cubicBezTo>
                  <a:cubicBezTo>
                    <a:pt x="221" y="7546"/>
                    <a:pt x="259" y="7372"/>
                    <a:pt x="301" y="7185"/>
                  </a:cubicBezTo>
                  <a:cubicBezTo>
                    <a:pt x="382" y="6812"/>
                    <a:pt x="501" y="6400"/>
                    <a:pt x="560" y="5946"/>
                  </a:cubicBezTo>
                  <a:cubicBezTo>
                    <a:pt x="586" y="5721"/>
                    <a:pt x="594" y="5483"/>
                    <a:pt x="577" y="5250"/>
                  </a:cubicBezTo>
                  <a:cubicBezTo>
                    <a:pt x="565" y="5012"/>
                    <a:pt x="522" y="4775"/>
                    <a:pt x="475" y="4541"/>
                  </a:cubicBezTo>
                  <a:cubicBezTo>
                    <a:pt x="425" y="4308"/>
                    <a:pt x="365" y="4078"/>
                    <a:pt x="323" y="3849"/>
                  </a:cubicBezTo>
                  <a:cubicBezTo>
                    <a:pt x="280" y="3620"/>
                    <a:pt x="255" y="3391"/>
                    <a:pt x="255" y="3166"/>
                  </a:cubicBezTo>
                  <a:cubicBezTo>
                    <a:pt x="246" y="2716"/>
                    <a:pt x="306" y="2287"/>
                    <a:pt x="352" y="1910"/>
                  </a:cubicBezTo>
                  <a:cubicBezTo>
                    <a:pt x="399" y="1528"/>
                    <a:pt x="429" y="1192"/>
                    <a:pt x="433" y="925"/>
                  </a:cubicBezTo>
                  <a:cubicBezTo>
                    <a:pt x="437" y="662"/>
                    <a:pt x="416" y="462"/>
                    <a:pt x="399" y="365"/>
                  </a:cubicBezTo>
                  <a:cubicBezTo>
                    <a:pt x="382" y="212"/>
                    <a:pt x="357" y="131"/>
                    <a:pt x="344" y="89"/>
                  </a:cubicBezTo>
                  <a:cubicBezTo>
                    <a:pt x="335" y="59"/>
                    <a:pt x="331" y="46"/>
                    <a:pt x="327" y="38"/>
                  </a:cubicBezTo>
                  <a:cubicBezTo>
                    <a:pt x="340" y="34"/>
                    <a:pt x="357" y="29"/>
                    <a:pt x="378" y="29"/>
                  </a:cubicBezTo>
                  <a:close/>
                  <a:moveTo>
                    <a:pt x="318" y="42"/>
                  </a:moveTo>
                  <a:cubicBezTo>
                    <a:pt x="318" y="51"/>
                    <a:pt x="323" y="63"/>
                    <a:pt x="327" y="89"/>
                  </a:cubicBezTo>
                  <a:cubicBezTo>
                    <a:pt x="331" y="135"/>
                    <a:pt x="352" y="216"/>
                    <a:pt x="369" y="373"/>
                  </a:cubicBezTo>
                  <a:cubicBezTo>
                    <a:pt x="382" y="475"/>
                    <a:pt x="399" y="666"/>
                    <a:pt x="391" y="933"/>
                  </a:cubicBezTo>
                  <a:cubicBezTo>
                    <a:pt x="386" y="1197"/>
                    <a:pt x="352" y="1532"/>
                    <a:pt x="301" y="1910"/>
                  </a:cubicBezTo>
                  <a:cubicBezTo>
                    <a:pt x="255" y="2287"/>
                    <a:pt x="195" y="2716"/>
                    <a:pt x="200" y="3170"/>
                  </a:cubicBezTo>
                  <a:cubicBezTo>
                    <a:pt x="204" y="3399"/>
                    <a:pt x="229" y="3633"/>
                    <a:pt x="272" y="3866"/>
                  </a:cubicBezTo>
                  <a:cubicBezTo>
                    <a:pt x="318" y="4095"/>
                    <a:pt x="374" y="4329"/>
                    <a:pt x="425" y="4558"/>
                  </a:cubicBezTo>
                  <a:cubicBezTo>
                    <a:pt x="471" y="4792"/>
                    <a:pt x="509" y="5025"/>
                    <a:pt x="526" y="5258"/>
                  </a:cubicBezTo>
                  <a:cubicBezTo>
                    <a:pt x="539" y="5492"/>
                    <a:pt x="531" y="5721"/>
                    <a:pt x="505" y="5946"/>
                  </a:cubicBezTo>
                  <a:cubicBezTo>
                    <a:pt x="450" y="6392"/>
                    <a:pt x="335" y="6808"/>
                    <a:pt x="251" y="7181"/>
                  </a:cubicBezTo>
                  <a:cubicBezTo>
                    <a:pt x="208" y="7368"/>
                    <a:pt x="174" y="7546"/>
                    <a:pt x="153" y="7707"/>
                  </a:cubicBezTo>
                  <a:cubicBezTo>
                    <a:pt x="132" y="7873"/>
                    <a:pt x="123" y="8026"/>
                    <a:pt x="132" y="8162"/>
                  </a:cubicBezTo>
                  <a:cubicBezTo>
                    <a:pt x="136" y="8293"/>
                    <a:pt x="153" y="8408"/>
                    <a:pt x="174" y="8501"/>
                  </a:cubicBezTo>
                  <a:cubicBezTo>
                    <a:pt x="200" y="8595"/>
                    <a:pt x="225" y="8667"/>
                    <a:pt x="246" y="8713"/>
                  </a:cubicBezTo>
                  <a:cubicBezTo>
                    <a:pt x="306" y="8853"/>
                    <a:pt x="361" y="8926"/>
                    <a:pt x="395" y="8968"/>
                  </a:cubicBezTo>
                  <a:cubicBezTo>
                    <a:pt x="403" y="8981"/>
                    <a:pt x="416" y="8993"/>
                    <a:pt x="420" y="8998"/>
                  </a:cubicBezTo>
                  <a:cubicBezTo>
                    <a:pt x="413" y="9003"/>
                    <a:pt x="404" y="9005"/>
                    <a:pt x="394" y="9005"/>
                  </a:cubicBezTo>
                  <a:cubicBezTo>
                    <a:pt x="388" y="9005"/>
                    <a:pt x="381" y="9004"/>
                    <a:pt x="374" y="9002"/>
                  </a:cubicBezTo>
                  <a:cubicBezTo>
                    <a:pt x="348" y="8998"/>
                    <a:pt x="331" y="8985"/>
                    <a:pt x="318" y="8972"/>
                  </a:cubicBezTo>
                  <a:cubicBezTo>
                    <a:pt x="284" y="8938"/>
                    <a:pt x="267" y="8913"/>
                    <a:pt x="259" y="8900"/>
                  </a:cubicBezTo>
                  <a:cubicBezTo>
                    <a:pt x="255" y="8892"/>
                    <a:pt x="251" y="8887"/>
                    <a:pt x="246" y="8883"/>
                  </a:cubicBezTo>
                  <a:cubicBezTo>
                    <a:pt x="242" y="8875"/>
                    <a:pt x="238" y="8862"/>
                    <a:pt x="229" y="8849"/>
                  </a:cubicBezTo>
                  <a:cubicBezTo>
                    <a:pt x="225" y="8836"/>
                    <a:pt x="217" y="8828"/>
                    <a:pt x="212" y="8815"/>
                  </a:cubicBezTo>
                  <a:cubicBezTo>
                    <a:pt x="204" y="8802"/>
                    <a:pt x="200" y="8790"/>
                    <a:pt x="191" y="8773"/>
                  </a:cubicBezTo>
                  <a:cubicBezTo>
                    <a:pt x="178" y="8743"/>
                    <a:pt x="166" y="8713"/>
                    <a:pt x="153" y="8675"/>
                  </a:cubicBezTo>
                  <a:cubicBezTo>
                    <a:pt x="119" y="8582"/>
                    <a:pt x="60" y="8391"/>
                    <a:pt x="47" y="8123"/>
                  </a:cubicBezTo>
                  <a:cubicBezTo>
                    <a:pt x="43" y="7992"/>
                    <a:pt x="47" y="7839"/>
                    <a:pt x="68" y="7678"/>
                  </a:cubicBezTo>
                  <a:cubicBezTo>
                    <a:pt x="85" y="7512"/>
                    <a:pt x="123" y="7334"/>
                    <a:pt x="170" y="7147"/>
                  </a:cubicBezTo>
                  <a:cubicBezTo>
                    <a:pt x="217" y="6960"/>
                    <a:pt x="272" y="6765"/>
                    <a:pt x="327" y="6557"/>
                  </a:cubicBezTo>
                  <a:cubicBezTo>
                    <a:pt x="382" y="6349"/>
                    <a:pt x="437" y="6133"/>
                    <a:pt x="467" y="5904"/>
                  </a:cubicBezTo>
                  <a:cubicBezTo>
                    <a:pt x="497" y="5674"/>
                    <a:pt x="497" y="5437"/>
                    <a:pt x="475" y="5199"/>
                  </a:cubicBezTo>
                  <a:cubicBezTo>
                    <a:pt x="450" y="4961"/>
                    <a:pt x="403" y="4724"/>
                    <a:pt x="352" y="4486"/>
                  </a:cubicBezTo>
                  <a:cubicBezTo>
                    <a:pt x="246" y="4019"/>
                    <a:pt x="119" y="3552"/>
                    <a:pt x="98" y="3098"/>
                  </a:cubicBezTo>
                  <a:cubicBezTo>
                    <a:pt x="85" y="2873"/>
                    <a:pt x="102" y="2652"/>
                    <a:pt x="127" y="2440"/>
                  </a:cubicBezTo>
                  <a:cubicBezTo>
                    <a:pt x="153" y="2228"/>
                    <a:pt x="183" y="2024"/>
                    <a:pt x="204" y="1833"/>
                  </a:cubicBezTo>
                  <a:cubicBezTo>
                    <a:pt x="225" y="1638"/>
                    <a:pt x="238" y="1455"/>
                    <a:pt x="234" y="1290"/>
                  </a:cubicBezTo>
                  <a:cubicBezTo>
                    <a:pt x="234" y="1120"/>
                    <a:pt x="212" y="967"/>
                    <a:pt x="183" y="836"/>
                  </a:cubicBezTo>
                  <a:cubicBezTo>
                    <a:pt x="157" y="704"/>
                    <a:pt x="136" y="590"/>
                    <a:pt x="132" y="496"/>
                  </a:cubicBezTo>
                  <a:cubicBezTo>
                    <a:pt x="127" y="403"/>
                    <a:pt x="140" y="331"/>
                    <a:pt x="157" y="284"/>
                  </a:cubicBezTo>
                  <a:cubicBezTo>
                    <a:pt x="191" y="161"/>
                    <a:pt x="246" y="101"/>
                    <a:pt x="280" y="68"/>
                  </a:cubicBezTo>
                  <a:cubicBezTo>
                    <a:pt x="284" y="68"/>
                    <a:pt x="293" y="59"/>
                    <a:pt x="310" y="46"/>
                  </a:cubicBezTo>
                  <a:cubicBezTo>
                    <a:pt x="314" y="46"/>
                    <a:pt x="314" y="46"/>
                    <a:pt x="318" y="42"/>
                  </a:cubicBezTo>
                  <a:close/>
                  <a:moveTo>
                    <a:pt x="397" y="1"/>
                  </a:moveTo>
                  <a:cubicBezTo>
                    <a:pt x="390" y="1"/>
                    <a:pt x="382" y="2"/>
                    <a:pt x="374" y="4"/>
                  </a:cubicBezTo>
                  <a:cubicBezTo>
                    <a:pt x="344" y="8"/>
                    <a:pt x="323" y="17"/>
                    <a:pt x="310" y="25"/>
                  </a:cubicBezTo>
                  <a:cubicBezTo>
                    <a:pt x="301" y="29"/>
                    <a:pt x="297" y="34"/>
                    <a:pt x="289" y="38"/>
                  </a:cubicBezTo>
                  <a:cubicBezTo>
                    <a:pt x="251" y="63"/>
                    <a:pt x="174" y="123"/>
                    <a:pt x="123" y="280"/>
                  </a:cubicBezTo>
                  <a:cubicBezTo>
                    <a:pt x="106" y="326"/>
                    <a:pt x="89" y="407"/>
                    <a:pt x="93" y="505"/>
                  </a:cubicBezTo>
                  <a:cubicBezTo>
                    <a:pt x="98" y="602"/>
                    <a:pt x="119" y="717"/>
                    <a:pt x="144" y="848"/>
                  </a:cubicBezTo>
                  <a:cubicBezTo>
                    <a:pt x="170" y="980"/>
                    <a:pt x="187" y="1129"/>
                    <a:pt x="191" y="1294"/>
                  </a:cubicBezTo>
                  <a:cubicBezTo>
                    <a:pt x="191" y="1460"/>
                    <a:pt x="178" y="1642"/>
                    <a:pt x="157" y="1833"/>
                  </a:cubicBezTo>
                  <a:cubicBezTo>
                    <a:pt x="132" y="2024"/>
                    <a:pt x="106" y="2228"/>
                    <a:pt x="77" y="2440"/>
                  </a:cubicBezTo>
                  <a:cubicBezTo>
                    <a:pt x="51" y="2652"/>
                    <a:pt x="34" y="2877"/>
                    <a:pt x="47" y="3106"/>
                  </a:cubicBezTo>
                  <a:cubicBezTo>
                    <a:pt x="68" y="3569"/>
                    <a:pt x="195" y="4040"/>
                    <a:pt x="301" y="4507"/>
                  </a:cubicBezTo>
                  <a:cubicBezTo>
                    <a:pt x="352" y="4741"/>
                    <a:pt x="399" y="4974"/>
                    <a:pt x="425" y="5212"/>
                  </a:cubicBezTo>
                  <a:cubicBezTo>
                    <a:pt x="446" y="5445"/>
                    <a:pt x="446" y="5679"/>
                    <a:pt x="416" y="5904"/>
                  </a:cubicBezTo>
                  <a:cubicBezTo>
                    <a:pt x="352" y="6353"/>
                    <a:pt x="212" y="6765"/>
                    <a:pt x="123" y="7143"/>
                  </a:cubicBezTo>
                  <a:cubicBezTo>
                    <a:pt x="77" y="7330"/>
                    <a:pt x="38" y="7508"/>
                    <a:pt x="21" y="7678"/>
                  </a:cubicBezTo>
                  <a:cubicBezTo>
                    <a:pt x="4" y="7843"/>
                    <a:pt x="0" y="7996"/>
                    <a:pt x="4" y="8132"/>
                  </a:cubicBezTo>
                  <a:cubicBezTo>
                    <a:pt x="21" y="8404"/>
                    <a:pt x="85" y="8599"/>
                    <a:pt x="123" y="8692"/>
                  </a:cubicBezTo>
                  <a:cubicBezTo>
                    <a:pt x="136" y="8730"/>
                    <a:pt x="153" y="8760"/>
                    <a:pt x="166" y="8786"/>
                  </a:cubicBezTo>
                  <a:cubicBezTo>
                    <a:pt x="174" y="8802"/>
                    <a:pt x="178" y="8815"/>
                    <a:pt x="187" y="8828"/>
                  </a:cubicBezTo>
                  <a:cubicBezTo>
                    <a:pt x="191" y="8836"/>
                    <a:pt x="200" y="8849"/>
                    <a:pt x="204" y="8858"/>
                  </a:cubicBezTo>
                  <a:cubicBezTo>
                    <a:pt x="217" y="8879"/>
                    <a:pt x="229" y="8900"/>
                    <a:pt x="238" y="8913"/>
                  </a:cubicBezTo>
                  <a:cubicBezTo>
                    <a:pt x="246" y="8926"/>
                    <a:pt x="251" y="8930"/>
                    <a:pt x="255" y="8938"/>
                  </a:cubicBezTo>
                  <a:cubicBezTo>
                    <a:pt x="263" y="8955"/>
                    <a:pt x="276" y="8972"/>
                    <a:pt x="297" y="8993"/>
                  </a:cubicBezTo>
                  <a:cubicBezTo>
                    <a:pt x="306" y="9006"/>
                    <a:pt x="331" y="9032"/>
                    <a:pt x="365" y="9040"/>
                  </a:cubicBezTo>
                  <a:cubicBezTo>
                    <a:pt x="375" y="9043"/>
                    <a:pt x="388" y="9045"/>
                    <a:pt x="401" y="9045"/>
                  </a:cubicBezTo>
                  <a:cubicBezTo>
                    <a:pt x="410" y="9045"/>
                    <a:pt x="420" y="9044"/>
                    <a:pt x="429" y="9040"/>
                  </a:cubicBezTo>
                  <a:cubicBezTo>
                    <a:pt x="450" y="9032"/>
                    <a:pt x="475" y="9015"/>
                    <a:pt x="484" y="8989"/>
                  </a:cubicBezTo>
                  <a:cubicBezTo>
                    <a:pt x="505" y="8934"/>
                    <a:pt x="488" y="8879"/>
                    <a:pt x="471" y="8824"/>
                  </a:cubicBezTo>
                  <a:cubicBezTo>
                    <a:pt x="454" y="8773"/>
                    <a:pt x="433" y="8713"/>
                    <a:pt x="416" y="8654"/>
                  </a:cubicBezTo>
                  <a:cubicBezTo>
                    <a:pt x="348" y="8404"/>
                    <a:pt x="314" y="8081"/>
                    <a:pt x="331" y="7763"/>
                  </a:cubicBezTo>
                  <a:cubicBezTo>
                    <a:pt x="344" y="7440"/>
                    <a:pt x="403" y="7122"/>
                    <a:pt x="463" y="6871"/>
                  </a:cubicBezTo>
                  <a:cubicBezTo>
                    <a:pt x="522" y="6621"/>
                    <a:pt x="577" y="6430"/>
                    <a:pt x="590" y="6362"/>
                  </a:cubicBezTo>
                  <a:cubicBezTo>
                    <a:pt x="594" y="6336"/>
                    <a:pt x="599" y="6315"/>
                    <a:pt x="603" y="6303"/>
                  </a:cubicBezTo>
                  <a:cubicBezTo>
                    <a:pt x="611" y="6269"/>
                    <a:pt x="624" y="6226"/>
                    <a:pt x="637" y="6171"/>
                  </a:cubicBezTo>
                  <a:cubicBezTo>
                    <a:pt x="654" y="6099"/>
                    <a:pt x="688" y="5954"/>
                    <a:pt x="700" y="5759"/>
                  </a:cubicBezTo>
                  <a:cubicBezTo>
                    <a:pt x="717" y="5564"/>
                    <a:pt x="709" y="5314"/>
                    <a:pt x="662" y="5033"/>
                  </a:cubicBezTo>
                  <a:cubicBezTo>
                    <a:pt x="637" y="4842"/>
                    <a:pt x="594" y="4634"/>
                    <a:pt x="548" y="4418"/>
                  </a:cubicBezTo>
                  <a:cubicBezTo>
                    <a:pt x="531" y="4320"/>
                    <a:pt x="509" y="4223"/>
                    <a:pt x="492" y="4121"/>
                  </a:cubicBezTo>
                  <a:cubicBezTo>
                    <a:pt x="437" y="3794"/>
                    <a:pt x="403" y="3446"/>
                    <a:pt x="403" y="3094"/>
                  </a:cubicBezTo>
                  <a:cubicBezTo>
                    <a:pt x="403" y="2746"/>
                    <a:pt x="433" y="2398"/>
                    <a:pt x="488" y="2071"/>
                  </a:cubicBezTo>
                  <a:cubicBezTo>
                    <a:pt x="543" y="1744"/>
                    <a:pt x="616" y="1438"/>
                    <a:pt x="658" y="1158"/>
                  </a:cubicBezTo>
                  <a:cubicBezTo>
                    <a:pt x="696" y="878"/>
                    <a:pt x="700" y="624"/>
                    <a:pt x="666" y="428"/>
                  </a:cubicBezTo>
                  <a:cubicBezTo>
                    <a:pt x="662" y="382"/>
                    <a:pt x="649" y="335"/>
                    <a:pt x="641" y="292"/>
                  </a:cubicBezTo>
                  <a:cubicBezTo>
                    <a:pt x="633" y="250"/>
                    <a:pt x="620" y="212"/>
                    <a:pt x="607" y="178"/>
                  </a:cubicBezTo>
                  <a:cubicBezTo>
                    <a:pt x="582" y="114"/>
                    <a:pt x="543" y="63"/>
                    <a:pt x="509" y="42"/>
                  </a:cubicBezTo>
                  <a:cubicBezTo>
                    <a:pt x="480" y="17"/>
                    <a:pt x="450" y="8"/>
                    <a:pt x="425" y="4"/>
                  </a:cubicBezTo>
                  <a:cubicBezTo>
                    <a:pt x="414" y="2"/>
                    <a:pt x="405" y="1"/>
                    <a:pt x="39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42798" y="3054614"/>
              <a:ext cx="104246" cy="1876247"/>
            </a:xfrm>
            <a:custGeom>
              <a:avLst/>
              <a:gdLst/>
              <a:ahLst/>
              <a:cxnLst/>
              <a:rect l="l" t="t" r="r" b="b"/>
              <a:pathLst>
                <a:path w="498" h="8963" extrusionOk="0">
                  <a:moveTo>
                    <a:pt x="276" y="0"/>
                  </a:moveTo>
                  <a:cubicBezTo>
                    <a:pt x="272" y="4"/>
                    <a:pt x="272" y="4"/>
                    <a:pt x="268" y="9"/>
                  </a:cubicBezTo>
                  <a:cubicBezTo>
                    <a:pt x="251" y="17"/>
                    <a:pt x="242" y="26"/>
                    <a:pt x="238" y="26"/>
                  </a:cubicBezTo>
                  <a:cubicBezTo>
                    <a:pt x="204" y="59"/>
                    <a:pt x="149" y="119"/>
                    <a:pt x="115" y="242"/>
                  </a:cubicBezTo>
                  <a:cubicBezTo>
                    <a:pt x="98" y="289"/>
                    <a:pt x="85" y="361"/>
                    <a:pt x="90" y="454"/>
                  </a:cubicBezTo>
                  <a:cubicBezTo>
                    <a:pt x="94" y="548"/>
                    <a:pt x="115" y="662"/>
                    <a:pt x="141" y="794"/>
                  </a:cubicBezTo>
                  <a:cubicBezTo>
                    <a:pt x="170" y="925"/>
                    <a:pt x="192" y="1078"/>
                    <a:pt x="192" y="1248"/>
                  </a:cubicBezTo>
                  <a:cubicBezTo>
                    <a:pt x="196" y="1413"/>
                    <a:pt x="183" y="1596"/>
                    <a:pt x="162" y="1791"/>
                  </a:cubicBezTo>
                  <a:cubicBezTo>
                    <a:pt x="141" y="1982"/>
                    <a:pt x="111" y="2186"/>
                    <a:pt x="85" y="2398"/>
                  </a:cubicBezTo>
                  <a:cubicBezTo>
                    <a:pt x="60" y="2610"/>
                    <a:pt x="43" y="2831"/>
                    <a:pt x="56" y="3056"/>
                  </a:cubicBezTo>
                  <a:cubicBezTo>
                    <a:pt x="77" y="3510"/>
                    <a:pt x="204" y="3977"/>
                    <a:pt x="310" y="4444"/>
                  </a:cubicBezTo>
                  <a:cubicBezTo>
                    <a:pt x="361" y="4682"/>
                    <a:pt x="408" y="4919"/>
                    <a:pt x="433" y="5157"/>
                  </a:cubicBezTo>
                  <a:cubicBezTo>
                    <a:pt x="455" y="5395"/>
                    <a:pt x="455" y="5632"/>
                    <a:pt x="425" y="5862"/>
                  </a:cubicBezTo>
                  <a:cubicBezTo>
                    <a:pt x="395" y="6091"/>
                    <a:pt x="340" y="6307"/>
                    <a:pt x="285" y="6515"/>
                  </a:cubicBezTo>
                  <a:cubicBezTo>
                    <a:pt x="230" y="6723"/>
                    <a:pt x="175" y="6918"/>
                    <a:pt x="128" y="7105"/>
                  </a:cubicBezTo>
                  <a:cubicBezTo>
                    <a:pt x="81" y="7292"/>
                    <a:pt x="43" y="7470"/>
                    <a:pt x="26" y="7636"/>
                  </a:cubicBezTo>
                  <a:cubicBezTo>
                    <a:pt x="5" y="7797"/>
                    <a:pt x="1" y="7950"/>
                    <a:pt x="5" y="8081"/>
                  </a:cubicBezTo>
                  <a:cubicBezTo>
                    <a:pt x="18" y="8349"/>
                    <a:pt x="77" y="8540"/>
                    <a:pt x="111" y="8633"/>
                  </a:cubicBezTo>
                  <a:cubicBezTo>
                    <a:pt x="124" y="8671"/>
                    <a:pt x="136" y="8701"/>
                    <a:pt x="149" y="8731"/>
                  </a:cubicBezTo>
                  <a:cubicBezTo>
                    <a:pt x="158" y="8748"/>
                    <a:pt x="162" y="8760"/>
                    <a:pt x="170" y="8773"/>
                  </a:cubicBezTo>
                  <a:cubicBezTo>
                    <a:pt x="175" y="8786"/>
                    <a:pt x="183" y="8794"/>
                    <a:pt x="187" y="8807"/>
                  </a:cubicBezTo>
                  <a:cubicBezTo>
                    <a:pt x="196" y="8820"/>
                    <a:pt x="200" y="8833"/>
                    <a:pt x="204" y="8841"/>
                  </a:cubicBezTo>
                  <a:cubicBezTo>
                    <a:pt x="209" y="8845"/>
                    <a:pt x="213" y="8850"/>
                    <a:pt x="217" y="8858"/>
                  </a:cubicBezTo>
                  <a:cubicBezTo>
                    <a:pt x="225" y="8871"/>
                    <a:pt x="242" y="8896"/>
                    <a:pt x="276" y="8930"/>
                  </a:cubicBezTo>
                  <a:cubicBezTo>
                    <a:pt x="289" y="8943"/>
                    <a:pt x="306" y="8956"/>
                    <a:pt x="332" y="8960"/>
                  </a:cubicBezTo>
                  <a:cubicBezTo>
                    <a:pt x="339" y="8962"/>
                    <a:pt x="346" y="8963"/>
                    <a:pt x="352" y="8963"/>
                  </a:cubicBezTo>
                  <a:cubicBezTo>
                    <a:pt x="362" y="8963"/>
                    <a:pt x="371" y="8961"/>
                    <a:pt x="378" y="8956"/>
                  </a:cubicBezTo>
                  <a:cubicBezTo>
                    <a:pt x="374" y="8951"/>
                    <a:pt x="361" y="8939"/>
                    <a:pt x="353" y="8926"/>
                  </a:cubicBezTo>
                  <a:cubicBezTo>
                    <a:pt x="319" y="8884"/>
                    <a:pt x="264" y="8811"/>
                    <a:pt x="204" y="8671"/>
                  </a:cubicBezTo>
                  <a:cubicBezTo>
                    <a:pt x="183" y="8625"/>
                    <a:pt x="158" y="8553"/>
                    <a:pt x="132" y="8459"/>
                  </a:cubicBezTo>
                  <a:cubicBezTo>
                    <a:pt x="111" y="8366"/>
                    <a:pt x="94" y="8251"/>
                    <a:pt x="90" y="8120"/>
                  </a:cubicBezTo>
                  <a:cubicBezTo>
                    <a:pt x="81" y="7984"/>
                    <a:pt x="90" y="7831"/>
                    <a:pt x="111" y="7665"/>
                  </a:cubicBezTo>
                  <a:cubicBezTo>
                    <a:pt x="132" y="7504"/>
                    <a:pt x="166" y="7326"/>
                    <a:pt x="209" y="7139"/>
                  </a:cubicBezTo>
                  <a:cubicBezTo>
                    <a:pt x="293" y="6766"/>
                    <a:pt x="408" y="6350"/>
                    <a:pt x="463" y="5904"/>
                  </a:cubicBezTo>
                  <a:cubicBezTo>
                    <a:pt x="489" y="5679"/>
                    <a:pt x="497" y="5450"/>
                    <a:pt x="484" y="5216"/>
                  </a:cubicBezTo>
                  <a:cubicBezTo>
                    <a:pt x="467" y="4983"/>
                    <a:pt x="429" y="4750"/>
                    <a:pt x="383" y="4516"/>
                  </a:cubicBezTo>
                  <a:cubicBezTo>
                    <a:pt x="332" y="4287"/>
                    <a:pt x="276" y="4053"/>
                    <a:pt x="230" y="3824"/>
                  </a:cubicBezTo>
                  <a:cubicBezTo>
                    <a:pt x="187" y="3591"/>
                    <a:pt x="162" y="3357"/>
                    <a:pt x="158" y="3128"/>
                  </a:cubicBezTo>
                  <a:cubicBezTo>
                    <a:pt x="153" y="2674"/>
                    <a:pt x="213" y="2245"/>
                    <a:pt x="259" y="1868"/>
                  </a:cubicBezTo>
                  <a:cubicBezTo>
                    <a:pt x="310" y="1490"/>
                    <a:pt x="344" y="1155"/>
                    <a:pt x="349" y="891"/>
                  </a:cubicBezTo>
                  <a:cubicBezTo>
                    <a:pt x="357" y="624"/>
                    <a:pt x="340" y="433"/>
                    <a:pt x="327" y="331"/>
                  </a:cubicBezTo>
                  <a:cubicBezTo>
                    <a:pt x="310" y="174"/>
                    <a:pt x="289" y="93"/>
                    <a:pt x="285" y="47"/>
                  </a:cubicBezTo>
                  <a:cubicBezTo>
                    <a:pt x="281" y="21"/>
                    <a:pt x="276" y="9"/>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16213" y="3051892"/>
              <a:ext cx="105921" cy="1876666"/>
            </a:xfrm>
            <a:custGeom>
              <a:avLst/>
              <a:gdLst/>
              <a:ahLst/>
              <a:cxnLst/>
              <a:rect l="l" t="t" r="r" b="b"/>
              <a:pathLst>
                <a:path w="506" h="8965" extrusionOk="0">
                  <a:moveTo>
                    <a:pt x="209" y="0"/>
                  </a:moveTo>
                  <a:cubicBezTo>
                    <a:pt x="188" y="0"/>
                    <a:pt x="171" y="5"/>
                    <a:pt x="158" y="9"/>
                  </a:cubicBezTo>
                  <a:cubicBezTo>
                    <a:pt x="162" y="17"/>
                    <a:pt x="166" y="30"/>
                    <a:pt x="175" y="60"/>
                  </a:cubicBezTo>
                  <a:cubicBezTo>
                    <a:pt x="188" y="102"/>
                    <a:pt x="213" y="183"/>
                    <a:pt x="230" y="336"/>
                  </a:cubicBezTo>
                  <a:cubicBezTo>
                    <a:pt x="247" y="433"/>
                    <a:pt x="268" y="633"/>
                    <a:pt x="264" y="896"/>
                  </a:cubicBezTo>
                  <a:cubicBezTo>
                    <a:pt x="260" y="1163"/>
                    <a:pt x="230" y="1499"/>
                    <a:pt x="183" y="1881"/>
                  </a:cubicBezTo>
                  <a:cubicBezTo>
                    <a:pt x="137" y="2258"/>
                    <a:pt x="77" y="2687"/>
                    <a:pt x="86" y="3137"/>
                  </a:cubicBezTo>
                  <a:cubicBezTo>
                    <a:pt x="86" y="3362"/>
                    <a:pt x="111" y="3591"/>
                    <a:pt x="154" y="3820"/>
                  </a:cubicBezTo>
                  <a:cubicBezTo>
                    <a:pt x="196" y="4049"/>
                    <a:pt x="256" y="4279"/>
                    <a:pt x="306" y="4512"/>
                  </a:cubicBezTo>
                  <a:cubicBezTo>
                    <a:pt x="353" y="4746"/>
                    <a:pt x="396" y="4983"/>
                    <a:pt x="408" y="5221"/>
                  </a:cubicBezTo>
                  <a:cubicBezTo>
                    <a:pt x="425" y="5454"/>
                    <a:pt x="417" y="5692"/>
                    <a:pt x="391" y="5917"/>
                  </a:cubicBezTo>
                  <a:cubicBezTo>
                    <a:pt x="332" y="6371"/>
                    <a:pt x="213" y="6783"/>
                    <a:pt x="132" y="7156"/>
                  </a:cubicBezTo>
                  <a:cubicBezTo>
                    <a:pt x="90" y="7343"/>
                    <a:pt x="52" y="7517"/>
                    <a:pt x="31" y="7678"/>
                  </a:cubicBezTo>
                  <a:cubicBezTo>
                    <a:pt x="9" y="7844"/>
                    <a:pt x="1" y="7993"/>
                    <a:pt x="1" y="8124"/>
                  </a:cubicBezTo>
                  <a:cubicBezTo>
                    <a:pt x="5" y="8256"/>
                    <a:pt x="22" y="8370"/>
                    <a:pt x="43" y="8459"/>
                  </a:cubicBezTo>
                  <a:cubicBezTo>
                    <a:pt x="65" y="8553"/>
                    <a:pt x="86" y="8621"/>
                    <a:pt x="103" y="8667"/>
                  </a:cubicBezTo>
                  <a:cubicBezTo>
                    <a:pt x="162" y="8812"/>
                    <a:pt x="213" y="8888"/>
                    <a:pt x="239" y="8931"/>
                  </a:cubicBezTo>
                  <a:cubicBezTo>
                    <a:pt x="251" y="8943"/>
                    <a:pt x="256" y="8956"/>
                    <a:pt x="264" y="8964"/>
                  </a:cubicBezTo>
                  <a:cubicBezTo>
                    <a:pt x="268" y="8960"/>
                    <a:pt x="273" y="8952"/>
                    <a:pt x="277" y="8943"/>
                  </a:cubicBezTo>
                  <a:cubicBezTo>
                    <a:pt x="289" y="8914"/>
                    <a:pt x="281" y="8863"/>
                    <a:pt x="260" y="8812"/>
                  </a:cubicBezTo>
                  <a:cubicBezTo>
                    <a:pt x="251" y="8786"/>
                    <a:pt x="243" y="8757"/>
                    <a:pt x="230" y="8731"/>
                  </a:cubicBezTo>
                  <a:cubicBezTo>
                    <a:pt x="222" y="8701"/>
                    <a:pt x="213" y="8672"/>
                    <a:pt x="205" y="8638"/>
                  </a:cubicBezTo>
                  <a:cubicBezTo>
                    <a:pt x="128" y="8387"/>
                    <a:pt x="90" y="8060"/>
                    <a:pt x="107" y="7734"/>
                  </a:cubicBezTo>
                  <a:cubicBezTo>
                    <a:pt x="124" y="7407"/>
                    <a:pt x="183" y="7088"/>
                    <a:pt x="247" y="6834"/>
                  </a:cubicBezTo>
                  <a:cubicBezTo>
                    <a:pt x="311" y="6583"/>
                    <a:pt x="366" y="6392"/>
                    <a:pt x="387" y="6329"/>
                  </a:cubicBezTo>
                  <a:cubicBezTo>
                    <a:pt x="396" y="6303"/>
                    <a:pt x="400" y="6286"/>
                    <a:pt x="408" y="6274"/>
                  </a:cubicBezTo>
                  <a:cubicBezTo>
                    <a:pt x="413" y="6240"/>
                    <a:pt x="425" y="6193"/>
                    <a:pt x="434" y="6138"/>
                  </a:cubicBezTo>
                  <a:cubicBezTo>
                    <a:pt x="451" y="6066"/>
                    <a:pt x="476" y="5925"/>
                    <a:pt x="489" y="5734"/>
                  </a:cubicBezTo>
                  <a:cubicBezTo>
                    <a:pt x="506" y="5539"/>
                    <a:pt x="493" y="5293"/>
                    <a:pt x="451" y="5017"/>
                  </a:cubicBezTo>
                  <a:cubicBezTo>
                    <a:pt x="408" y="4741"/>
                    <a:pt x="332" y="4431"/>
                    <a:pt x="277" y="4105"/>
                  </a:cubicBezTo>
                  <a:cubicBezTo>
                    <a:pt x="217" y="3774"/>
                    <a:pt x="183" y="3426"/>
                    <a:pt x="183" y="3073"/>
                  </a:cubicBezTo>
                  <a:cubicBezTo>
                    <a:pt x="179" y="2721"/>
                    <a:pt x="209" y="2369"/>
                    <a:pt x="268" y="2038"/>
                  </a:cubicBezTo>
                  <a:cubicBezTo>
                    <a:pt x="323" y="1711"/>
                    <a:pt x="400" y="1401"/>
                    <a:pt x="438" y="1125"/>
                  </a:cubicBezTo>
                  <a:cubicBezTo>
                    <a:pt x="480" y="849"/>
                    <a:pt x="485" y="603"/>
                    <a:pt x="459" y="412"/>
                  </a:cubicBezTo>
                  <a:cubicBezTo>
                    <a:pt x="451" y="361"/>
                    <a:pt x="442" y="319"/>
                    <a:pt x="434" y="276"/>
                  </a:cubicBezTo>
                  <a:cubicBezTo>
                    <a:pt x="425" y="238"/>
                    <a:pt x="417" y="200"/>
                    <a:pt x="404" y="170"/>
                  </a:cubicBezTo>
                  <a:cubicBezTo>
                    <a:pt x="383" y="102"/>
                    <a:pt x="349" y="64"/>
                    <a:pt x="323" y="39"/>
                  </a:cubicBezTo>
                  <a:cubicBezTo>
                    <a:pt x="285" y="5"/>
                    <a:pt x="239"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594024" y="3046450"/>
              <a:ext cx="89175" cy="924412"/>
            </a:xfrm>
            <a:custGeom>
              <a:avLst/>
              <a:gdLst/>
              <a:ahLst/>
              <a:cxnLst/>
              <a:rect l="l" t="t" r="r" b="b"/>
              <a:pathLst>
                <a:path w="426" h="4416" extrusionOk="0">
                  <a:moveTo>
                    <a:pt x="150" y="1"/>
                  </a:moveTo>
                  <a:cubicBezTo>
                    <a:pt x="150" y="5"/>
                    <a:pt x="154" y="18"/>
                    <a:pt x="158" y="35"/>
                  </a:cubicBezTo>
                  <a:cubicBezTo>
                    <a:pt x="200" y="175"/>
                    <a:pt x="328" y="688"/>
                    <a:pt x="239" y="1257"/>
                  </a:cubicBezTo>
                  <a:cubicBezTo>
                    <a:pt x="133" y="1928"/>
                    <a:pt x="69" y="2323"/>
                    <a:pt x="69" y="2323"/>
                  </a:cubicBezTo>
                  <a:cubicBezTo>
                    <a:pt x="69" y="2323"/>
                    <a:pt x="1" y="3167"/>
                    <a:pt x="22" y="3367"/>
                  </a:cubicBezTo>
                  <a:cubicBezTo>
                    <a:pt x="48" y="3562"/>
                    <a:pt x="158" y="4211"/>
                    <a:pt x="158" y="4211"/>
                  </a:cubicBezTo>
                  <a:lnTo>
                    <a:pt x="196" y="4279"/>
                  </a:lnTo>
                  <a:lnTo>
                    <a:pt x="273" y="4415"/>
                  </a:lnTo>
                  <a:cubicBezTo>
                    <a:pt x="256" y="4317"/>
                    <a:pt x="234" y="4220"/>
                    <a:pt x="217" y="4118"/>
                  </a:cubicBezTo>
                  <a:cubicBezTo>
                    <a:pt x="162" y="3791"/>
                    <a:pt x="128" y="3443"/>
                    <a:pt x="128" y="3091"/>
                  </a:cubicBezTo>
                  <a:cubicBezTo>
                    <a:pt x="128" y="2743"/>
                    <a:pt x="158" y="2395"/>
                    <a:pt x="213" y="2068"/>
                  </a:cubicBezTo>
                  <a:cubicBezTo>
                    <a:pt x="268" y="1741"/>
                    <a:pt x="341" y="1435"/>
                    <a:pt x="383" y="1155"/>
                  </a:cubicBezTo>
                  <a:cubicBezTo>
                    <a:pt x="421" y="875"/>
                    <a:pt x="425" y="621"/>
                    <a:pt x="391" y="425"/>
                  </a:cubicBezTo>
                  <a:cubicBezTo>
                    <a:pt x="387" y="379"/>
                    <a:pt x="374" y="332"/>
                    <a:pt x="366" y="289"/>
                  </a:cubicBezTo>
                  <a:cubicBezTo>
                    <a:pt x="358" y="247"/>
                    <a:pt x="345" y="209"/>
                    <a:pt x="332" y="175"/>
                  </a:cubicBezTo>
                  <a:cubicBezTo>
                    <a:pt x="307" y="111"/>
                    <a:pt x="268" y="60"/>
                    <a:pt x="234" y="39"/>
                  </a:cubicBezTo>
                  <a:cubicBezTo>
                    <a:pt x="205" y="18"/>
                    <a:pt x="175" y="5"/>
                    <a:pt x="15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12654" y="3098155"/>
              <a:ext cx="18840" cy="146742"/>
            </a:xfrm>
            <a:custGeom>
              <a:avLst/>
              <a:gdLst/>
              <a:ahLst/>
              <a:cxnLst/>
              <a:rect l="l" t="t" r="r" b="b"/>
              <a:pathLst>
                <a:path w="90" h="701" extrusionOk="0">
                  <a:moveTo>
                    <a:pt x="56" y="0"/>
                  </a:moveTo>
                  <a:cubicBezTo>
                    <a:pt x="52" y="0"/>
                    <a:pt x="48" y="0"/>
                    <a:pt x="39" y="21"/>
                  </a:cubicBezTo>
                  <a:cubicBezTo>
                    <a:pt x="31" y="38"/>
                    <a:pt x="22" y="81"/>
                    <a:pt x="14" y="140"/>
                  </a:cubicBezTo>
                  <a:cubicBezTo>
                    <a:pt x="5" y="200"/>
                    <a:pt x="1" y="276"/>
                    <a:pt x="1" y="352"/>
                  </a:cubicBezTo>
                  <a:cubicBezTo>
                    <a:pt x="5" y="424"/>
                    <a:pt x="14" y="501"/>
                    <a:pt x="22" y="560"/>
                  </a:cubicBezTo>
                  <a:cubicBezTo>
                    <a:pt x="35" y="620"/>
                    <a:pt x="48" y="662"/>
                    <a:pt x="56" y="675"/>
                  </a:cubicBezTo>
                  <a:cubicBezTo>
                    <a:pt x="65" y="700"/>
                    <a:pt x="73" y="700"/>
                    <a:pt x="81" y="700"/>
                  </a:cubicBezTo>
                  <a:cubicBezTo>
                    <a:pt x="86" y="696"/>
                    <a:pt x="90" y="692"/>
                    <a:pt x="86" y="666"/>
                  </a:cubicBezTo>
                  <a:cubicBezTo>
                    <a:pt x="86" y="654"/>
                    <a:pt x="77" y="607"/>
                    <a:pt x="69" y="552"/>
                  </a:cubicBezTo>
                  <a:cubicBezTo>
                    <a:pt x="60" y="492"/>
                    <a:pt x="56" y="420"/>
                    <a:pt x="52" y="348"/>
                  </a:cubicBezTo>
                  <a:cubicBezTo>
                    <a:pt x="52" y="276"/>
                    <a:pt x="56" y="204"/>
                    <a:pt x="60" y="144"/>
                  </a:cubicBezTo>
                  <a:cubicBezTo>
                    <a:pt x="65" y="89"/>
                    <a:pt x="69" y="42"/>
                    <a:pt x="69" y="30"/>
                  </a:cubicBezTo>
                  <a:cubicBezTo>
                    <a:pt x="69" y="4"/>
                    <a:pt x="65" y="0"/>
                    <a:pt x="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2"/>
          <p:cNvGrpSpPr/>
          <p:nvPr/>
        </p:nvGrpSpPr>
        <p:grpSpPr>
          <a:xfrm>
            <a:off x="7652426" y="2795559"/>
            <a:ext cx="1840895" cy="2366241"/>
            <a:chOff x="7251969" y="2684746"/>
            <a:chExt cx="1973727" cy="2536980"/>
          </a:xfrm>
        </p:grpSpPr>
        <p:sp>
          <p:nvSpPr>
            <p:cNvPr id="67" name="Google Shape;67;p2"/>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2"/>
          <p:cNvGrpSpPr/>
          <p:nvPr/>
        </p:nvGrpSpPr>
        <p:grpSpPr>
          <a:xfrm rot="866411">
            <a:off x="6784247" y="3734856"/>
            <a:ext cx="803058" cy="819614"/>
            <a:chOff x="1103300" y="-1868750"/>
            <a:chExt cx="127350" cy="129975"/>
          </a:xfrm>
        </p:grpSpPr>
        <p:sp>
          <p:nvSpPr>
            <p:cNvPr id="107" name="Google Shape;107;p2"/>
            <p:cNvSpPr/>
            <p:nvPr/>
          </p:nvSpPr>
          <p:spPr>
            <a:xfrm>
              <a:off x="1103300" y="-1868750"/>
              <a:ext cx="127350" cy="129975"/>
            </a:xfrm>
            <a:custGeom>
              <a:avLst/>
              <a:gdLst/>
              <a:ahLst/>
              <a:cxnLst/>
              <a:rect l="l" t="t" r="r" b="b"/>
              <a:pathLst>
                <a:path w="5094" h="5199" extrusionOk="0">
                  <a:moveTo>
                    <a:pt x="3476" y="80"/>
                  </a:moveTo>
                  <a:cubicBezTo>
                    <a:pt x="3510" y="80"/>
                    <a:pt x="3543" y="85"/>
                    <a:pt x="3574" y="98"/>
                  </a:cubicBezTo>
                  <a:cubicBezTo>
                    <a:pt x="3655" y="128"/>
                    <a:pt x="3702" y="217"/>
                    <a:pt x="3706" y="302"/>
                  </a:cubicBezTo>
                  <a:cubicBezTo>
                    <a:pt x="3702" y="395"/>
                    <a:pt x="3693" y="497"/>
                    <a:pt x="3685" y="591"/>
                  </a:cubicBezTo>
                  <a:cubicBezTo>
                    <a:pt x="3668" y="777"/>
                    <a:pt x="3646" y="960"/>
                    <a:pt x="3621" y="1117"/>
                  </a:cubicBezTo>
                  <a:cubicBezTo>
                    <a:pt x="3595" y="1278"/>
                    <a:pt x="3579" y="1423"/>
                    <a:pt x="3579" y="1537"/>
                  </a:cubicBezTo>
                  <a:cubicBezTo>
                    <a:pt x="3583" y="1652"/>
                    <a:pt x="3600" y="1737"/>
                    <a:pt x="3612" y="1779"/>
                  </a:cubicBezTo>
                  <a:cubicBezTo>
                    <a:pt x="3629" y="1843"/>
                    <a:pt x="3646" y="1877"/>
                    <a:pt x="3659" y="1898"/>
                  </a:cubicBezTo>
                  <a:cubicBezTo>
                    <a:pt x="3672" y="1915"/>
                    <a:pt x="3676" y="1919"/>
                    <a:pt x="3685" y="1919"/>
                  </a:cubicBezTo>
                  <a:cubicBezTo>
                    <a:pt x="3689" y="1915"/>
                    <a:pt x="3689" y="1911"/>
                    <a:pt x="3685" y="1889"/>
                  </a:cubicBezTo>
                  <a:cubicBezTo>
                    <a:pt x="3680" y="1868"/>
                    <a:pt x="3672" y="1830"/>
                    <a:pt x="3659" y="1766"/>
                  </a:cubicBezTo>
                  <a:cubicBezTo>
                    <a:pt x="3659" y="1762"/>
                    <a:pt x="3659" y="1754"/>
                    <a:pt x="3655" y="1741"/>
                  </a:cubicBezTo>
                  <a:lnTo>
                    <a:pt x="3655" y="1741"/>
                  </a:lnTo>
                  <a:cubicBezTo>
                    <a:pt x="3672" y="1754"/>
                    <a:pt x="3689" y="1766"/>
                    <a:pt x="3710" y="1783"/>
                  </a:cubicBezTo>
                  <a:cubicBezTo>
                    <a:pt x="3744" y="1809"/>
                    <a:pt x="3808" y="1860"/>
                    <a:pt x="3901" y="1915"/>
                  </a:cubicBezTo>
                  <a:cubicBezTo>
                    <a:pt x="3999" y="1970"/>
                    <a:pt x="4126" y="2030"/>
                    <a:pt x="4279" y="2076"/>
                  </a:cubicBezTo>
                  <a:cubicBezTo>
                    <a:pt x="4351" y="2102"/>
                    <a:pt x="4432" y="2123"/>
                    <a:pt x="4517" y="2144"/>
                  </a:cubicBezTo>
                  <a:cubicBezTo>
                    <a:pt x="4601" y="2165"/>
                    <a:pt x="4686" y="2187"/>
                    <a:pt x="4771" y="2216"/>
                  </a:cubicBezTo>
                  <a:cubicBezTo>
                    <a:pt x="4814" y="2233"/>
                    <a:pt x="4856" y="2250"/>
                    <a:pt x="4894" y="2271"/>
                  </a:cubicBezTo>
                  <a:cubicBezTo>
                    <a:pt x="4911" y="2284"/>
                    <a:pt x="4928" y="2293"/>
                    <a:pt x="4941" y="2310"/>
                  </a:cubicBezTo>
                  <a:cubicBezTo>
                    <a:pt x="4954" y="2322"/>
                    <a:pt x="4962" y="2344"/>
                    <a:pt x="4975" y="2361"/>
                  </a:cubicBezTo>
                  <a:cubicBezTo>
                    <a:pt x="5009" y="2433"/>
                    <a:pt x="5000" y="2526"/>
                    <a:pt x="4962" y="2607"/>
                  </a:cubicBezTo>
                  <a:cubicBezTo>
                    <a:pt x="4924" y="2687"/>
                    <a:pt x="4869" y="2764"/>
                    <a:pt x="4805" y="2832"/>
                  </a:cubicBezTo>
                  <a:cubicBezTo>
                    <a:pt x="4741" y="2900"/>
                    <a:pt x="4669" y="2955"/>
                    <a:pt x="4593" y="3001"/>
                  </a:cubicBezTo>
                  <a:cubicBezTo>
                    <a:pt x="4440" y="3103"/>
                    <a:pt x="4283" y="3171"/>
                    <a:pt x="4139" y="3222"/>
                  </a:cubicBezTo>
                  <a:cubicBezTo>
                    <a:pt x="3990" y="3273"/>
                    <a:pt x="3859" y="3303"/>
                    <a:pt x="3753" y="3328"/>
                  </a:cubicBezTo>
                  <a:cubicBezTo>
                    <a:pt x="3651" y="3354"/>
                    <a:pt x="3570" y="3371"/>
                    <a:pt x="3532" y="3383"/>
                  </a:cubicBezTo>
                  <a:cubicBezTo>
                    <a:pt x="3413" y="3413"/>
                    <a:pt x="3392" y="3426"/>
                    <a:pt x="3396" y="3439"/>
                  </a:cubicBezTo>
                  <a:cubicBezTo>
                    <a:pt x="3396" y="3443"/>
                    <a:pt x="3400" y="3443"/>
                    <a:pt x="3413" y="3447"/>
                  </a:cubicBezTo>
                  <a:cubicBezTo>
                    <a:pt x="3409" y="3451"/>
                    <a:pt x="3404" y="3456"/>
                    <a:pt x="3396" y="3464"/>
                  </a:cubicBezTo>
                  <a:cubicBezTo>
                    <a:pt x="3383" y="3481"/>
                    <a:pt x="3371" y="3502"/>
                    <a:pt x="3354" y="3532"/>
                  </a:cubicBezTo>
                  <a:cubicBezTo>
                    <a:pt x="3332" y="3570"/>
                    <a:pt x="3290" y="3647"/>
                    <a:pt x="3252" y="3757"/>
                  </a:cubicBezTo>
                  <a:cubicBezTo>
                    <a:pt x="3213" y="3863"/>
                    <a:pt x="3175" y="4007"/>
                    <a:pt x="3150" y="4169"/>
                  </a:cubicBezTo>
                  <a:cubicBezTo>
                    <a:pt x="3120" y="4330"/>
                    <a:pt x="3103" y="4517"/>
                    <a:pt x="3124" y="4716"/>
                  </a:cubicBezTo>
                  <a:cubicBezTo>
                    <a:pt x="3133" y="4818"/>
                    <a:pt x="3167" y="4916"/>
                    <a:pt x="3150" y="4996"/>
                  </a:cubicBezTo>
                  <a:cubicBezTo>
                    <a:pt x="3141" y="5039"/>
                    <a:pt x="3120" y="5077"/>
                    <a:pt x="3090" y="5098"/>
                  </a:cubicBezTo>
                  <a:cubicBezTo>
                    <a:pt x="3067" y="5113"/>
                    <a:pt x="3040" y="5119"/>
                    <a:pt x="3012" y="5119"/>
                  </a:cubicBezTo>
                  <a:cubicBezTo>
                    <a:pt x="2998" y="5119"/>
                    <a:pt x="2985" y="5118"/>
                    <a:pt x="2972" y="5115"/>
                  </a:cubicBezTo>
                  <a:cubicBezTo>
                    <a:pt x="2925" y="5107"/>
                    <a:pt x="2878" y="5085"/>
                    <a:pt x="2836" y="5068"/>
                  </a:cubicBezTo>
                  <a:cubicBezTo>
                    <a:pt x="2789" y="5052"/>
                    <a:pt x="2742" y="5026"/>
                    <a:pt x="2700" y="5005"/>
                  </a:cubicBezTo>
                  <a:cubicBezTo>
                    <a:pt x="2657" y="4984"/>
                    <a:pt x="2615" y="4958"/>
                    <a:pt x="2573" y="4933"/>
                  </a:cubicBezTo>
                  <a:cubicBezTo>
                    <a:pt x="2534" y="4903"/>
                    <a:pt x="2496" y="4877"/>
                    <a:pt x="2458" y="4848"/>
                  </a:cubicBezTo>
                  <a:cubicBezTo>
                    <a:pt x="2411" y="4810"/>
                    <a:pt x="2369" y="4771"/>
                    <a:pt x="2326" y="4733"/>
                  </a:cubicBezTo>
                  <a:cubicBezTo>
                    <a:pt x="2237" y="4644"/>
                    <a:pt x="2161" y="4555"/>
                    <a:pt x="2101" y="4462"/>
                  </a:cubicBezTo>
                  <a:cubicBezTo>
                    <a:pt x="2012" y="4330"/>
                    <a:pt x="1953" y="4203"/>
                    <a:pt x="1915" y="4097"/>
                  </a:cubicBezTo>
                  <a:cubicBezTo>
                    <a:pt x="1872" y="3995"/>
                    <a:pt x="1855" y="3914"/>
                    <a:pt x="1843" y="3872"/>
                  </a:cubicBezTo>
                  <a:cubicBezTo>
                    <a:pt x="1817" y="3748"/>
                    <a:pt x="1809" y="3727"/>
                    <a:pt x="1796" y="3727"/>
                  </a:cubicBezTo>
                  <a:cubicBezTo>
                    <a:pt x="1792" y="3727"/>
                    <a:pt x="1787" y="3736"/>
                    <a:pt x="1787" y="3765"/>
                  </a:cubicBezTo>
                  <a:cubicBezTo>
                    <a:pt x="1766" y="3765"/>
                    <a:pt x="1728" y="3774"/>
                    <a:pt x="1643" y="3804"/>
                  </a:cubicBezTo>
                  <a:cubicBezTo>
                    <a:pt x="1601" y="3816"/>
                    <a:pt x="1520" y="3850"/>
                    <a:pt x="1418" y="3910"/>
                  </a:cubicBezTo>
                  <a:cubicBezTo>
                    <a:pt x="1320" y="3969"/>
                    <a:pt x="1202" y="4067"/>
                    <a:pt x="1096" y="4198"/>
                  </a:cubicBezTo>
                  <a:cubicBezTo>
                    <a:pt x="1040" y="4262"/>
                    <a:pt x="989" y="4343"/>
                    <a:pt x="943" y="4419"/>
                  </a:cubicBezTo>
                  <a:cubicBezTo>
                    <a:pt x="922" y="4457"/>
                    <a:pt x="896" y="4491"/>
                    <a:pt x="866" y="4517"/>
                  </a:cubicBezTo>
                  <a:cubicBezTo>
                    <a:pt x="840" y="4535"/>
                    <a:pt x="805" y="4547"/>
                    <a:pt x="771" y="4547"/>
                  </a:cubicBezTo>
                  <a:cubicBezTo>
                    <a:pt x="766" y="4547"/>
                    <a:pt x="761" y="4547"/>
                    <a:pt x="756" y="4546"/>
                  </a:cubicBezTo>
                  <a:cubicBezTo>
                    <a:pt x="671" y="4538"/>
                    <a:pt x="595" y="4479"/>
                    <a:pt x="540" y="4398"/>
                  </a:cubicBezTo>
                  <a:cubicBezTo>
                    <a:pt x="480" y="4321"/>
                    <a:pt x="433" y="4232"/>
                    <a:pt x="399" y="4139"/>
                  </a:cubicBezTo>
                  <a:cubicBezTo>
                    <a:pt x="332" y="3952"/>
                    <a:pt x="310" y="3748"/>
                    <a:pt x="327" y="3557"/>
                  </a:cubicBezTo>
                  <a:cubicBezTo>
                    <a:pt x="332" y="3464"/>
                    <a:pt x="349" y="3371"/>
                    <a:pt x="374" y="3286"/>
                  </a:cubicBezTo>
                  <a:cubicBezTo>
                    <a:pt x="395" y="3201"/>
                    <a:pt x="429" y="3120"/>
                    <a:pt x="459" y="3040"/>
                  </a:cubicBezTo>
                  <a:cubicBezTo>
                    <a:pt x="573" y="2734"/>
                    <a:pt x="705" y="2522"/>
                    <a:pt x="747" y="2445"/>
                  </a:cubicBezTo>
                  <a:cubicBezTo>
                    <a:pt x="786" y="2382"/>
                    <a:pt x="803" y="2352"/>
                    <a:pt x="807" y="2331"/>
                  </a:cubicBezTo>
                  <a:cubicBezTo>
                    <a:pt x="818" y="2339"/>
                    <a:pt x="823" y="2342"/>
                    <a:pt x="827" y="2342"/>
                  </a:cubicBezTo>
                  <a:cubicBezTo>
                    <a:pt x="829" y="2342"/>
                    <a:pt x="831" y="2341"/>
                    <a:pt x="832" y="2339"/>
                  </a:cubicBezTo>
                  <a:cubicBezTo>
                    <a:pt x="841" y="2335"/>
                    <a:pt x="837" y="2314"/>
                    <a:pt x="764" y="2225"/>
                  </a:cubicBezTo>
                  <a:cubicBezTo>
                    <a:pt x="739" y="2195"/>
                    <a:pt x="688" y="2140"/>
                    <a:pt x="616" y="2072"/>
                  </a:cubicBezTo>
                  <a:cubicBezTo>
                    <a:pt x="548" y="2004"/>
                    <a:pt x="455" y="1923"/>
                    <a:pt x="349" y="1826"/>
                  </a:cubicBezTo>
                  <a:cubicBezTo>
                    <a:pt x="298" y="1779"/>
                    <a:pt x="247" y="1728"/>
                    <a:pt x="191" y="1673"/>
                  </a:cubicBezTo>
                  <a:cubicBezTo>
                    <a:pt x="166" y="1643"/>
                    <a:pt x="141" y="1614"/>
                    <a:pt x="119" y="1584"/>
                  </a:cubicBezTo>
                  <a:cubicBezTo>
                    <a:pt x="107" y="1567"/>
                    <a:pt x="98" y="1554"/>
                    <a:pt x="94" y="1537"/>
                  </a:cubicBezTo>
                  <a:cubicBezTo>
                    <a:pt x="85" y="1524"/>
                    <a:pt x="81" y="1507"/>
                    <a:pt x="81" y="1490"/>
                  </a:cubicBezTo>
                  <a:cubicBezTo>
                    <a:pt x="73" y="1418"/>
                    <a:pt x="107" y="1346"/>
                    <a:pt x="162" y="1287"/>
                  </a:cubicBezTo>
                  <a:cubicBezTo>
                    <a:pt x="217" y="1223"/>
                    <a:pt x="285" y="1172"/>
                    <a:pt x="353" y="1125"/>
                  </a:cubicBezTo>
                  <a:cubicBezTo>
                    <a:pt x="497" y="1032"/>
                    <a:pt x="658" y="973"/>
                    <a:pt x="820" y="939"/>
                  </a:cubicBezTo>
                  <a:cubicBezTo>
                    <a:pt x="952" y="910"/>
                    <a:pt x="1085" y="899"/>
                    <a:pt x="1208" y="899"/>
                  </a:cubicBezTo>
                  <a:cubicBezTo>
                    <a:pt x="1230" y="899"/>
                    <a:pt x="1252" y="900"/>
                    <a:pt x="1274" y="900"/>
                  </a:cubicBezTo>
                  <a:cubicBezTo>
                    <a:pt x="1550" y="905"/>
                    <a:pt x="1762" y="939"/>
                    <a:pt x="1838" y="943"/>
                  </a:cubicBezTo>
                  <a:lnTo>
                    <a:pt x="1936" y="943"/>
                  </a:lnTo>
                  <a:cubicBezTo>
                    <a:pt x="1936" y="943"/>
                    <a:pt x="1936" y="943"/>
                    <a:pt x="1936" y="947"/>
                  </a:cubicBezTo>
                  <a:cubicBezTo>
                    <a:pt x="1937" y="948"/>
                    <a:pt x="1939" y="948"/>
                    <a:pt x="1940" y="948"/>
                  </a:cubicBezTo>
                  <a:cubicBezTo>
                    <a:pt x="1950" y="948"/>
                    <a:pt x="1972" y="934"/>
                    <a:pt x="2055" y="858"/>
                  </a:cubicBezTo>
                  <a:cubicBezTo>
                    <a:pt x="2123" y="803"/>
                    <a:pt x="2297" y="637"/>
                    <a:pt x="2573" y="468"/>
                  </a:cubicBezTo>
                  <a:cubicBezTo>
                    <a:pt x="2708" y="383"/>
                    <a:pt x="2865" y="302"/>
                    <a:pt x="3044" y="226"/>
                  </a:cubicBezTo>
                  <a:cubicBezTo>
                    <a:pt x="3112" y="192"/>
                    <a:pt x="3188" y="162"/>
                    <a:pt x="3260" y="132"/>
                  </a:cubicBezTo>
                  <a:cubicBezTo>
                    <a:pt x="3277" y="128"/>
                    <a:pt x="3294" y="120"/>
                    <a:pt x="3311" y="115"/>
                  </a:cubicBezTo>
                  <a:cubicBezTo>
                    <a:pt x="3364" y="94"/>
                    <a:pt x="3421" y="80"/>
                    <a:pt x="3476" y="80"/>
                  </a:cubicBezTo>
                  <a:close/>
                  <a:moveTo>
                    <a:pt x="3474" y="1"/>
                  </a:moveTo>
                  <a:cubicBezTo>
                    <a:pt x="3407" y="1"/>
                    <a:pt x="3341" y="18"/>
                    <a:pt x="3281" y="39"/>
                  </a:cubicBezTo>
                  <a:cubicBezTo>
                    <a:pt x="3252" y="52"/>
                    <a:pt x="3222" y="64"/>
                    <a:pt x="3192" y="77"/>
                  </a:cubicBezTo>
                  <a:cubicBezTo>
                    <a:pt x="3129" y="103"/>
                    <a:pt x="3069" y="128"/>
                    <a:pt x="3010" y="153"/>
                  </a:cubicBezTo>
                  <a:cubicBezTo>
                    <a:pt x="2831" y="234"/>
                    <a:pt x="2670" y="319"/>
                    <a:pt x="2530" y="408"/>
                  </a:cubicBezTo>
                  <a:cubicBezTo>
                    <a:pt x="2254" y="582"/>
                    <a:pt x="2076" y="760"/>
                    <a:pt x="2017" y="824"/>
                  </a:cubicBezTo>
                  <a:cubicBezTo>
                    <a:pt x="1978" y="871"/>
                    <a:pt x="1957" y="896"/>
                    <a:pt x="1944" y="917"/>
                  </a:cubicBezTo>
                  <a:cubicBezTo>
                    <a:pt x="1927" y="909"/>
                    <a:pt x="1898" y="900"/>
                    <a:pt x="1843" y="892"/>
                  </a:cubicBezTo>
                  <a:cubicBezTo>
                    <a:pt x="1770" y="875"/>
                    <a:pt x="1558" y="837"/>
                    <a:pt x="1274" y="824"/>
                  </a:cubicBezTo>
                  <a:cubicBezTo>
                    <a:pt x="1129" y="824"/>
                    <a:pt x="968" y="828"/>
                    <a:pt x="798" y="862"/>
                  </a:cubicBezTo>
                  <a:cubicBezTo>
                    <a:pt x="633" y="896"/>
                    <a:pt x="459" y="960"/>
                    <a:pt x="306" y="1058"/>
                  </a:cubicBezTo>
                  <a:cubicBezTo>
                    <a:pt x="230" y="1108"/>
                    <a:pt x="162" y="1168"/>
                    <a:pt x="98" y="1236"/>
                  </a:cubicBezTo>
                  <a:cubicBezTo>
                    <a:pt x="68" y="1270"/>
                    <a:pt x="43" y="1312"/>
                    <a:pt x="26" y="1355"/>
                  </a:cubicBezTo>
                  <a:cubicBezTo>
                    <a:pt x="5" y="1401"/>
                    <a:pt x="0" y="1452"/>
                    <a:pt x="5" y="1499"/>
                  </a:cubicBezTo>
                  <a:cubicBezTo>
                    <a:pt x="5" y="1524"/>
                    <a:pt x="13" y="1550"/>
                    <a:pt x="22" y="1571"/>
                  </a:cubicBezTo>
                  <a:cubicBezTo>
                    <a:pt x="30" y="1597"/>
                    <a:pt x="47" y="1614"/>
                    <a:pt x="60" y="1631"/>
                  </a:cubicBezTo>
                  <a:cubicBezTo>
                    <a:pt x="85" y="1664"/>
                    <a:pt x="111" y="1698"/>
                    <a:pt x="141" y="1724"/>
                  </a:cubicBezTo>
                  <a:cubicBezTo>
                    <a:pt x="196" y="1783"/>
                    <a:pt x="251" y="1834"/>
                    <a:pt x="302" y="1881"/>
                  </a:cubicBezTo>
                  <a:cubicBezTo>
                    <a:pt x="408" y="1974"/>
                    <a:pt x="501" y="2055"/>
                    <a:pt x="578" y="2119"/>
                  </a:cubicBezTo>
                  <a:cubicBezTo>
                    <a:pt x="650" y="2187"/>
                    <a:pt x="701" y="2233"/>
                    <a:pt x="726" y="2259"/>
                  </a:cubicBezTo>
                  <a:cubicBezTo>
                    <a:pt x="756" y="2288"/>
                    <a:pt x="773" y="2305"/>
                    <a:pt x="790" y="2318"/>
                  </a:cubicBezTo>
                  <a:cubicBezTo>
                    <a:pt x="777" y="2331"/>
                    <a:pt x="752" y="2356"/>
                    <a:pt x="705" y="2420"/>
                  </a:cubicBezTo>
                  <a:cubicBezTo>
                    <a:pt x="650" y="2492"/>
                    <a:pt x="514" y="2704"/>
                    <a:pt x="387" y="3018"/>
                  </a:cubicBezTo>
                  <a:cubicBezTo>
                    <a:pt x="357" y="3095"/>
                    <a:pt x="323" y="3175"/>
                    <a:pt x="298" y="3269"/>
                  </a:cubicBezTo>
                  <a:cubicBezTo>
                    <a:pt x="272" y="3358"/>
                    <a:pt x="255" y="3456"/>
                    <a:pt x="247" y="3553"/>
                  </a:cubicBezTo>
                  <a:cubicBezTo>
                    <a:pt x="234" y="3757"/>
                    <a:pt x="251" y="3969"/>
                    <a:pt x="323" y="4169"/>
                  </a:cubicBezTo>
                  <a:cubicBezTo>
                    <a:pt x="361" y="4271"/>
                    <a:pt x="412" y="4368"/>
                    <a:pt x="476" y="4449"/>
                  </a:cubicBezTo>
                  <a:cubicBezTo>
                    <a:pt x="510" y="4491"/>
                    <a:pt x="548" y="4534"/>
                    <a:pt x="595" y="4563"/>
                  </a:cubicBezTo>
                  <a:cubicBezTo>
                    <a:pt x="637" y="4597"/>
                    <a:pt x="692" y="4619"/>
                    <a:pt x="752" y="4623"/>
                  </a:cubicBezTo>
                  <a:cubicBezTo>
                    <a:pt x="757" y="4623"/>
                    <a:pt x="763" y="4623"/>
                    <a:pt x="769" y="4623"/>
                  </a:cubicBezTo>
                  <a:cubicBezTo>
                    <a:pt x="820" y="4623"/>
                    <a:pt x="875" y="4607"/>
                    <a:pt x="913" y="4576"/>
                  </a:cubicBezTo>
                  <a:cubicBezTo>
                    <a:pt x="960" y="4542"/>
                    <a:pt x="985" y="4495"/>
                    <a:pt x="1011" y="4457"/>
                  </a:cubicBezTo>
                  <a:cubicBezTo>
                    <a:pt x="1057" y="4377"/>
                    <a:pt x="1104" y="4304"/>
                    <a:pt x="1155" y="4241"/>
                  </a:cubicBezTo>
                  <a:cubicBezTo>
                    <a:pt x="1253" y="4114"/>
                    <a:pt x="1363" y="4024"/>
                    <a:pt x="1456" y="3961"/>
                  </a:cubicBezTo>
                  <a:cubicBezTo>
                    <a:pt x="1550" y="3901"/>
                    <a:pt x="1626" y="3867"/>
                    <a:pt x="1664" y="3850"/>
                  </a:cubicBezTo>
                  <a:cubicBezTo>
                    <a:pt x="1732" y="3816"/>
                    <a:pt x="1770" y="3799"/>
                    <a:pt x="1787" y="3787"/>
                  </a:cubicBezTo>
                  <a:cubicBezTo>
                    <a:pt x="1787" y="3812"/>
                    <a:pt x="1792" y="3842"/>
                    <a:pt x="1796" y="3884"/>
                  </a:cubicBezTo>
                  <a:cubicBezTo>
                    <a:pt x="1800" y="3927"/>
                    <a:pt x="1817" y="4012"/>
                    <a:pt x="1855" y="4122"/>
                  </a:cubicBezTo>
                  <a:cubicBezTo>
                    <a:pt x="1889" y="4232"/>
                    <a:pt x="1949" y="4368"/>
                    <a:pt x="2042" y="4504"/>
                  </a:cubicBezTo>
                  <a:cubicBezTo>
                    <a:pt x="2101" y="4593"/>
                    <a:pt x="2174" y="4686"/>
                    <a:pt x="2258" y="4771"/>
                  </a:cubicBezTo>
                  <a:cubicBezTo>
                    <a:pt x="2437" y="4954"/>
                    <a:pt x="2674" y="5115"/>
                    <a:pt x="2959" y="5192"/>
                  </a:cubicBezTo>
                  <a:cubicBezTo>
                    <a:pt x="2977" y="5196"/>
                    <a:pt x="2996" y="5198"/>
                    <a:pt x="3015" y="5198"/>
                  </a:cubicBezTo>
                  <a:cubicBezTo>
                    <a:pt x="3056" y="5198"/>
                    <a:pt x="3098" y="5188"/>
                    <a:pt x="3133" y="5162"/>
                  </a:cubicBezTo>
                  <a:cubicBezTo>
                    <a:pt x="3188" y="5128"/>
                    <a:pt x="3218" y="5068"/>
                    <a:pt x="3226" y="5009"/>
                  </a:cubicBezTo>
                  <a:cubicBezTo>
                    <a:pt x="3239" y="4954"/>
                    <a:pt x="3230" y="4899"/>
                    <a:pt x="3222" y="4848"/>
                  </a:cubicBezTo>
                  <a:cubicBezTo>
                    <a:pt x="3213" y="4797"/>
                    <a:pt x="3205" y="4750"/>
                    <a:pt x="3201" y="4703"/>
                  </a:cubicBezTo>
                  <a:cubicBezTo>
                    <a:pt x="3180" y="4517"/>
                    <a:pt x="3197" y="4334"/>
                    <a:pt x="3222" y="4177"/>
                  </a:cubicBezTo>
                  <a:cubicBezTo>
                    <a:pt x="3269" y="3859"/>
                    <a:pt x="3362" y="3630"/>
                    <a:pt x="3400" y="3553"/>
                  </a:cubicBezTo>
                  <a:cubicBezTo>
                    <a:pt x="3413" y="3524"/>
                    <a:pt x="3421" y="3502"/>
                    <a:pt x="3430" y="3485"/>
                  </a:cubicBezTo>
                  <a:cubicBezTo>
                    <a:pt x="3438" y="3468"/>
                    <a:pt x="3443" y="3456"/>
                    <a:pt x="3447" y="3447"/>
                  </a:cubicBezTo>
                  <a:cubicBezTo>
                    <a:pt x="3451" y="3447"/>
                    <a:pt x="3451" y="3447"/>
                    <a:pt x="3451" y="3443"/>
                  </a:cubicBezTo>
                  <a:cubicBezTo>
                    <a:pt x="3472" y="3443"/>
                    <a:pt x="3502" y="3439"/>
                    <a:pt x="3545" y="3430"/>
                  </a:cubicBezTo>
                  <a:cubicBezTo>
                    <a:pt x="3583" y="3426"/>
                    <a:pt x="3663" y="3413"/>
                    <a:pt x="3770" y="3392"/>
                  </a:cubicBezTo>
                  <a:cubicBezTo>
                    <a:pt x="3876" y="3371"/>
                    <a:pt x="4011" y="3341"/>
                    <a:pt x="4164" y="3290"/>
                  </a:cubicBezTo>
                  <a:cubicBezTo>
                    <a:pt x="4313" y="3239"/>
                    <a:pt x="4478" y="3171"/>
                    <a:pt x="4640" y="3069"/>
                  </a:cubicBezTo>
                  <a:cubicBezTo>
                    <a:pt x="4720" y="3018"/>
                    <a:pt x="4797" y="2955"/>
                    <a:pt x="4865" y="2883"/>
                  </a:cubicBezTo>
                  <a:cubicBezTo>
                    <a:pt x="4932" y="2810"/>
                    <a:pt x="4996" y="2730"/>
                    <a:pt x="5039" y="2636"/>
                  </a:cubicBezTo>
                  <a:cubicBezTo>
                    <a:pt x="5081" y="2543"/>
                    <a:pt x="5094" y="2420"/>
                    <a:pt x="5043" y="2322"/>
                  </a:cubicBezTo>
                  <a:lnTo>
                    <a:pt x="5022" y="2288"/>
                  </a:lnTo>
                  <a:cubicBezTo>
                    <a:pt x="5013" y="2276"/>
                    <a:pt x="5009" y="2263"/>
                    <a:pt x="4996" y="2254"/>
                  </a:cubicBezTo>
                  <a:cubicBezTo>
                    <a:pt x="4975" y="2229"/>
                    <a:pt x="4954" y="2216"/>
                    <a:pt x="4932" y="2204"/>
                  </a:cubicBezTo>
                  <a:cubicBezTo>
                    <a:pt x="4886" y="2174"/>
                    <a:pt x="4839" y="2157"/>
                    <a:pt x="4797" y="2140"/>
                  </a:cubicBezTo>
                  <a:cubicBezTo>
                    <a:pt x="4708" y="2110"/>
                    <a:pt x="4614" y="2089"/>
                    <a:pt x="4533" y="2072"/>
                  </a:cubicBezTo>
                  <a:cubicBezTo>
                    <a:pt x="4449" y="2051"/>
                    <a:pt x="4372" y="2030"/>
                    <a:pt x="4296" y="2004"/>
                  </a:cubicBezTo>
                  <a:cubicBezTo>
                    <a:pt x="4147" y="1962"/>
                    <a:pt x="4024" y="1906"/>
                    <a:pt x="3931" y="1860"/>
                  </a:cubicBezTo>
                  <a:cubicBezTo>
                    <a:pt x="3837" y="1809"/>
                    <a:pt x="3774" y="1762"/>
                    <a:pt x="3736" y="1741"/>
                  </a:cubicBezTo>
                  <a:cubicBezTo>
                    <a:pt x="3697" y="1715"/>
                    <a:pt x="3668" y="1703"/>
                    <a:pt x="3651" y="1694"/>
                  </a:cubicBezTo>
                  <a:cubicBezTo>
                    <a:pt x="3646" y="1652"/>
                    <a:pt x="3642" y="1597"/>
                    <a:pt x="3642" y="1537"/>
                  </a:cubicBezTo>
                  <a:cubicBezTo>
                    <a:pt x="3646" y="1423"/>
                    <a:pt x="3668" y="1287"/>
                    <a:pt x="3697" y="1125"/>
                  </a:cubicBezTo>
                  <a:cubicBezTo>
                    <a:pt x="3723" y="964"/>
                    <a:pt x="3744" y="786"/>
                    <a:pt x="3761" y="595"/>
                  </a:cubicBezTo>
                  <a:cubicBezTo>
                    <a:pt x="3774" y="497"/>
                    <a:pt x="3782" y="400"/>
                    <a:pt x="3786" y="298"/>
                  </a:cubicBezTo>
                  <a:cubicBezTo>
                    <a:pt x="3782" y="238"/>
                    <a:pt x="3765" y="183"/>
                    <a:pt x="3736" y="137"/>
                  </a:cubicBezTo>
                  <a:cubicBezTo>
                    <a:pt x="3706" y="86"/>
                    <a:pt x="3655" y="43"/>
                    <a:pt x="3604" y="26"/>
                  </a:cubicBezTo>
                  <a:cubicBezTo>
                    <a:pt x="3561" y="8"/>
                    <a:pt x="3517" y="1"/>
                    <a:pt x="347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105100" y="-1866775"/>
              <a:ext cx="123425" cy="126025"/>
            </a:xfrm>
            <a:custGeom>
              <a:avLst/>
              <a:gdLst/>
              <a:ahLst/>
              <a:cxnLst/>
              <a:rect l="l" t="t" r="r" b="b"/>
              <a:pathLst>
                <a:path w="4937" h="5041" extrusionOk="0">
                  <a:moveTo>
                    <a:pt x="3120" y="363"/>
                  </a:moveTo>
                  <a:cubicBezTo>
                    <a:pt x="3129" y="363"/>
                    <a:pt x="3150" y="363"/>
                    <a:pt x="3171" y="376"/>
                  </a:cubicBezTo>
                  <a:cubicBezTo>
                    <a:pt x="3197" y="389"/>
                    <a:pt x="3214" y="418"/>
                    <a:pt x="3218" y="452"/>
                  </a:cubicBezTo>
                  <a:cubicBezTo>
                    <a:pt x="3222" y="486"/>
                    <a:pt x="3205" y="524"/>
                    <a:pt x="3184" y="554"/>
                  </a:cubicBezTo>
                  <a:cubicBezTo>
                    <a:pt x="3163" y="584"/>
                    <a:pt x="3133" y="614"/>
                    <a:pt x="3086" y="622"/>
                  </a:cubicBezTo>
                  <a:cubicBezTo>
                    <a:pt x="3061" y="622"/>
                    <a:pt x="3035" y="618"/>
                    <a:pt x="3018" y="601"/>
                  </a:cubicBezTo>
                  <a:cubicBezTo>
                    <a:pt x="2997" y="588"/>
                    <a:pt x="2989" y="571"/>
                    <a:pt x="2980" y="550"/>
                  </a:cubicBezTo>
                  <a:cubicBezTo>
                    <a:pt x="2967" y="507"/>
                    <a:pt x="2980" y="469"/>
                    <a:pt x="2997" y="444"/>
                  </a:cubicBezTo>
                  <a:cubicBezTo>
                    <a:pt x="3035" y="389"/>
                    <a:pt x="3082" y="376"/>
                    <a:pt x="3095" y="372"/>
                  </a:cubicBezTo>
                  <a:cubicBezTo>
                    <a:pt x="3103" y="372"/>
                    <a:pt x="3108" y="367"/>
                    <a:pt x="3112" y="367"/>
                  </a:cubicBezTo>
                  <a:cubicBezTo>
                    <a:pt x="3112" y="367"/>
                    <a:pt x="3116" y="367"/>
                    <a:pt x="3120" y="363"/>
                  </a:cubicBezTo>
                  <a:close/>
                  <a:moveTo>
                    <a:pt x="2878" y="779"/>
                  </a:moveTo>
                  <a:cubicBezTo>
                    <a:pt x="2908" y="783"/>
                    <a:pt x="2938" y="809"/>
                    <a:pt x="2950" y="843"/>
                  </a:cubicBezTo>
                  <a:cubicBezTo>
                    <a:pt x="2967" y="872"/>
                    <a:pt x="2963" y="919"/>
                    <a:pt x="2946" y="953"/>
                  </a:cubicBezTo>
                  <a:cubicBezTo>
                    <a:pt x="2929" y="987"/>
                    <a:pt x="2908" y="1021"/>
                    <a:pt x="2866" y="1042"/>
                  </a:cubicBezTo>
                  <a:cubicBezTo>
                    <a:pt x="2852" y="1047"/>
                    <a:pt x="2836" y="1051"/>
                    <a:pt x="2821" y="1051"/>
                  </a:cubicBezTo>
                  <a:cubicBezTo>
                    <a:pt x="2811" y="1051"/>
                    <a:pt x="2802" y="1050"/>
                    <a:pt x="2793" y="1046"/>
                  </a:cubicBezTo>
                  <a:cubicBezTo>
                    <a:pt x="2772" y="1038"/>
                    <a:pt x="2755" y="1021"/>
                    <a:pt x="2743" y="1004"/>
                  </a:cubicBezTo>
                  <a:cubicBezTo>
                    <a:pt x="2721" y="970"/>
                    <a:pt x="2717" y="928"/>
                    <a:pt x="2726" y="894"/>
                  </a:cubicBezTo>
                  <a:cubicBezTo>
                    <a:pt x="2734" y="860"/>
                    <a:pt x="2755" y="838"/>
                    <a:pt x="2772" y="821"/>
                  </a:cubicBezTo>
                  <a:cubicBezTo>
                    <a:pt x="2793" y="809"/>
                    <a:pt x="2806" y="805"/>
                    <a:pt x="2815" y="805"/>
                  </a:cubicBezTo>
                  <a:cubicBezTo>
                    <a:pt x="2819" y="800"/>
                    <a:pt x="2823" y="796"/>
                    <a:pt x="2827" y="792"/>
                  </a:cubicBezTo>
                  <a:cubicBezTo>
                    <a:pt x="2836" y="788"/>
                    <a:pt x="2853" y="779"/>
                    <a:pt x="2878" y="779"/>
                  </a:cubicBezTo>
                  <a:close/>
                  <a:moveTo>
                    <a:pt x="476" y="1258"/>
                  </a:moveTo>
                  <a:cubicBezTo>
                    <a:pt x="497" y="1258"/>
                    <a:pt x="524" y="1271"/>
                    <a:pt x="535" y="1297"/>
                  </a:cubicBezTo>
                  <a:cubicBezTo>
                    <a:pt x="552" y="1322"/>
                    <a:pt x="552" y="1361"/>
                    <a:pt x="535" y="1390"/>
                  </a:cubicBezTo>
                  <a:cubicBezTo>
                    <a:pt x="518" y="1420"/>
                    <a:pt x="489" y="1437"/>
                    <a:pt x="455" y="1445"/>
                  </a:cubicBezTo>
                  <a:cubicBezTo>
                    <a:pt x="446" y="1448"/>
                    <a:pt x="438" y="1449"/>
                    <a:pt x="429" y="1449"/>
                  </a:cubicBezTo>
                  <a:cubicBezTo>
                    <a:pt x="421" y="1449"/>
                    <a:pt x="412" y="1448"/>
                    <a:pt x="404" y="1445"/>
                  </a:cubicBezTo>
                  <a:cubicBezTo>
                    <a:pt x="383" y="1437"/>
                    <a:pt x="366" y="1424"/>
                    <a:pt x="357" y="1411"/>
                  </a:cubicBezTo>
                  <a:cubicBezTo>
                    <a:pt x="340" y="1378"/>
                    <a:pt x="344" y="1344"/>
                    <a:pt x="353" y="1318"/>
                  </a:cubicBezTo>
                  <a:cubicBezTo>
                    <a:pt x="370" y="1293"/>
                    <a:pt x="387" y="1280"/>
                    <a:pt x="404" y="1271"/>
                  </a:cubicBezTo>
                  <a:cubicBezTo>
                    <a:pt x="417" y="1263"/>
                    <a:pt x="429" y="1259"/>
                    <a:pt x="438" y="1259"/>
                  </a:cubicBezTo>
                  <a:cubicBezTo>
                    <a:pt x="446" y="1259"/>
                    <a:pt x="451" y="1259"/>
                    <a:pt x="455" y="1263"/>
                  </a:cubicBezTo>
                  <a:cubicBezTo>
                    <a:pt x="459" y="1259"/>
                    <a:pt x="463" y="1259"/>
                    <a:pt x="468" y="1259"/>
                  </a:cubicBezTo>
                  <a:cubicBezTo>
                    <a:pt x="470" y="1258"/>
                    <a:pt x="473" y="1258"/>
                    <a:pt x="476" y="1258"/>
                  </a:cubicBezTo>
                  <a:close/>
                  <a:moveTo>
                    <a:pt x="2641" y="1170"/>
                  </a:moveTo>
                  <a:cubicBezTo>
                    <a:pt x="2653" y="1170"/>
                    <a:pt x="2675" y="1174"/>
                    <a:pt x="2700" y="1187"/>
                  </a:cubicBezTo>
                  <a:cubicBezTo>
                    <a:pt x="2726" y="1203"/>
                    <a:pt x="2759" y="1229"/>
                    <a:pt x="2772" y="1271"/>
                  </a:cubicBezTo>
                  <a:cubicBezTo>
                    <a:pt x="2785" y="1314"/>
                    <a:pt x="2785" y="1365"/>
                    <a:pt x="2755" y="1411"/>
                  </a:cubicBezTo>
                  <a:cubicBezTo>
                    <a:pt x="2726" y="1454"/>
                    <a:pt x="2670" y="1479"/>
                    <a:pt x="2615" y="1479"/>
                  </a:cubicBezTo>
                  <a:cubicBezTo>
                    <a:pt x="2560" y="1475"/>
                    <a:pt x="2509" y="1441"/>
                    <a:pt x="2488" y="1394"/>
                  </a:cubicBezTo>
                  <a:cubicBezTo>
                    <a:pt x="2462" y="1348"/>
                    <a:pt x="2467" y="1293"/>
                    <a:pt x="2488" y="1254"/>
                  </a:cubicBezTo>
                  <a:cubicBezTo>
                    <a:pt x="2509" y="1216"/>
                    <a:pt x="2543" y="1195"/>
                    <a:pt x="2573" y="1187"/>
                  </a:cubicBezTo>
                  <a:cubicBezTo>
                    <a:pt x="2585" y="1182"/>
                    <a:pt x="2602" y="1178"/>
                    <a:pt x="2611" y="1178"/>
                  </a:cubicBezTo>
                  <a:cubicBezTo>
                    <a:pt x="2615" y="1174"/>
                    <a:pt x="2624" y="1174"/>
                    <a:pt x="2641" y="1170"/>
                  </a:cubicBezTo>
                  <a:close/>
                  <a:moveTo>
                    <a:pt x="824" y="1327"/>
                  </a:moveTo>
                  <a:cubicBezTo>
                    <a:pt x="833" y="1331"/>
                    <a:pt x="845" y="1335"/>
                    <a:pt x="858" y="1348"/>
                  </a:cubicBezTo>
                  <a:cubicBezTo>
                    <a:pt x="866" y="1361"/>
                    <a:pt x="875" y="1373"/>
                    <a:pt x="879" y="1390"/>
                  </a:cubicBezTo>
                  <a:cubicBezTo>
                    <a:pt x="883" y="1424"/>
                    <a:pt x="871" y="1458"/>
                    <a:pt x="837" y="1484"/>
                  </a:cubicBezTo>
                  <a:cubicBezTo>
                    <a:pt x="816" y="1501"/>
                    <a:pt x="785" y="1510"/>
                    <a:pt x="756" y="1510"/>
                  </a:cubicBezTo>
                  <a:cubicBezTo>
                    <a:pt x="751" y="1510"/>
                    <a:pt x="745" y="1510"/>
                    <a:pt x="739" y="1509"/>
                  </a:cubicBezTo>
                  <a:cubicBezTo>
                    <a:pt x="722" y="1509"/>
                    <a:pt x="701" y="1505"/>
                    <a:pt x="684" y="1492"/>
                  </a:cubicBezTo>
                  <a:cubicBezTo>
                    <a:pt x="667" y="1484"/>
                    <a:pt x="654" y="1467"/>
                    <a:pt x="650" y="1441"/>
                  </a:cubicBezTo>
                  <a:cubicBezTo>
                    <a:pt x="646" y="1420"/>
                    <a:pt x="650" y="1403"/>
                    <a:pt x="659" y="1386"/>
                  </a:cubicBezTo>
                  <a:cubicBezTo>
                    <a:pt x="667" y="1373"/>
                    <a:pt x="680" y="1361"/>
                    <a:pt x="692" y="1352"/>
                  </a:cubicBezTo>
                  <a:cubicBezTo>
                    <a:pt x="731" y="1327"/>
                    <a:pt x="769" y="1327"/>
                    <a:pt x="790" y="1327"/>
                  </a:cubicBezTo>
                  <a:close/>
                  <a:moveTo>
                    <a:pt x="1102" y="1460"/>
                  </a:moveTo>
                  <a:cubicBezTo>
                    <a:pt x="1112" y="1460"/>
                    <a:pt x="1122" y="1461"/>
                    <a:pt x="1130" y="1462"/>
                  </a:cubicBezTo>
                  <a:cubicBezTo>
                    <a:pt x="1151" y="1462"/>
                    <a:pt x="1164" y="1467"/>
                    <a:pt x="1172" y="1471"/>
                  </a:cubicBezTo>
                  <a:cubicBezTo>
                    <a:pt x="1181" y="1471"/>
                    <a:pt x="1193" y="1471"/>
                    <a:pt x="1210" y="1475"/>
                  </a:cubicBezTo>
                  <a:cubicBezTo>
                    <a:pt x="1227" y="1479"/>
                    <a:pt x="1240" y="1492"/>
                    <a:pt x="1248" y="1505"/>
                  </a:cubicBezTo>
                  <a:cubicBezTo>
                    <a:pt x="1261" y="1522"/>
                    <a:pt x="1265" y="1552"/>
                    <a:pt x="1257" y="1569"/>
                  </a:cubicBezTo>
                  <a:cubicBezTo>
                    <a:pt x="1236" y="1607"/>
                    <a:pt x="1206" y="1628"/>
                    <a:pt x="1172" y="1649"/>
                  </a:cubicBezTo>
                  <a:cubicBezTo>
                    <a:pt x="1146" y="1662"/>
                    <a:pt x="1111" y="1673"/>
                    <a:pt x="1077" y="1673"/>
                  </a:cubicBezTo>
                  <a:cubicBezTo>
                    <a:pt x="1068" y="1673"/>
                    <a:pt x="1058" y="1672"/>
                    <a:pt x="1049" y="1670"/>
                  </a:cubicBezTo>
                  <a:cubicBezTo>
                    <a:pt x="1024" y="1666"/>
                    <a:pt x="1002" y="1653"/>
                    <a:pt x="985" y="1632"/>
                  </a:cubicBezTo>
                  <a:cubicBezTo>
                    <a:pt x="968" y="1611"/>
                    <a:pt x="964" y="1585"/>
                    <a:pt x="968" y="1564"/>
                  </a:cubicBezTo>
                  <a:cubicBezTo>
                    <a:pt x="973" y="1539"/>
                    <a:pt x="981" y="1518"/>
                    <a:pt x="994" y="1505"/>
                  </a:cubicBezTo>
                  <a:cubicBezTo>
                    <a:pt x="1011" y="1488"/>
                    <a:pt x="1028" y="1479"/>
                    <a:pt x="1045" y="1471"/>
                  </a:cubicBezTo>
                  <a:cubicBezTo>
                    <a:pt x="1064" y="1463"/>
                    <a:pt x="1084" y="1460"/>
                    <a:pt x="1102" y="1460"/>
                  </a:cubicBezTo>
                  <a:close/>
                  <a:moveTo>
                    <a:pt x="1562" y="1630"/>
                  </a:moveTo>
                  <a:cubicBezTo>
                    <a:pt x="1564" y="1630"/>
                    <a:pt x="1566" y="1631"/>
                    <a:pt x="1567" y="1632"/>
                  </a:cubicBezTo>
                  <a:cubicBezTo>
                    <a:pt x="1580" y="1636"/>
                    <a:pt x="1584" y="1649"/>
                    <a:pt x="1575" y="1683"/>
                  </a:cubicBezTo>
                  <a:cubicBezTo>
                    <a:pt x="1567" y="1709"/>
                    <a:pt x="1541" y="1776"/>
                    <a:pt x="1546" y="1874"/>
                  </a:cubicBezTo>
                  <a:cubicBezTo>
                    <a:pt x="1550" y="1921"/>
                    <a:pt x="1558" y="1972"/>
                    <a:pt x="1580" y="2023"/>
                  </a:cubicBezTo>
                  <a:cubicBezTo>
                    <a:pt x="1597" y="2074"/>
                    <a:pt x="1630" y="2125"/>
                    <a:pt x="1669" y="2150"/>
                  </a:cubicBezTo>
                  <a:cubicBezTo>
                    <a:pt x="1685" y="2160"/>
                    <a:pt x="1703" y="2165"/>
                    <a:pt x="1720" y="2165"/>
                  </a:cubicBezTo>
                  <a:cubicBezTo>
                    <a:pt x="1747" y="2165"/>
                    <a:pt x="1775" y="2154"/>
                    <a:pt x="1800" y="2133"/>
                  </a:cubicBezTo>
                  <a:cubicBezTo>
                    <a:pt x="1838" y="2103"/>
                    <a:pt x="1877" y="2057"/>
                    <a:pt x="1906" y="2018"/>
                  </a:cubicBezTo>
                  <a:cubicBezTo>
                    <a:pt x="1966" y="1942"/>
                    <a:pt x="2000" y="1874"/>
                    <a:pt x="2017" y="1853"/>
                  </a:cubicBezTo>
                  <a:cubicBezTo>
                    <a:pt x="2037" y="1826"/>
                    <a:pt x="2047" y="1818"/>
                    <a:pt x="2054" y="1818"/>
                  </a:cubicBezTo>
                  <a:cubicBezTo>
                    <a:pt x="2056" y="1818"/>
                    <a:pt x="2057" y="1818"/>
                    <a:pt x="2059" y="1819"/>
                  </a:cubicBezTo>
                  <a:cubicBezTo>
                    <a:pt x="2068" y="1823"/>
                    <a:pt x="2076" y="1836"/>
                    <a:pt x="2063" y="1874"/>
                  </a:cubicBezTo>
                  <a:cubicBezTo>
                    <a:pt x="2055" y="1904"/>
                    <a:pt x="2025" y="1976"/>
                    <a:pt x="1966" y="2061"/>
                  </a:cubicBezTo>
                  <a:cubicBezTo>
                    <a:pt x="1936" y="2103"/>
                    <a:pt x="1902" y="2154"/>
                    <a:pt x="1847" y="2197"/>
                  </a:cubicBezTo>
                  <a:cubicBezTo>
                    <a:pt x="1821" y="2218"/>
                    <a:pt x="1788" y="2235"/>
                    <a:pt x="1745" y="2243"/>
                  </a:cubicBezTo>
                  <a:cubicBezTo>
                    <a:pt x="1739" y="2244"/>
                    <a:pt x="1732" y="2244"/>
                    <a:pt x="1726" y="2244"/>
                  </a:cubicBezTo>
                  <a:cubicBezTo>
                    <a:pt x="1693" y="2244"/>
                    <a:pt x="1659" y="2236"/>
                    <a:pt x="1630" y="2218"/>
                  </a:cubicBezTo>
                  <a:cubicBezTo>
                    <a:pt x="1563" y="2175"/>
                    <a:pt x="1529" y="2112"/>
                    <a:pt x="1503" y="2052"/>
                  </a:cubicBezTo>
                  <a:cubicBezTo>
                    <a:pt x="1482" y="1989"/>
                    <a:pt x="1473" y="1929"/>
                    <a:pt x="1473" y="1874"/>
                  </a:cubicBezTo>
                  <a:cubicBezTo>
                    <a:pt x="1473" y="1764"/>
                    <a:pt x="1512" y="1687"/>
                    <a:pt x="1524" y="1666"/>
                  </a:cubicBezTo>
                  <a:cubicBezTo>
                    <a:pt x="1543" y="1637"/>
                    <a:pt x="1555" y="1630"/>
                    <a:pt x="1562" y="1630"/>
                  </a:cubicBezTo>
                  <a:close/>
                  <a:moveTo>
                    <a:pt x="4432" y="2464"/>
                  </a:moveTo>
                  <a:cubicBezTo>
                    <a:pt x="4445" y="2464"/>
                    <a:pt x="4495" y="2481"/>
                    <a:pt x="4512" y="2540"/>
                  </a:cubicBezTo>
                  <a:cubicBezTo>
                    <a:pt x="4525" y="2600"/>
                    <a:pt x="4478" y="2681"/>
                    <a:pt x="4398" y="2685"/>
                  </a:cubicBezTo>
                  <a:cubicBezTo>
                    <a:pt x="4385" y="2685"/>
                    <a:pt x="4372" y="2685"/>
                    <a:pt x="4355" y="2681"/>
                  </a:cubicBezTo>
                  <a:cubicBezTo>
                    <a:pt x="4351" y="2676"/>
                    <a:pt x="4347" y="2676"/>
                    <a:pt x="4343" y="2672"/>
                  </a:cubicBezTo>
                  <a:cubicBezTo>
                    <a:pt x="4326" y="2659"/>
                    <a:pt x="4313" y="2638"/>
                    <a:pt x="4309" y="2621"/>
                  </a:cubicBezTo>
                  <a:cubicBezTo>
                    <a:pt x="4304" y="2587"/>
                    <a:pt x="4317" y="2562"/>
                    <a:pt x="4330" y="2545"/>
                  </a:cubicBezTo>
                  <a:cubicBezTo>
                    <a:pt x="4334" y="2540"/>
                    <a:pt x="4338" y="2536"/>
                    <a:pt x="4343" y="2532"/>
                  </a:cubicBezTo>
                  <a:cubicBezTo>
                    <a:pt x="4360" y="2515"/>
                    <a:pt x="4372" y="2498"/>
                    <a:pt x="4389" y="2485"/>
                  </a:cubicBezTo>
                  <a:cubicBezTo>
                    <a:pt x="4394" y="2481"/>
                    <a:pt x="4398" y="2481"/>
                    <a:pt x="4406" y="2477"/>
                  </a:cubicBezTo>
                  <a:cubicBezTo>
                    <a:pt x="4406" y="2473"/>
                    <a:pt x="4406" y="2464"/>
                    <a:pt x="4432" y="2464"/>
                  </a:cubicBezTo>
                  <a:close/>
                  <a:moveTo>
                    <a:pt x="3655" y="2409"/>
                  </a:moveTo>
                  <a:cubicBezTo>
                    <a:pt x="3681" y="2409"/>
                    <a:pt x="3719" y="2422"/>
                    <a:pt x="3748" y="2447"/>
                  </a:cubicBezTo>
                  <a:cubicBezTo>
                    <a:pt x="3778" y="2477"/>
                    <a:pt x="3791" y="2528"/>
                    <a:pt x="3778" y="2574"/>
                  </a:cubicBezTo>
                  <a:cubicBezTo>
                    <a:pt x="3765" y="2621"/>
                    <a:pt x="3731" y="2659"/>
                    <a:pt x="3685" y="2681"/>
                  </a:cubicBezTo>
                  <a:cubicBezTo>
                    <a:pt x="3670" y="2686"/>
                    <a:pt x="3655" y="2688"/>
                    <a:pt x="3640" y="2688"/>
                  </a:cubicBezTo>
                  <a:cubicBezTo>
                    <a:pt x="3606" y="2688"/>
                    <a:pt x="3571" y="2676"/>
                    <a:pt x="3545" y="2655"/>
                  </a:cubicBezTo>
                  <a:cubicBezTo>
                    <a:pt x="3507" y="2621"/>
                    <a:pt x="3494" y="2574"/>
                    <a:pt x="3502" y="2536"/>
                  </a:cubicBezTo>
                  <a:cubicBezTo>
                    <a:pt x="3507" y="2494"/>
                    <a:pt x="3532" y="2464"/>
                    <a:pt x="3557" y="2451"/>
                  </a:cubicBezTo>
                  <a:cubicBezTo>
                    <a:pt x="3566" y="2447"/>
                    <a:pt x="3570" y="2447"/>
                    <a:pt x="3579" y="2443"/>
                  </a:cubicBezTo>
                  <a:cubicBezTo>
                    <a:pt x="3579" y="2439"/>
                    <a:pt x="3583" y="2430"/>
                    <a:pt x="3600" y="2422"/>
                  </a:cubicBezTo>
                  <a:cubicBezTo>
                    <a:pt x="3608" y="2417"/>
                    <a:pt x="3630" y="2413"/>
                    <a:pt x="3655" y="2409"/>
                  </a:cubicBezTo>
                  <a:close/>
                  <a:moveTo>
                    <a:pt x="4101" y="2528"/>
                  </a:moveTo>
                  <a:cubicBezTo>
                    <a:pt x="4113" y="2532"/>
                    <a:pt x="4130" y="2536"/>
                    <a:pt x="4143" y="2549"/>
                  </a:cubicBezTo>
                  <a:cubicBezTo>
                    <a:pt x="4152" y="2562"/>
                    <a:pt x="4160" y="2583"/>
                    <a:pt x="4156" y="2596"/>
                  </a:cubicBezTo>
                  <a:cubicBezTo>
                    <a:pt x="4156" y="2630"/>
                    <a:pt x="4139" y="2659"/>
                    <a:pt x="4122" y="2685"/>
                  </a:cubicBezTo>
                  <a:cubicBezTo>
                    <a:pt x="4101" y="2706"/>
                    <a:pt x="4071" y="2736"/>
                    <a:pt x="4029" y="2740"/>
                  </a:cubicBezTo>
                  <a:cubicBezTo>
                    <a:pt x="4012" y="2740"/>
                    <a:pt x="3990" y="2740"/>
                    <a:pt x="3973" y="2727"/>
                  </a:cubicBezTo>
                  <a:cubicBezTo>
                    <a:pt x="3952" y="2719"/>
                    <a:pt x="3939" y="2698"/>
                    <a:pt x="3935" y="2681"/>
                  </a:cubicBezTo>
                  <a:cubicBezTo>
                    <a:pt x="3922" y="2638"/>
                    <a:pt x="3939" y="2608"/>
                    <a:pt x="3961" y="2583"/>
                  </a:cubicBezTo>
                  <a:cubicBezTo>
                    <a:pt x="3982" y="2562"/>
                    <a:pt x="4003" y="2553"/>
                    <a:pt x="4020" y="2545"/>
                  </a:cubicBezTo>
                  <a:cubicBezTo>
                    <a:pt x="4037" y="2540"/>
                    <a:pt x="4050" y="2536"/>
                    <a:pt x="4054" y="2536"/>
                  </a:cubicBezTo>
                  <a:lnTo>
                    <a:pt x="4058" y="2536"/>
                  </a:lnTo>
                  <a:cubicBezTo>
                    <a:pt x="4067" y="2532"/>
                    <a:pt x="4079" y="2528"/>
                    <a:pt x="4101" y="2528"/>
                  </a:cubicBezTo>
                  <a:close/>
                  <a:moveTo>
                    <a:pt x="2929" y="2139"/>
                  </a:moveTo>
                  <a:cubicBezTo>
                    <a:pt x="2932" y="2139"/>
                    <a:pt x="2935" y="2140"/>
                    <a:pt x="2938" y="2142"/>
                  </a:cubicBezTo>
                  <a:cubicBezTo>
                    <a:pt x="2946" y="2146"/>
                    <a:pt x="2950" y="2154"/>
                    <a:pt x="2942" y="2192"/>
                  </a:cubicBezTo>
                  <a:cubicBezTo>
                    <a:pt x="2938" y="2218"/>
                    <a:pt x="2912" y="2282"/>
                    <a:pt x="2904" y="2379"/>
                  </a:cubicBezTo>
                  <a:cubicBezTo>
                    <a:pt x="2900" y="2426"/>
                    <a:pt x="2900" y="2477"/>
                    <a:pt x="2912" y="2532"/>
                  </a:cubicBezTo>
                  <a:cubicBezTo>
                    <a:pt x="2921" y="2587"/>
                    <a:pt x="2938" y="2642"/>
                    <a:pt x="2967" y="2681"/>
                  </a:cubicBezTo>
                  <a:cubicBezTo>
                    <a:pt x="2985" y="2705"/>
                    <a:pt x="3004" y="2717"/>
                    <a:pt x="3025" y="2717"/>
                  </a:cubicBezTo>
                  <a:cubicBezTo>
                    <a:pt x="3041" y="2717"/>
                    <a:pt x="3057" y="2710"/>
                    <a:pt x="3074" y="2698"/>
                  </a:cubicBezTo>
                  <a:cubicBezTo>
                    <a:pt x="3095" y="2685"/>
                    <a:pt x="3112" y="2668"/>
                    <a:pt x="3129" y="2647"/>
                  </a:cubicBezTo>
                  <a:cubicBezTo>
                    <a:pt x="3150" y="2625"/>
                    <a:pt x="3163" y="2608"/>
                    <a:pt x="3180" y="2587"/>
                  </a:cubicBezTo>
                  <a:cubicBezTo>
                    <a:pt x="3235" y="2511"/>
                    <a:pt x="3260" y="2443"/>
                    <a:pt x="3273" y="2417"/>
                  </a:cubicBezTo>
                  <a:cubicBezTo>
                    <a:pt x="3290" y="2383"/>
                    <a:pt x="3299" y="2379"/>
                    <a:pt x="3307" y="2379"/>
                  </a:cubicBezTo>
                  <a:cubicBezTo>
                    <a:pt x="3320" y="2383"/>
                    <a:pt x="3328" y="2392"/>
                    <a:pt x="3320" y="2434"/>
                  </a:cubicBezTo>
                  <a:cubicBezTo>
                    <a:pt x="3316" y="2460"/>
                    <a:pt x="3294" y="2540"/>
                    <a:pt x="3239" y="2630"/>
                  </a:cubicBezTo>
                  <a:cubicBezTo>
                    <a:pt x="3222" y="2651"/>
                    <a:pt x="3205" y="2672"/>
                    <a:pt x="3188" y="2693"/>
                  </a:cubicBezTo>
                  <a:cubicBezTo>
                    <a:pt x="3171" y="2719"/>
                    <a:pt x="3150" y="2740"/>
                    <a:pt x="3120" y="2761"/>
                  </a:cubicBezTo>
                  <a:cubicBezTo>
                    <a:pt x="3097" y="2780"/>
                    <a:pt x="3061" y="2796"/>
                    <a:pt x="3023" y="2796"/>
                  </a:cubicBezTo>
                  <a:cubicBezTo>
                    <a:pt x="3019" y="2796"/>
                    <a:pt x="3014" y="2796"/>
                    <a:pt x="3010" y="2795"/>
                  </a:cubicBezTo>
                  <a:cubicBezTo>
                    <a:pt x="2963" y="2791"/>
                    <a:pt x="2929" y="2761"/>
                    <a:pt x="2904" y="2736"/>
                  </a:cubicBezTo>
                  <a:cubicBezTo>
                    <a:pt x="2883" y="2702"/>
                    <a:pt x="2866" y="2672"/>
                    <a:pt x="2857" y="2638"/>
                  </a:cubicBezTo>
                  <a:cubicBezTo>
                    <a:pt x="2849" y="2608"/>
                    <a:pt x="2840" y="2574"/>
                    <a:pt x="2836" y="2545"/>
                  </a:cubicBezTo>
                  <a:cubicBezTo>
                    <a:pt x="2823" y="2481"/>
                    <a:pt x="2827" y="2422"/>
                    <a:pt x="2832" y="2371"/>
                  </a:cubicBezTo>
                  <a:cubicBezTo>
                    <a:pt x="2844" y="2265"/>
                    <a:pt x="2883" y="2192"/>
                    <a:pt x="2895" y="2171"/>
                  </a:cubicBezTo>
                  <a:cubicBezTo>
                    <a:pt x="2913" y="2145"/>
                    <a:pt x="2922" y="2139"/>
                    <a:pt x="2929" y="2139"/>
                  </a:cubicBezTo>
                  <a:close/>
                  <a:moveTo>
                    <a:pt x="2098" y="2555"/>
                  </a:moveTo>
                  <a:cubicBezTo>
                    <a:pt x="2101" y="2555"/>
                    <a:pt x="2103" y="2556"/>
                    <a:pt x="2106" y="2557"/>
                  </a:cubicBezTo>
                  <a:cubicBezTo>
                    <a:pt x="2114" y="2562"/>
                    <a:pt x="2123" y="2570"/>
                    <a:pt x="2119" y="2600"/>
                  </a:cubicBezTo>
                  <a:cubicBezTo>
                    <a:pt x="2114" y="2621"/>
                    <a:pt x="2093" y="2672"/>
                    <a:pt x="2089" y="2740"/>
                  </a:cubicBezTo>
                  <a:cubicBezTo>
                    <a:pt x="2085" y="2770"/>
                    <a:pt x="2089" y="2808"/>
                    <a:pt x="2106" y="2838"/>
                  </a:cubicBezTo>
                  <a:cubicBezTo>
                    <a:pt x="2119" y="2872"/>
                    <a:pt x="2144" y="2893"/>
                    <a:pt x="2178" y="2901"/>
                  </a:cubicBezTo>
                  <a:cubicBezTo>
                    <a:pt x="2186" y="2902"/>
                    <a:pt x="2195" y="2903"/>
                    <a:pt x="2203" y="2903"/>
                  </a:cubicBezTo>
                  <a:cubicBezTo>
                    <a:pt x="2232" y="2903"/>
                    <a:pt x="2262" y="2897"/>
                    <a:pt x="2288" y="2884"/>
                  </a:cubicBezTo>
                  <a:cubicBezTo>
                    <a:pt x="2322" y="2867"/>
                    <a:pt x="2348" y="2842"/>
                    <a:pt x="2369" y="2816"/>
                  </a:cubicBezTo>
                  <a:cubicBezTo>
                    <a:pt x="2411" y="2761"/>
                    <a:pt x="2437" y="2710"/>
                    <a:pt x="2450" y="2693"/>
                  </a:cubicBezTo>
                  <a:cubicBezTo>
                    <a:pt x="2462" y="2675"/>
                    <a:pt x="2469" y="2670"/>
                    <a:pt x="2476" y="2670"/>
                  </a:cubicBezTo>
                  <a:cubicBezTo>
                    <a:pt x="2479" y="2670"/>
                    <a:pt x="2481" y="2671"/>
                    <a:pt x="2484" y="2672"/>
                  </a:cubicBezTo>
                  <a:cubicBezTo>
                    <a:pt x="2496" y="2676"/>
                    <a:pt x="2501" y="2685"/>
                    <a:pt x="2496" y="2714"/>
                  </a:cubicBezTo>
                  <a:cubicBezTo>
                    <a:pt x="2492" y="2731"/>
                    <a:pt x="2475" y="2791"/>
                    <a:pt x="2428" y="2859"/>
                  </a:cubicBezTo>
                  <a:cubicBezTo>
                    <a:pt x="2403" y="2893"/>
                    <a:pt x="2369" y="2927"/>
                    <a:pt x="2322" y="2952"/>
                  </a:cubicBezTo>
                  <a:cubicBezTo>
                    <a:pt x="2291" y="2971"/>
                    <a:pt x="2251" y="2983"/>
                    <a:pt x="2210" y="2983"/>
                  </a:cubicBezTo>
                  <a:cubicBezTo>
                    <a:pt x="2195" y="2983"/>
                    <a:pt x="2180" y="2981"/>
                    <a:pt x="2165" y="2978"/>
                  </a:cubicBezTo>
                  <a:cubicBezTo>
                    <a:pt x="2106" y="2969"/>
                    <a:pt x="2055" y="2922"/>
                    <a:pt x="2034" y="2872"/>
                  </a:cubicBezTo>
                  <a:cubicBezTo>
                    <a:pt x="2012" y="2825"/>
                    <a:pt x="2008" y="2774"/>
                    <a:pt x="2012" y="2731"/>
                  </a:cubicBezTo>
                  <a:cubicBezTo>
                    <a:pt x="2025" y="2647"/>
                    <a:pt x="2059" y="2596"/>
                    <a:pt x="2072" y="2579"/>
                  </a:cubicBezTo>
                  <a:cubicBezTo>
                    <a:pt x="2084" y="2561"/>
                    <a:pt x="2092" y="2555"/>
                    <a:pt x="2098" y="2555"/>
                  </a:cubicBezTo>
                  <a:close/>
                  <a:moveTo>
                    <a:pt x="1173" y="3012"/>
                  </a:moveTo>
                  <a:cubicBezTo>
                    <a:pt x="1184" y="3012"/>
                    <a:pt x="1198" y="3015"/>
                    <a:pt x="1215" y="3024"/>
                  </a:cubicBezTo>
                  <a:cubicBezTo>
                    <a:pt x="1244" y="3037"/>
                    <a:pt x="1261" y="3075"/>
                    <a:pt x="1261" y="3118"/>
                  </a:cubicBezTo>
                  <a:cubicBezTo>
                    <a:pt x="1257" y="3160"/>
                    <a:pt x="1236" y="3198"/>
                    <a:pt x="1206" y="3228"/>
                  </a:cubicBezTo>
                  <a:cubicBezTo>
                    <a:pt x="1193" y="3245"/>
                    <a:pt x="1181" y="3258"/>
                    <a:pt x="1164" y="3275"/>
                  </a:cubicBezTo>
                  <a:cubicBezTo>
                    <a:pt x="1147" y="3287"/>
                    <a:pt x="1121" y="3300"/>
                    <a:pt x="1096" y="3304"/>
                  </a:cubicBezTo>
                  <a:cubicBezTo>
                    <a:pt x="1066" y="3304"/>
                    <a:pt x="1036" y="3296"/>
                    <a:pt x="1019" y="3275"/>
                  </a:cubicBezTo>
                  <a:cubicBezTo>
                    <a:pt x="998" y="3258"/>
                    <a:pt x="985" y="3237"/>
                    <a:pt x="981" y="3211"/>
                  </a:cubicBezTo>
                  <a:cubicBezTo>
                    <a:pt x="973" y="3160"/>
                    <a:pt x="998" y="3118"/>
                    <a:pt x="1024" y="3092"/>
                  </a:cubicBezTo>
                  <a:cubicBezTo>
                    <a:pt x="1045" y="3063"/>
                    <a:pt x="1074" y="3046"/>
                    <a:pt x="1096" y="3037"/>
                  </a:cubicBezTo>
                  <a:cubicBezTo>
                    <a:pt x="1117" y="3024"/>
                    <a:pt x="1134" y="3020"/>
                    <a:pt x="1142" y="3020"/>
                  </a:cubicBezTo>
                  <a:lnTo>
                    <a:pt x="1147" y="3020"/>
                  </a:lnTo>
                  <a:cubicBezTo>
                    <a:pt x="1147" y="3016"/>
                    <a:pt x="1151" y="3016"/>
                    <a:pt x="1151" y="3016"/>
                  </a:cubicBezTo>
                  <a:cubicBezTo>
                    <a:pt x="1157" y="3014"/>
                    <a:pt x="1164" y="3012"/>
                    <a:pt x="1173" y="3012"/>
                  </a:cubicBezTo>
                  <a:close/>
                  <a:moveTo>
                    <a:pt x="919" y="3338"/>
                  </a:moveTo>
                  <a:cubicBezTo>
                    <a:pt x="922" y="3338"/>
                    <a:pt x="926" y="3338"/>
                    <a:pt x="930" y="3338"/>
                  </a:cubicBezTo>
                  <a:cubicBezTo>
                    <a:pt x="960" y="3347"/>
                    <a:pt x="985" y="3377"/>
                    <a:pt x="985" y="3411"/>
                  </a:cubicBezTo>
                  <a:cubicBezTo>
                    <a:pt x="990" y="3449"/>
                    <a:pt x="973" y="3483"/>
                    <a:pt x="951" y="3508"/>
                  </a:cubicBezTo>
                  <a:cubicBezTo>
                    <a:pt x="930" y="3534"/>
                    <a:pt x="905" y="3559"/>
                    <a:pt x="866" y="3576"/>
                  </a:cubicBezTo>
                  <a:cubicBezTo>
                    <a:pt x="857" y="3580"/>
                    <a:pt x="847" y="3582"/>
                    <a:pt x="836" y="3582"/>
                  </a:cubicBezTo>
                  <a:cubicBezTo>
                    <a:pt x="823" y="3582"/>
                    <a:pt x="810" y="3579"/>
                    <a:pt x="799" y="3572"/>
                  </a:cubicBezTo>
                  <a:cubicBezTo>
                    <a:pt x="777" y="3559"/>
                    <a:pt x="765" y="3542"/>
                    <a:pt x="756" y="3521"/>
                  </a:cubicBezTo>
                  <a:cubicBezTo>
                    <a:pt x="743" y="3483"/>
                    <a:pt x="756" y="3440"/>
                    <a:pt x="777" y="3419"/>
                  </a:cubicBezTo>
                  <a:cubicBezTo>
                    <a:pt x="794" y="3394"/>
                    <a:pt x="816" y="3381"/>
                    <a:pt x="833" y="3372"/>
                  </a:cubicBezTo>
                  <a:cubicBezTo>
                    <a:pt x="850" y="3364"/>
                    <a:pt x="866" y="3360"/>
                    <a:pt x="871" y="3360"/>
                  </a:cubicBezTo>
                  <a:cubicBezTo>
                    <a:pt x="875" y="3355"/>
                    <a:pt x="875" y="3355"/>
                    <a:pt x="875" y="3355"/>
                  </a:cubicBezTo>
                  <a:cubicBezTo>
                    <a:pt x="882" y="3348"/>
                    <a:pt x="896" y="3338"/>
                    <a:pt x="919" y="3338"/>
                  </a:cubicBezTo>
                  <a:close/>
                  <a:moveTo>
                    <a:pt x="2526" y="3624"/>
                  </a:moveTo>
                  <a:cubicBezTo>
                    <a:pt x="2530" y="3624"/>
                    <a:pt x="2532" y="3625"/>
                    <a:pt x="2535" y="3627"/>
                  </a:cubicBezTo>
                  <a:cubicBezTo>
                    <a:pt x="2543" y="3627"/>
                    <a:pt x="2552" y="3631"/>
                    <a:pt x="2560" y="3640"/>
                  </a:cubicBezTo>
                  <a:cubicBezTo>
                    <a:pt x="2568" y="3644"/>
                    <a:pt x="2577" y="3657"/>
                    <a:pt x="2581" y="3669"/>
                  </a:cubicBezTo>
                  <a:cubicBezTo>
                    <a:pt x="2594" y="3695"/>
                    <a:pt x="2598" y="3720"/>
                    <a:pt x="2598" y="3754"/>
                  </a:cubicBezTo>
                  <a:cubicBezTo>
                    <a:pt x="2602" y="3788"/>
                    <a:pt x="2598" y="3827"/>
                    <a:pt x="2585" y="3865"/>
                  </a:cubicBezTo>
                  <a:cubicBezTo>
                    <a:pt x="2581" y="3886"/>
                    <a:pt x="2573" y="3907"/>
                    <a:pt x="2556" y="3928"/>
                  </a:cubicBezTo>
                  <a:cubicBezTo>
                    <a:pt x="2546" y="3941"/>
                    <a:pt x="2522" y="3954"/>
                    <a:pt x="2498" y="3954"/>
                  </a:cubicBezTo>
                  <a:cubicBezTo>
                    <a:pt x="2490" y="3954"/>
                    <a:pt x="2482" y="3953"/>
                    <a:pt x="2475" y="3950"/>
                  </a:cubicBezTo>
                  <a:cubicBezTo>
                    <a:pt x="2420" y="3933"/>
                    <a:pt x="2403" y="3882"/>
                    <a:pt x="2394" y="3844"/>
                  </a:cubicBezTo>
                  <a:cubicBezTo>
                    <a:pt x="2386" y="3801"/>
                    <a:pt x="2394" y="3759"/>
                    <a:pt x="2407" y="3725"/>
                  </a:cubicBezTo>
                  <a:cubicBezTo>
                    <a:pt x="2437" y="3661"/>
                    <a:pt x="2488" y="3636"/>
                    <a:pt x="2505" y="3627"/>
                  </a:cubicBezTo>
                  <a:cubicBezTo>
                    <a:pt x="2515" y="3625"/>
                    <a:pt x="2522" y="3624"/>
                    <a:pt x="2526" y="3624"/>
                  </a:cubicBezTo>
                  <a:close/>
                  <a:moveTo>
                    <a:pt x="753" y="3681"/>
                  </a:moveTo>
                  <a:cubicBezTo>
                    <a:pt x="758" y="3681"/>
                    <a:pt x="763" y="3681"/>
                    <a:pt x="769" y="3682"/>
                  </a:cubicBezTo>
                  <a:cubicBezTo>
                    <a:pt x="786" y="3682"/>
                    <a:pt x="807" y="3699"/>
                    <a:pt x="816" y="3716"/>
                  </a:cubicBezTo>
                  <a:cubicBezTo>
                    <a:pt x="833" y="3754"/>
                    <a:pt x="820" y="3793"/>
                    <a:pt x="811" y="3822"/>
                  </a:cubicBezTo>
                  <a:cubicBezTo>
                    <a:pt x="799" y="3856"/>
                    <a:pt x="790" y="3886"/>
                    <a:pt x="765" y="3920"/>
                  </a:cubicBezTo>
                  <a:cubicBezTo>
                    <a:pt x="756" y="3937"/>
                    <a:pt x="735" y="3958"/>
                    <a:pt x="705" y="3958"/>
                  </a:cubicBezTo>
                  <a:cubicBezTo>
                    <a:pt x="680" y="3958"/>
                    <a:pt x="654" y="3945"/>
                    <a:pt x="642" y="3928"/>
                  </a:cubicBezTo>
                  <a:cubicBezTo>
                    <a:pt x="629" y="3911"/>
                    <a:pt x="620" y="3890"/>
                    <a:pt x="620" y="3873"/>
                  </a:cubicBezTo>
                  <a:cubicBezTo>
                    <a:pt x="616" y="3852"/>
                    <a:pt x="620" y="3835"/>
                    <a:pt x="625" y="3822"/>
                  </a:cubicBezTo>
                  <a:cubicBezTo>
                    <a:pt x="646" y="3763"/>
                    <a:pt x="675" y="3733"/>
                    <a:pt x="688" y="3720"/>
                  </a:cubicBezTo>
                  <a:cubicBezTo>
                    <a:pt x="692" y="3712"/>
                    <a:pt x="701" y="3699"/>
                    <a:pt x="722" y="3691"/>
                  </a:cubicBezTo>
                  <a:cubicBezTo>
                    <a:pt x="732" y="3684"/>
                    <a:pt x="741" y="3681"/>
                    <a:pt x="753" y="3681"/>
                  </a:cubicBezTo>
                  <a:close/>
                  <a:moveTo>
                    <a:pt x="2582" y="4050"/>
                  </a:moveTo>
                  <a:cubicBezTo>
                    <a:pt x="2590" y="4050"/>
                    <a:pt x="2598" y="4051"/>
                    <a:pt x="2607" y="4056"/>
                  </a:cubicBezTo>
                  <a:cubicBezTo>
                    <a:pt x="2611" y="4056"/>
                    <a:pt x="2615" y="4060"/>
                    <a:pt x="2619" y="4064"/>
                  </a:cubicBezTo>
                  <a:cubicBezTo>
                    <a:pt x="2641" y="4081"/>
                    <a:pt x="2649" y="4111"/>
                    <a:pt x="2653" y="4136"/>
                  </a:cubicBezTo>
                  <a:cubicBezTo>
                    <a:pt x="2658" y="4162"/>
                    <a:pt x="2662" y="4196"/>
                    <a:pt x="2653" y="4230"/>
                  </a:cubicBezTo>
                  <a:cubicBezTo>
                    <a:pt x="2653" y="4247"/>
                    <a:pt x="2649" y="4259"/>
                    <a:pt x="2641" y="4276"/>
                  </a:cubicBezTo>
                  <a:cubicBezTo>
                    <a:pt x="2636" y="4293"/>
                    <a:pt x="2628" y="4315"/>
                    <a:pt x="2607" y="4332"/>
                  </a:cubicBezTo>
                  <a:cubicBezTo>
                    <a:pt x="2598" y="4340"/>
                    <a:pt x="2585" y="4344"/>
                    <a:pt x="2568" y="4344"/>
                  </a:cubicBezTo>
                  <a:cubicBezTo>
                    <a:pt x="2556" y="4344"/>
                    <a:pt x="2543" y="4336"/>
                    <a:pt x="2535" y="4332"/>
                  </a:cubicBezTo>
                  <a:cubicBezTo>
                    <a:pt x="2530" y="4327"/>
                    <a:pt x="2530" y="4327"/>
                    <a:pt x="2526" y="4327"/>
                  </a:cubicBezTo>
                  <a:cubicBezTo>
                    <a:pt x="2509" y="4310"/>
                    <a:pt x="2505" y="4293"/>
                    <a:pt x="2496" y="4281"/>
                  </a:cubicBezTo>
                  <a:cubicBezTo>
                    <a:pt x="2488" y="4247"/>
                    <a:pt x="2488" y="4213"/>
                    <a:pt x="2488" y="4187"/>
                  </a:cubicBezTo>
                  <a:cubicBezTo>
                    <a:pt x="2496" y="4132"/>
                    <a:pt x="2518" y="4094"/>
                    <a:pt x="2530" y="4081"/>
                  </a:cubicBezTo>
                  <a:cubicBezTo>
                    <a:pt x="2539" y="4073"/>
                    <a:pt x="2543" y="4068"/>
                    <a:pt x="2547" y="4068"/>
                  </a:cubicBezTo>
                  <a:cubicBezTo>
                    <a:pt x="2552" y="4064"/>
                    <a:pt x="2556" y="4056"/>
                    <a:pt x="2564" y="4051"/>
                  </a:cubicBezTo>
                  <a:cubicBezTo>
                    <a:pt x="2568" y="4051"/>
                    <a:pt x="2575" y="4050"/>
                    <a:pt x="2582" y="4050"/>
                  </a:cubicBezTo>
                  <a:close/>
                  <a:moveTo>
                    <a:pt x="2660" y="4391"/>
                  </a:moveTo>
                  <a:cubicBezTo>
                    <a:pt x="2678" y="4391"/>
                    <a:pt x="2700" y="4398"/>
                    <a:pt x="2717" y="4412"/>
                  </a:cubicBezTo>
                  <a:cubicBezTo>
                    <a:pt x="2743" y="4429"/>
                    <a:pt x="2759" y="4459"/>
                    <a:pt x="2768" y="4489"/>
                  </a:cubicBezTo>
                  <a:cubicBezTo>
                    <a:pt x="2772" y="4501"/>
                    <a:pt x="2776" y="4518"/>
                    <a:pt x="2781" y="4535"/>
                  </a:cubicBezTo>
                  <a:cubicBezTo>
                    <a:pt x="2781" y="4548"/>
                    <a:pt x="2785" y="4569"/>
                    <a:pt x="2776" y="4591"/>
                  </a:cubicBezTo>
                  <a:cubicBezTo>
                    <a:pt x="2772" y="4612"/>
                    <a:pt x="2755" y="4633"/>
                    <a:pt x="2730" y="4637"/>
                  </a:cubicBezTo>
                  <a:cubicBezTo>
                    <a:pt x="2722" y="4640"/>
                    <a:pt x="2716" y="4641"/>
                    <a:pt x="2709" y="4641"/>
                  </a:cubicBezTo>
                  <a:cubicBezTo>
                    <a:pt x="2694" y="4641"/>
                    <a:pt x="2682" y="4635"/>
                    <a:pt x="2670" y="4629"/>
                  </a:cubicBezTo>
                  <a:cubicBezTo>
                    <a:pt x="2641" y="4612"/>
                    <a:pt x="2619" y="4586"/>
                    <a:pt x="2607" y="4561"/>
                  </a:cubicBezTo>
                  <a:cubicBezTo>
                    <a:pt x="2585" y="4510"/>
                    <a:pt x="2594" y="4467"/>
                    <a:pt x="2598" y="4455"/>
                  </a:cubicBezTo>
                  <a:cubicBezTo>
                    <a:pt x="2594" y="4450"/>
                    <a:pt x="2590" y="4442"/>
                    <a:pt x="2598" y="4425"/>
                  </a:cubicBezTo>
                  <a:cubicBezTo>
                    <a:pt x="2602" y="4416"/>
                    <a:pt x="2615" y="4404"/>
                    <a:pt x="2636" y="4395"/>
                  </a:cubicBezTo>
                  <a:cubicBezTo>
                    <a:pt x="2643" y="4393"/>
                    <a:pt x="2651" y="4391"/>
                    <a:pt x="2660" y="4391"/>
                  </a:cubicBezTo>
                  <a:close/>
                  <a:moveTo>
                    <a:pt x="3404" y="1"/>
                  </a:moveTo>
                  <a:cubicBezTo>
                    <a:pt x="3349" y="1"/>
                    <a:pt x="3292" y="15"/>
                    <a:pt x="3239" y="36"/>
                  </a:cubicBezTo>
                  <a:cubicBezTo>
                    <a:pt x="3222" y="41"/>
                    <a:pt x="3205" y="49"/>
                    <a:pt x="3188" y="53"/>
                  </a:cubicBezTo>
                  <a:cubicBezTo>
                    <a:pt x="3116" y="83"/>
                    <a:pt x="3040" y="113"/>
                    <a:pt x="2972" y="147"/>
                  </a:cubicBezTo>
                  <a:cubicBezTo>
                    <a:pt x="2793" y="223"/>
                    <a:pt x="2636" y="304"/>
                    <a:pt x="2501" y="389"/>
                  </a:cubicBezTo>
                  <a:cubicBezTo>
                    <a:pt x="2225" y="558"/>
                    <a:pt x="2051" y="724"/>
                    <a:pt x="1983" y="779"/>
                  </a:cubicBezTo>
                  <a:cubicBezTo>
                    <a:pt x="1900" y="855"/>
                    <a:pt x="1878" y="869"/>
                    <a:pt x="1868" y="869"/>
                  </a:cubicBezTo>
                  <a:cubicBezTo>
                    <a:pt x="1867" y="869"/>
                    <a:pt x="1865" y="869"/>
                    <a:pt x="1864" y="868"/>
                  </a:cubicBezTo>
                  <a:cubicBezTo>
                    <a:pt x="1864" y="864"/>
                    <a:pt x="1864" y="864"/>
                    <a:pt x="1864" y="864"/>
                  </a:cubicBezTo>
                  <a:lnTo>
                    <a:pt x="1766" y="864"/>
                  </a:lnTo>
                  <a:cubicBezTo>
                    <a:pt x="1690" y="860"/>
                    <a:pt x="1478" y="826"/>
                    <a:pt x="1202" y="821"/>
                  </a:cubicBezTo>
                  <a:cubicBezTo>
                    <a:pt x="1180" y="821"/>
                    <a:pt x="1158" y="820"/>
                    <a:pt x="1136" y="820"/>
                  </a:cubicBezTo>
                  <a:cubicBezTo>
                    <a:pt x="1013" y="820"/>
                    <a:pt x="880" y="831"/>
                    <a:pt x="748" y="860"/>
                  </a:cubicBezTo>
                  <a:cubicBezTo>
                    <a:pt x="586" y="894"/>
                    <a:pt x="425" y="953"/>
                    <a:pt x="281" y="1046"/>
                  </a:cubicBezTo>
                  <a:cubicBezTo>
                    <a:pt x="213" y="1093"/>
                    <a:pt x="145" y="1148"/>
                    <a:pt x="90" y="1208"/>
                  </a:cubicBezTo>
                  <a:cubicBezTo>
                    <a:pt x="35" y="1267"/>
                    <a:pt x="1" y="1339"/>
                    <a:pt x="9" y="1411"/>
                  </a:cubicBezTo>
                  <a:cubicBezTo>
                    <a:pt x="9" y="1428"/>
                    <a:pt x="13" y="1445"/>
                    <a:pt x="22" y="1458"/>
                  </a:cubicBezTo>
                  <a:cubicBezTo>
                    <a:pt x="26" y="1475"/>
                    <a:pt x="35" y="1488"/>
                    <a:pt x="47" y="1505"/>
                  </a:cubicBezTo>
                  <a:cubicBezTo>
                    <a:pt x="69" y="1535"/>
                    <a:pt x="94" y="1564"/>
                    <a:pt x="119" y="1594"/>
                  </a:cubicBezTo>
                  <a:cubicBezTo>
                    <a:pt x="175" y="1649"/>
                    <a:pt x="226" y="1700"/>
                    <a:pt x="277" y="1747"/>
                  </a:cubicBezTo>
                  <a:cubicBezTo>
                    <a:pt x="383" y="1844"/>
                    <a:pt x="476" y="1925"/>
                    <a:pt x="544" y="1993"/>
                  </a:cubicBezTo>
                  <a:cubicBezTo>
                    <a:pt x="616" y="2061"/>
                    <a:pt x="667" y="2116"/>
                    <a:pt x="692" y="2146"/>
                  </a:cubicBezTo>
                  <a:cubicBezTo>
                    <a:pt x="765" y="2235"/>
                    <a:pt x="769" y="2256"/>
                    <a:pt x="760" y="2260"/>
                  </a:cubicBezTo>
                  <a:cubicBezTo>
                    <a:pt x="759" y="2262"/>
                    <a:pt x="757" y="2263"/>
                    <a:pt x="755" y="2263"/>
                  </a:cubicBezTo>
                  <a:cubicBezTo>
                    <a:pt x="751" y="2263"/>
                    <a:pt x="746" y="2260"/>
                    <a:pt x="735" y="2252"/>
                  </a:cubicBezTo>
                  <a:cubicBezTo>
                    <a:pt x="731" y="2273"/>
                    <a:pt x="714" y="2303"/>
                    <a:pt x="675" y="2366"/>
                  </a:cubicBezTo>
                  <a:cubicBezTo>
                    <a:pt x="633" y="2443"/>
                    <a:pt x="501" y="2655"/>
                    <a:pt x="387" y="2961"/>
                  </a:cubicBezTo>
                  <a:cubicBezTo>
                    <a:pt x="357" y="3041"/>
                    <a:pt x="323" y="3122"/>
                    <a:pt x="302" y="3207"/>
                  </a:cubicBezTo>
                  <a:cubicBezTo>
                    <a:pt x="277" y="3292"/>
                    <a:pt x="260" y="3385"/>
                    <a:pt x="255" y="3478"/>
                  </a:cubicBezTo>
                  <a:cubicBezTo>
                    <a:pt x="238" y="3669"/>
                    <a:pt x="260" y="3873"/>
                    <a:pt x="327" y="4060"/>
                  </a:cubicBezTo>
                  <a:cubicBezTo>
                    <a:pt x="361" y="4153"/>
                    <a:pt x="408" y="4242"/>
                    <a:pt x="468" y="4319"/>
                  </a:cubicBezTo>
                  <a:cubicBezTo>
                    <a:pt x="523" y="4400"/>
                    <a:pt x="599" y="4459"/>
                    <a:pt x="684" y="4467"/>
                  </a:cubicBezTo>
                  <a:cubicBezTo>
                    <a:pt x="689" y="4468"/>
                    <a:pt x="694" y="4468"/>
                    <a:pt x="699" y="4468"/>
                  </a:cubicBezTo>
                  <a:cubicBezTo>
                    <a:pt x="733" y="4468"/>
                    <a:pt x="768" y="4456"/>
                    <a:pt x="794" y="4438"/>
                  </a:cubicBezTo>
                  <a:cubicBezTo>
                    <a:pt x="824" y="4412"/>
                    <a:pt x="850" y="4378"/>
                    <a:pt x="871" y="4340"/>
                  </a:cubicBezTo>
                  <a:cubicBezTo>
                    <a:pt x="917" y="4264"/>
                    <a:pt x="968" y="4183"/>
                    <a:pt x="1024" y="4119"/>
                  </a:cubicBezTo>
                  <a:cubicBezTo>
                    <a:pt x="1130" y="3988"/>
                    <a:pt x="1248" y="3890"/>
                    <a:pt x="1346" y="3831"/>
                  </a:cubicBezTo>
                  <a:cubicBezTo>
                    <a:pt x="1448" y="3771"/>
                    <a:pt x="1529" y="3737"/>
                    <a:pt x="1571" y="3725"/>
                  </a:cubicBezTo>
                  <a:cubicBezTo>
                    <a:pt x="1656" y="3695"/>
                    <a:pt x="1694" y="3686"/>
                    <a:pt x="1715" y="3686"/>
                  </a:cubicBezTo>
                  <a:cubicBezTo>
                    <a:pt x="1715" y="3657"/>
                    <a:pt x="1720" y="3648"/>
                    <a:pt x="1724" y="3648"/>
                  </a:cubicBezTo>
                  <a:cubicBezTo>
                    <a:pt x="1737" y="3648"/>
                    <a:pt x="1745" y="3669"/>
                    <a:pt x="1771" y="3793"/>
                  </a:cubicBezTo>
                  <a:cubicBezTo>
                    <a:pt x="1783" y="3835"/>
                    <a:pt x="1800" y="3916"/>
                    <a:pt x="1843" y="4018"/>
                  </a:cubicBezTo>
                  <a:cubicBezTo>
                    <a:pt x="1881" y="4124"/>
                    <a:pt x="1940" y="4251"/>
                    <a:pt x="2029" y="4383"/>
                  </a:cubicBezTo>
                  <a:cubicBezTo>
                    <a:pt x="2089" y="4476"/>
                    <a:pt x="2165" y="4565"/>
                    <a:pt x="2254" y="4654"/>
                  </a:cubicBezTo>
                  <a:cubicBezTo>
                    <a:pt x="2297" y="4692"/>
                    <a:pt x="2339" y="4731"/>
                    <a:pt x="2386" y="4769"/>
                  </a:cubicBezTo>
                  <a:cubicBezTo>
                    <a:pt x="2424" y="4798"/>
                    <a:pt x="2462" y="4824"/>
                    <a:pt x="2501" y="4854"/>
                  </a:cubicBezTo>
                  <a:cubicBezTo>
                    <a:pt x="2543" y="4879"/>
                    <a:pt x="2585" y="4905"/>
                    <a:pt x="2628" y="4926"/>
                  </a:cubicBezTo>
                  <a:cubicBezTo>
                    <a:pt x="2670" y="4947"/>
                    <a:pt x="2717" y="4973"/>
                    <a:pt x="2764" y="4989"/>
                  </a:cubicBezTo>
                  <a:cubicBezTo>
                    <a:pt x="2806" y="5006"/>
                    <a:pt x="2853" y="5028"/>
                    <a:pt x="2900" y="5036"/>
                  </a:cubicBezTo>
                  <a:cubicBezTo>
                    <a:pt x="2913" y="5039"/>
                    <a:pt x="2926" y="5040"/>
                    <a:pt x="2940" y="5040"/>
                  </a:cubicBezTo>
                  <a:cubicBezTo>
                    <a:pt x="2968" y="5040"/>
                    <a:pt x="2995" y="5034"/>
                    <a:pt x="3018" y="5019"/>
                  </a:cubicBezTo>
                  <a:cubicBezTo>
                    <a:pt x="3048" y="4998"/>
                    <a:pt x="3069" y="4960"/>
                    <a:pt x="3078" y="4917"/>
                  </a:cubicBezTo>
                  <a:cubicBezTo>
                    <a:pt x="3095" y="4837"/>
                    <a:pt x="3061" y="4739"/>
                    <a:pt x="3052" y="4637"/>
                  </a:cubicBezTo>
                  <a:cubicBezTo>
                    <a:pt x="3031" y="4438"/>
                    <a:pt x="3048" y="4251"/>
                    <a:pt x="3078" y="4090"/>
                  </a:cubicBezTo>
                  <a:cubicBezTo>
                    <a:pt x="3103" y="3928"/>
                    <a:pt x="3141" y="3784"/>
                    <a:pt x="3180" y="3678"/>
                  </a:cubicBezTo>
                  <a:cubicBezTo>
                    <a:pt x="3218" y="3568"/>
                    <a:pt x="3260" y="3491"/>
                    <a:pt x="3282" y="3453"/>
                  </a:cubicBezTo>
                  <a:cubicBezTo>
                    <a:pt x="3299" y="3423"/>
                    <a:pt x="3311" y="3402"/>
                    <a:pt x="3324" y="3385"/>
                  </a:cubicBezTo>
                  <a:cubicBezTo>
                    <a:pt x="3332" y="3377"/>
                    <a:pt x="3337" y="3372"/>
                    <a:pt x="3341" y="3368"/>
                  </a:cubicBezTo>
                  <a:cubicBezTo>
                    <a:pt x="3328" y="3364"/>
                    <a:pt x="3324" y="3364"/>
                    <a:pt x="3324" y="3360"/>
                  </a:cubicBezTo>
                  <a:cubicBezTo>
                    <a:pt x="3320" y="3351"/>
                    <a:pt x="3341" y="3334"/>
                    <a:pt x="3460" y="3304"/>
                  </a:cubicBezTo>
                  <a:cubicBezTo>
                    <a:pt x="3498" y="3292"/>
                    <a:pt x="3579" y="3275"/>
                    <a:pt x="3681" y="3249"/>
                  </a:cubicBezTo>
                  <a:cubicBezTo>
                    <a:pt x="3787" y="3224"/>
                    <a:pt x="3918" y="3194"/>
                    <a:pt x="4067" y="3143"/>
                  </a:cubicBezTo>
                  <a:cubicBezTo>
                    <a:pt x="4211" y="3092"/>
                    <a:pt x="4368" y="3024"/>
                    <a:pt x="4521" y="2922"/>
                  </a:cubicBezTo>
                  <a:cubicBezTo>
                    <a:pt x="4597" y="2876"/>
                    <a:pt x="4669" y="2821"/>
                    <a:pt x="4733" y="2753"/>
                  </a:cubicBezTo>
                  <a:cubicBezTo>
                    <a:pt x="4797" y="2685"/>
                    <a:pt x="4852" y="2608"/>
                    <a:pt x="4890" y="2528"/>
                  </a:cubicBezTo>
                  <a:cubicBezTo>
                    <a:pt x="4928" y="2447"/>
                    <a:pt x="4937" y="2354"/>
                    <a:pt x="4903" y="2282"/>
                  </a:cubicBezTo>
                  <a:cubicBezTo>
                    <a:pt x="4890" y="2265"/>
                    <a:pt x="4882" y="2243"/>
                    <a:pt x="4869" y="2231"/>
                  </a:cubicBezTo>
                  <a:cubicBezTo>
                    <a:pt x="4856" y="2214"/>
                    <a:pt x="4839" y="2205"/>
                    <a:pt x="4822" y="2192"/>
                  </a:cubicBezTo>
                  <a:cubicBezTo>
                    <a:pt x="4784" y="2171"/>
                    <a:pt x="4742" y="2154"/>
                    <a:pt x="4699" y="2137"/>
                  </a:cubicBezTo>
                  <a:cubicBezTo>
                    <a:pt x="4614" y="2108"/>
                    <a:pt x="4529" y="2086"/>
                    <a:pt x="4445" y="2065"/>
                  </a:cubicBezTo>
                  <a:cubicBezTo>
                    <a:pt x="4360" y="2044"/>
                    <a:pt x="4279" y="2023"/>
                    <a:pt x="4207" y="1997"/>
                  </a:cubicBezTo>
                  <a:cubicBezTo>
                    <a:pt x="4054" y="1951"/>
                    <a:pt x="3927" y="1891"/>
                    <a:pt x="3829" y="1836"/>
                  </a:cubicBezTo>
                  <a:cubicBezTo>
                    <a:pt x="3736" y="1781"/>
                    <a:pt x="3672" y="1730"/>
                    <a:pt x="3638" y="1704"/>
                  </a:cubicBezTo>
                  <a:cubicBezTo>
                    <a:pt x="3617" y="1687"/>
                    <a:pt x="3600" y="1675"/>
                    <a:pt x="3583" y="1662"/>
                  </a:cubicBezTo>
                  <a:lnTo>
                    <a:pt x="3583" y="1662"/>
                  </a:lnTo>
                  <a:cubicBezTo>
                    <a:pt x="3587" y="1675"/>
                    <a:pt x="3587" y="1683"/>
                    <a:pt x="3587" y="1687"/>
                  </a:cubicBezTo>
                  <a:cubicBezTo>
                    <a:pt x="3600" y="1751"/>
                    <a:pt x="3608" y="1789"/>
                    <a:pt x="3613" y="1810"/>
                  </a:cubicBezTo>
                  <a:cubicBezTo>
                    <a:pt x="3617" y="1832"/>
                    <a:pt x="3617" y="1836"/>
                    <a:pt x="3613" y="1840"/>
                  </a:cubicBezTo>
                  <a:cubicBezTo>
                    <a:pt x="3604" y="1840"/>
                    <a:pt x="3600" y="1836"/>
                    <a:pt x="3587" y="1819"/>
                  </a:cubicBezTo>
                  <a:cubicBezTo>
                    <a:pt x="3574" y="1798"/>
                    <a:pt x="3557" y="1764"/>
                    <a:pt x="3540" y="1700"/>
                  </a:cubicBezTo>
                  <a:cubicBezTo>
                    <a:pt x="3528" y="1658"/>
                    <a:pt x="3511" y="1573"/>
                    <a:pt x="3507" y="1458"/>
                  </a:cubicBezTo>
                  <a:cubicBezTo>
                    <a:pt x="3507" y="1344"/>
                    <a:pt x="3523" y="1199"/>
                    <a:pt x="3549" y="1038"/>
                  </a:cubicBezTo>
                  <a:cubicBezTo>
                    <a:pt x="3574" y="881"/>
                    <a:pt x="3596" y="698"/>
                    <a:pt x="3613" y="512"/>
                  </a:cubicBezTo>
                  <a:cubicBezTo>
                    <a:pt x="3621" y="418"/>
                    <a:pt x="3630" y="316"/>
                    <a:pt x="3634" y="223"/>
                  </a:cubicBezTo>
                  <a:cubicBezTo>
                    <a:pt x="3630" y="138"/>
                    <a:pt x="3583" y="49"/>
                    <a:pt x="3502" y="19"/>
                  </a:cubicBezTo>
                  <a:cubicBezTo>
                    <a:pt x="3471" y="6"/>
                    <a:pt x="3438" y="1"/>
                    <a:pt x="34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175675" y="-1813325"/>
              <a:ext cx="12650" cy="16450"/>
            </a:xfrm>
            <a:custGeom>
              <a:avLst/>
              <a:gdLst/>
              <a:ahLst/>
              <a:cxnLst/>
              <a:rect l="l" t="t" r="r" b="b"/>
              <a:pathLst>
                <a:path w="506" h="658" extrusionOk="0">
                  <a:moveTo>
                    <a:pt x="106" y="1"/>
                  </a:moveTo>
                  <a:cubicBezTo>
                    <a:pt x="99" y="1"/>
                    <a:pt x="90" y="7"/>
                    <a:pt x="72" y="33"/>
                  </a:cubicBezTo>
                  <a:cubicBezTo>
                    <a:pt x="60" y="54"/>
                    <a:pt x="21" y="127"/>
                    <a:pt x="9" y="233"/>
                  </a:cubicBezTo>
                  <a:cubicBezTo>
                    <a:pt x="4" y="284"/>
                    <a:pt x="0" y="343"/>
                    <a:pt x="13" y="407"/>
                  </a:cubicBezTo>
                  <a:cubicBezTo>
                    <a:pt x="17" y="436"/>
                    <a:pt x="26" y="470"/>
                    <a:pt x="34" y="500"/>
                  </a:cubicBezTo>
                  <a:cubicBezTo>
                    <a:pt x="43" y="534"/>
                    <a:pt x="60" y="564"/>
                    <a:pt x="81" y="593"/>
                  </a:cubicBezTo>
                  <a:cubicBezTo>
                    <a:pt x="106" y="623"/>
                    <a:pt x="140" y="653"/>
                    <a:pt x="187" y="657"/>
                  </a:cubicBezTo>
                  <a:cubicBezTo>
                    <a:pt x="191" y="658"/>
                    <a:pt x="196" y="658"/>
                    <a:pt x="200" y="658"/>
                  </a:cubicBezTo>
                  <a:cubicBezTo>
                    <a:pt x="238" y="658"/>
                    <a:pt x="274" y="642"/>
                    <a:pt x="297" y="623"/>
                  </a:cubicBezTo>
                  <a:cubicBezTo>
                    <a:pt x="327" y="602"/>
                    <a:pt x="348" y="581"/>
                    <a:pt x="365" y="555"/>
                  </a:cubicBezTo>
                  <a:cubicBezTo>
                    <a:pt x="386" y="534"/>
                    <a:pt x="399" y="513"/>
                    <a:pt x="416" y="492"/>
                  </a:cubicBezTo>
                  <a:cubicBezTo>
                    <a:pt x="471" y="402"/>
                    <a:pt x="493" y="322"/>
                    <a:pt x="497" y="296"/>
                  </a:cubicBezTo>
                  <a:cubicBezTo>
                    <a:pt x="505" y="254"/>
                    <a:pt x="497" y="245"/>
                    <a:pt x="484" y="241"/>
                  </a:cubicBezTo>
                  <a:cubicBezTo>
                    <a:pt x="476" y="241"/>
                    <a:pt x="467" y="245"/>
                    <a:pt x="450" y="279"/>
                  </a:cubicBezTo>
                  <a:cubicBezTo>
                    <a:pt x="437" y="305"/>
                    <a:pt x="412" y="373"/>
                    <a:pt x="357" y="449"/>
                  </a:cubicBezTo>
                  <a:cubicBezTo>
                    <a:pt x="340" y="470"/>
                    <a:pt x="327" y="487"/>
                    <a:pt x="306" y="509"/>
                  </a:cubicBezTo>
                  <a:cubicBezTo>
                    <a:pt x="289" y="530"/>
                    <a:pt x="272" y="547"/>
                    <a:pt x="251" y="560"/>
                  </a:cubicBezTo>
                  <a:cubicBezTo>
                    <a:pt x="234" y="572"/>
                    <a:pt x="218" y="579"/>
                    <a:pt x="202" y="579"/>
                  </a:cubicBezTo>
                  <a:cubicBezTo>
                    <a:pt x="181" y="579"/>
                    <a:pt x="162" y="567"/>
                    <a:pt x="144" y="543"/>
                  </a:cubicBezTo>
                  <a:cubicBezTo>
                    <a:pt x="115" y="504"/>
                    <a:pt x="98" y="449"/>
                    <a:pt x="89" y="394"/>
                  </a:cubicBezTo>
                  <a:cubicBezTo>
                    <a:pt x="77" y="339"/>
                    <a:pt x="77" y="288"/>
                    <a:pt x="81" y="241"/>
                  </a:cubicBezTo>
                  <a:cubicBezTo>
                    <a:pt x="89" y="144"/>
                    <a:pt x="115" y="80"/>
                    <a:pt x="119" y="54"/>
                  </a:cubicBezTo>
                  <a:cubicBezTo>
                    <a:pt x="127" y="16"/>
                    <a:pt x="123" y="8"/>
                    <a:pt x="115" y="4"/>
                  </a:cubicBezTo>
                  <a:cubicBezTo>
                    <a:pt x="112" y="2"/>
                    <a:pt x="109" y="1"/>
                    <a:pt x="10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141925" y="-1826025"/>
              <a:ext cx="15100" cy="15375"/>
            </a:xfrm>
            <a:custGeom>
              <a:avLst/>
              <a:gdLst/>
              <a:ahLst/>
              <a:cxnLst/>
              <a:rect l="l" t="t" r="r" b="b"/>
              <a:pathLst>
                <a:path w="604" h="615" extrusionOk="0">
                  <a:moveTo>
                    <a:pt x="89" y="0"/>
                  </a:moveTo>
                  <a:cubicBezTo>
                    <a:pt x="82" y="0"/>
                    <a:pt x="70" y="7"/>
                    <a:pt x="51" y="36"/>
                  </a:cubicBezTo>
                  <a:cubicBezTo>
                    <a:pt x="39" y="57"/>
                    <a:pt x="0" y="134"/>
                    <a:pt x="0" y="244"/>
                  </a:cubicBezTo>
                  <a:cubicBezTo>
                    <a:pt x="0" y="299"/>
                    <a:pt x="9" y="359"/>
                    <a:pt x="30" y="422"/>
                  </a:cubicBezTo>
                  <a:cubicBezTo>
                    <a:pt x="56" y="482"/>
                    <a:pt x="90" y="545"/>
                    <a:pt x="157" y="588"/>
                  </a:cubicBezTo>
                  <a:cubicBezTo>
                    <a:pt x="186" y="606"/>
                    <a:pt x="220" y="614"/>
                    <a:pt x="253" y="614"/>
                  </a:cubicBezTo>
                  <a:cubicBezTo>
                    <a:pt x="259" y="614"/>
                    <a:pt x="266" y="614"/>
                    <a:pt x="272" y="613"/>
                  </a:cubicBezTo>
                  <a:cubicBezTo>
                    <a:pt x="315" y="605"/>
                    <a:pt x="348" y="588"/>
                    <a:pt x="374" y="567"/>
                  </a:cubicBezTo>
                  <a:cubicBezTo>
                    <a:pt x="429" y="520"/>
                    <a:pt x="463" y="473"/>
                    <a:pt x="493" y="431"/>
                  </a:cubicBezTo>
                  <a:cubicBezTo>
                    <a:pt x="552" y="346"/>
                    <a:pt x="582" y="274"/>
                    <a:pt x="590" y="244"/>
                  </a:cubicBezTo>
                  <a:cubicBezTo>
                    <a:pt x="603" y="206"/>
                    <a:pt x="595" y="193"/>
                    <a:pt x="586" y="189"/>
                  </a:cubicBezTo>
                  <a:cubicBezTo>
                    <a:pt x="584" y="188"/>
                    <a:pt x="583" y="188"/>
                    <a:pt x="581" y="188"/>
                  </a:cubicBezTo>
                  <a:cubicBezTo>
                    <a:pt x="574" y="188"/>
                    <a:pt x="564" y="196"/>
                    <a:pt x="544" y="223"/>
                  </a:cubicBezTo>
                  <a:cubicBezTo>
                    <a:pt x="527" y="244"/>
                    <a:pt x="493" y="312"/>
                    <a:pt x="433" y="388"/>
                  </a:cubicBezTo>
                  <a:cubicBezTo>
                    <a:pt x="404" y="427"/>
                    <a:pt x="365" y="473"/>
                    <a:pt x="327" y="503"/>
                  </a:cubicBezTo>
                  <a:cubicBezTo>
                    <a:pt x="302" y="524"/>
                    <a:pt x="274" y="535"/>
                    <a:pt x="247" y="535"/>
                  </a:cubicBezTo>
                  <a:cubicBezTo>
                    <a:pt x="230" y="535"/>
                    <a:pt x="212" y="530"/>
                    <a:pt x="196" y="520"/>
                  </a:cubicBezTo>
                  <a:cubicBezTo>
                    <a:pt x="157" y="495"/>
                    <a:pt x="124" y="444"/>
                    <a:pt x="107" y="393"/>
                  </a:cubicBezTo>
                  <a:cubicBezTo>
                    <a:pt x="85" y="342"/>
                    <a:pt x="77" y="291"/>
                    <a:pt x="73" y="244"/>
                  </a:cubicBezTo>
                  <a:cubicBezTo>
                    <a:pt x="68" y="146"/>
                    <a:pt x="94" y="79"/>
                    <a:pt x="102" y="53"/>
                  </a:cubicBezTo>
                  <a:cubicBezTo>
                    <a:pt x="111" y="19"/>
                    <a:pt x="107" y="6"/>
                    <a:pt x="94" y="2"/>
                  </a:cubicBezTo>
                  <a:cubicBezTo>
                    <a:pt x="93" y="1"/>
                    <a:pt x="91" y="0"/>
                    <a:pt x="8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155300" y="-1802900"/>
              <a:ext cx="12325" cy="10700"/>
            </a:xfrm>
            <a:custGeom>
              <a:avLst/>
              <a:gdLst/>
              <a:ahLst/>
              <a:cxnLst/>
              <a:rect l="l" t="t" r="r" b="b"/>
              <a:pathLst>
                <a:path w="493" h="428" extrusionOk="0">
                  <a:moveTo>
                    <a:pt x="90" y="0"/>
                  </a:moveTo>
                  <a:cubicBezTo>
                    <a:pt x="84" y="0"/>
                    <a:pt x="76" y="6"/>
                    <a:pt x="64" y="24"/>
                  </a:cubicBezTo>
                  <a:cubicBezTo>
                    <a:pt x="51" y="41"/>
                    <a:pt x="17" y="92"/>
                    <a:pt x="4" y="176"/>
                  </a:cubicBezTo>
                  <a:cubicBezTo>
                    <a:pt x="0" y="219"/>
                    <a:pt x="4" y="270"/>
                    <a:pt x="26" y="317"/>
                  </a:cubicBezTo>
                  <a:cubicBezTo>
                    <a:pt x="47" y="367"/>
                    <a:pt x="98" y="414"/>
                    <a:pt x="157" y="423"/>
                  </a:cubicBezTo>
                  <a:cubicBezTo>
                    <a:pt x="172" y="426"/>
                    <a:pt x="187" y="428"/>
                    <a:pt x="202" y="428"/>
                  </a:cubicBezTo>
                  <a:cubicBezTo>
                    <a:pt x="243" y="428"/>
                    <a:pt x="283" y="416"/>
                    <a:pt x="314" y="397"/>
                  </a:cubicBezTo>
                  <a:cubicBezTo>
                    <a:pt x="361" y="372"/>
                    <a:pt x="395" y="338"/>
                    <a:pt x="420" y="304"/>
                  </a:cubicBezTo>
                  <a:cubicBezTo>
                    <a:pt x="467" y="236"/>
                    <a:pt x="484" y="176"/>
                    <a:pt x="488" y="159"/>
                  </a:cubicBezTo>
                  <a:cubicBezTo>
                    <a:pt x="493" y="130"/>
                    <a:pt x="488" y="121"/>
                    <a:pt x="476" y="117"/>
                  </a:cubicBezTo>
                  <a:cubicBezTo>
                    <a:pt x="473" y="116"/>
                    <a:pt x="471" y="115"/>
                    <a:pt x="468" y="115"/>
                  </a:cubicBezTo>
                  <a:cubicBezTo>
                    <a:pt x="461" y="115"/>
                    <a:pt x="454" y="120"/>
                    <a:pt x="442" y="138"/>
                  </a:cubicBezTo>
                  <a:cubicBezTo>
                    <a:pt x="429" y="155"/>
                    <a:pt x="403" y="206"/>
                    <a:pt x="361" y="261"/>
                  </a:cubicBezTo>
                  <a:cubicBezTo>
                    <a:pt x="340" y="287"/>
                    <a:pt x="314" y="312"/>
                    <a:pt x="280" y="329"/>
                  </a:cubicBezTo>
                  <a:cubicBezTo>
                    <a:pt x="254" y="342"/>
                    <a:pt x="224" y="348"/>
                    <a:pt x="195" y="348"/>
                  </a:cubicBezTo>
                  <a:cubicBezTo>
                    <a:pt x="187" y="348"/>
                    <a:pt x="178" y="347"/>
                    <a:pt x="170" y="346"/>
                  </a:cubicBezTo>
                  <a:cubicBezTo>
                    <a:pt x="136" y="338"/>
                    <a:pt x="111" y="317"/>
                    <a:pt x="98" y="283"/>
                  </a:cubicBezTo>
                  <a:cubicBezTo>
                    <a:pt x="81" y="253"/>
                    <a:pt x="77" y="215"/>
                    <a:pt x="81" y="185"/>
                  </a:cubicBezTo>
                  <a:cubicBezTo>
                    <a:pt x="85" y="117"/>
                    <a:pt x="106" y="66"/>
                    <a:pt x="111" y="45"/>
                  </a:cubicBezTo>
                  <a:cubicBezTo>
                    <a:pt x="115" y="15"/>
                    <a:pt x="106" y="7"/>
                    <a:pt x="98" y="2"/>
                  </a:cubicBezTo>
                  <a:cubicBezTo>
                    <a:pt x="95" y="1"/>
                    <a:pt x="93" y="0"/>
                    <a:pt x="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166650" y="-1837550"/>
              <a:ext cx="8075" cy="7775"/>
            </a:xfrm>
            <a:custGeom>
              <a:avLst/>
              <a:gdLst/>
              <a:ahLst/>
              <a:cxnLst/>
              <a:rect l="l" t="t" r="r" b="b"/>
              <a:pathLst>
                <a:path w="323" h="311" extrusionOk="0">
                  <a:moveTo>
                    <a:pt x="191" y="43"/>
                  </a:moveTo>
                  <a:cubicBezTo>
                    <a:pt x="200" y="47"/>
                    <a:pt x="208" y="51"/>
                    <a:pt x="217" y="56"/>
                  </a:cubicBezTo>
                  <a:cubicBezTo>
                    <a:pt x="238" y="68"/>
                    <a:pt x="255" y="90"/>
                    <a:pt x="264" y="119"/>
                  </a:cubicBezTo>
                  <a:cubicBezTo>
                    <a:pt x="272" y="145"/>
                    <a:pt x="268" y="183"/>
                    <a:pt x="251" y="213"/>
                  </a:cubicBezTo>
                  <a:cubicBezTo>
                    <a:pt x="232" y="239"/>
                    <a:pt x="199" y="256"/>
                    <a:pt x="168" y="256"/>
                  </a:cubicBezTo>
                  <a:cubicBezTo>
                    <a:pt x="164" y="256"/>
                    <a:pt x="161" y="256"/>
                    <a:pt x="157" y="255"/>
                  </a:cubicBezTo>
                  <a:cubicBezTo>
                    <a:pt x="119" y="255"/>
                    <a:pt x="85" y="230"/>
                    <a:pt x="73" y="200"/>
                  </a:cubicBezTo>
                  <a:cubicBezTo>
                    <a:pt x="56" y="166"/>
                    <a:pt x="56" y="132"/>
                    <a:pt x="73" y="107"/>
                  </a:cubicBezTo>
                  <a:cubicBezTo>
                    <a:pt x="98" y="51"/>
                    <a:pt x="153" y="47"/>
                    <a:pt x="170" y="47"/>
                  </a:cubicBezTo>
                  <a:cubicBezTo>
                    <a:pt x="179" y="43"/>
                    <a:pt x="187" y="43"/>
                    <a:pt x="191" y="43"/>
                  </a:cubicBezTo>
                  <a:close/>
                  <a:moveTo>
                    <a:pt x="179" y="1"/>
                  </a:moveTo>
                  <a:cubicBezTo>
                    <a:pt x="162" y="5"/>
                    <a:pt x="153" y="5"/>
                    <a:pt x="149" y="9"/>
                  </a:cubicBezTo>
                  <a:cubicBezTo>
                    <a:pt x="140" y="9"/>
                    <a:pt x="123" y="13"/>
                    <a:pt x="111" y="18"/>
                  </a:cubicBezTo>
                  <a:cubicBezTo>
                    <a:pt x="81" y="26"/>
                    <a:pt x="47" y="47"/>
                    <a:pt x="26" y="85"/>
                  </a:cubicBezTo>
                  <a:cubicBezTo>
                    <a:pt x="5" y="124"/>
                    <a:pt x="0" y="179"/>
                    <a:pt x="26" y="225"/>
                  </a:cubicBezTo>
                  <a:cubicBezTo>
                    <a:pt x="47" y="272"/>
                    <a:pt x="98" y="306"/>
                    <a:pt x="153" y="310"/>
                  </a:cubicBezTo>
                  <a:cubicBezTo>
                    <a:pt x="208" y="310"/>
                    <a:pt x="264" y="285"/>
                    <a:pt x="293" y="242"/>
                  </a:cubicBezTo>
                  <a:cubicBezTo>
                    <a:pt x="323" y="196"/>
                    <a:pt x="323" y="145"/>
                    <a:pt x="310" y="102"/>
                  </a:cubicBezTo>
                  <a:cubicBezTo>
                    <a:pt x="297" y="60"/>
                    <a:pt x="264" y="34"/>
                    <a:pt x="238" y="18"/>
                  </a:cubicBezTo>
                  <a:cubicBezTo>
                    <a:pt x="213" y="5"/>
                    <a:pt x="191" y="1"/>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168025" y="-1836500"/>
              <a:ext cx="5450" cy="5350"/>
            </a:xfrm>
            <a:custGeom>
              <a:avLst/>
              <a:gdLst/>
              <a:ahLst/>
              <a:cxnLst/>
              <a:rect l="l" t="t" r="r" b="b"/>
              <a:pathLst>
                <a:path w="218" h="214" extrusionOk="0">
                  <a:moveTo>
                    <a:pt x="136" y="1"/>
                  </a:moveTo>
                  <a:cubicBezTo>
                    <a:pt x="132" y="1"/>
                    <a:pt x="124" y="1"/>
                    <a:pt x="115" y="5"/>
                  </a:cubicBezTo>
                  <a:cubicBezTo>
                    <a:pt x="98" y="5"/>
                    <a:pt x="43" y="9"/>
                    <a:pt x="18" y="65"/>
                  </a:cubicBezTo>
                  <a:cubicBezTo>
                    <a:pt x="1" y="90"/>
                    <a:pt x="1" y="124"/>
                    <a:pt x="18" y="158"/>
                  </a:cubicBezTo>
                  <a:cubicBezTo>
                    <a:pt x="30" y="188"/>
                    <a:pt x="64" y="213"/>
                    <a:pt x="102" y="213"/>
                  </a:cubicBezTo>
                  <a:cubicBezTo>
                    <a:pt x="106" y="214"/>
                    <a:pt x="109" y="214"/>
                    <a:pt x="113" y="214"/>
                  </a:cubicBezTo>
                  <a:cubicBezTo>
                    <a:pt x="144" y="214"/>
                    <a:pt x="177" y="197"/>
                    <a:pt x="196" y="171"/>
                  </a:cubicBezTo>
                  <a:cubicBezTo>
                    <a:pt x="213" y="141"/>
                    <a:pt x="217" y="103"/>
                    <a:pt x="209" y="77"/>
                  </a:cubicBezTo>
                  <a:cubicBezTo>
                    <a:pt x="200" y="48"/>
                    <a:pt x="183" y="26"/>
                    <a:pt x="162" y="14"/>
                  </a:cubicBezTo>
                  <a:cubicBezTo>
                    <a:pt x="153" y="9"/>
                    <a:pt x="145" y="5"/>
                    <a:pt x="1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173025" y="-1847300"/>
              <a:ext cx="6275" cy="6825"/>
            </a:xfrm>
            <a:custGeom>
              <a:avLst/>
              <a:gdLst/>
              <a:ahLst/>
              <a:cxnLst/>
              <a:rect l="l" t="t" r="r" b="b"/>
              <a:pathLst>
                <a:path w="251" h="273" extrusionOk="0">
                  <a:moveTo>
                    <a:pt x="135" y="42"/>
                  </a:moveTo>
                  <a:cubicBezTo>
                    <a:pt x="151" y="42"/>
                    <a:pt x="177" y="45"/>
                    <a:pt x="191" y="81"/>
                  </a:cubicBezTo>
                  <a:cubicBezTo>
                    <a:pt x="195" y="102"/>
                    <a:pt x="195" y="127"/>
                    <a:pt x="183" y="153"/>
                  </a:cubicBezTo>
                  <a:cubicBezTo>
                    <a:pt x="170" y="178"/>
                    <a:pt x="149" y="204"/>
                    <a:pt x="127" y="217"/>
                  </a:cubicBezTo>
                  <a:cubicBezTo>
                    <a:pt x="122" y="219"/>
                    <a:pt x="116" y="220"/>
                    <a:pt x="111" y="220"/>
                  </a:cubicBezTo>
                  <a:cubicBezTo>
                    <a:pt x="95" y="220"/>
                    <a:pt x="81" y="211"/>
                    <a:pt x="68" y="195"/>
                  </a:cubicBezTo>
                  <a:cubicBezTo>
                    <a:pt x="55" y="174"/>
                    <a:pt x="51" y="149"/>
                    <a:pt x="55" y="127"/>
                  </a:cubicBezTo>
                  <a:cubicBezTo>
                    <a:pt x="64" y="81"/>
                    <a:pt x="102" y="64"/>
                    <a:pt x="110" y="55"/>
                  </a:cubicBezTo>
                  <a:cubicBezTo>
                    <a:pt x="119" y="51"/>
                    <a:pt x="127" y="47"/>
                    <a:pt x="127" y="42"/>
                  </a:cubicBezTo>
                  <a:cubicBezTo>
                    <a:pt x="130" y="42"/>
                    <a:pt x="132" y="42"/>
                    <a:pt x="135" y="42"/>
                  </a:cubicBezTo>
                  <a:close/>
                  <a:moveTo>
                    <a:pt x="161" y="0"/>
                  </a:moveTo>
                  <a:cubicBezTo>
                    <a:pt x="136" y="0"/>
                    <a:pt x="119" y="9"/>
                    <a:pt x="110" y="13"/>
                  </a:cubicBezTo>
                  <a:cubicBezTo>
                    <a:pt x="106" y="17"/>
                    <a:pt x="102" y="21"/>
                    <a:pt x="98" y="26"/>
                  </a:cubicBezTo>
                  <a:cubicBezTo>
                    <a:pt x="89" y="26"/>
                    <a:pt x="76" y="30"/>
                    <a:pt x="55" y="42"/>
                  </a:cubicBezTo>
                  <a:cubicBezTo>
                    <a:pt x="38" y="59"/>
                    <a:pt x="17" y="81"/>
                    <a:pt x="9" y="115"/>
                  </a:cubicBezTo>
                  <a:cubicBezTo>
                    <a:pt x="0" y="149"/>
                    <a:pt x="4" y="191"/>
                    <a:pt x="26" y="225"/>
                  </a:cubicBezTo>
                  <a:cubicBezTo>
                    <a:pt x="38" y="242"/>
                    <a:pt x="55" y="259"/>
                    <a:pt x="76" y="267"/>
                  </a:cubicBezTo>
                  <a:cubicBezTo>
                    <a:pt x="85" y="271"/>
                    <a:pt x="94" y="272"/>
                    <a:pt x="104" y="272"/>
                  </a:cubicBezTo>
                  <a:cubicBezTo>
                    <a:pt x="119" y="272"/>
                    <a:pt x="135" y="268"/>
                    <a:pt x="149" y="263"/>
                  </a:cubicBezTo>
                  <a:cubicBezTo>
                    <a:pt x="191" y="242"/>
                    <a:pt x="212" y="208"/>
                    <a:pt x="229" y="174"/>
                  </a:cubicBezTo>
                  <a:cubicBezTo>
                    <a:pt x="246" y="140"/>
                    <a:pt x="250" y="93"/>
                    <a:pt x="233" y="64"/>
                  </a:cubicBezTo>
                  <a:cubicBezTo>
                    <a:pt x="221" y="30"/>
                    <a:pt x="191" y="4"/>
                    <a:pt x="16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174275" y="-1846250"/>
              <a:ext cx="3650" cy="4450"/>
            </a:xfrm>
            <a:custGeom>
              <a:avLst/>
              <a:gdLst/>
              <a:ahLst/>
              <a:cxnLst/>
              <a:rect l="l" t="t" r="r" b="b"/>
              <a:pathLst>
                <a:path w="146" h="178" extrusionOk="0">
                  <a:moveTo>
                    <a:pt x="85" y="0"/>
                  </a:moveTo>
                  <a:cubicBezTo>
                    <a:pt x="82" y="0"/>
                    <a:pt x="80" y="0"/>
                    <a:pt x="77" y="0"/>
                  </a:cubicBezTo>
                  <a:cubicBezTo>
                    <a:pt x="77" y="5"/>
                    <a:pt x="69" y="9"/>
                    <a:pt x="60" y="13"/>
                  </a:cubicBezTo>
                  <a:cubicBezTo>
                    <a:pt x="52" y="22"/>
                    <a:pt x="14" y="39"/>
                    <a:pt x="5" y="85"/>
                  </a:cubicBezTo>
                  <a:cubicBezTo>
                    <a:pt x="1" y="107"/>
                    <a:pt x="5" y="132"/>
                    <a:pt x="18" y="153"/>
                  </a:cubicBezTo>
                  <a:cubicBezTo>
                    <a:pt x="31" y="169"/>
                    <a:pt x="45" y="178"/>
                    <a:pt x="61" y="178"/>
                  </a:cubicBezTo>
                  <a:cubicBezTo>
                    <a:pt x="66" y="178"/>
                    <a:pt x="72" y="177"/>
                    <a:pt x="77" y="175"/>
                  </a:cubicBezTo>
                  <a:cubicBezTo>
                    <a:pt x="99" y="162"/>
                    <a:pt x="120" y="136"/>
                    <a:pt x="133" y="111"/>
                  </a:cubicBezTo>
                  <a:cubicBezTo>
                    <a:pt x="145" y="85"/>
                    <a:pt x="145" y="60"/>
                    <a:pt x="141" y="39"/>
                  </a:cubicBezTo>
                  <a:cubicBezTo>
                    <a:pt x="127" y="3"/>
                    <a:pt x="101"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179275" y="-1857700"/>
              <a:ext cx="6400" cy="6500"/>
            </a:xfrm>
            <a:custGeom>
              <a:avLst/>
              <a:gdLst/>
              <a:ahLst/>
              <a:cxnLst/>
              <a:rect l="l" t="t" r="r" b="b"/>
              <a:pathLst>
                <a:path w="256" h="260" extrusionOk="0">
                  <a:moveTo>
                    <a:pt x="158" y="34"/>
                  </a:moveTo>
                  <a:cubicBezTo>
                    <a:pt x="166" y="38"/>
                    <a:pt x="200" y="47"/>
                    <a:pt x="200" y="93"/>
                  </a:cubicBezTo>
                  <a:cubicBezTo>
                    <a:pt x="204" y="132"/>
                    <a:pt x="158" y="200"/>
                    <a:pt x="111" y="204"/>
                  </a:cubicBezTo>
                  <a:cubicBezTo>
                    <a:pt x="109" y="204"/>
                    <a:pt x="106" y="204"/>
                    <a:pt x="104" y="204"/>
                  </a:cubicBezTo>
                  <a:cubicBezTo>
                    <a:pt x="85" y="204"/>
                    <a:pt x="68" y="189"/>
                    <a:pt x="64" y="170"/>
                  </a:cubicBezTo>
                  <a:cubicBezTo>
                    <a:pt x="56" y="149"/>
                    <a:pt x="60" y="123"/>
                    <a:pt x="73" y="106"/>
                  </a:cubicBezTo>
                  <a:cubicBezTo>
                    <a:pt x="94" y="68"/>
                    <a:pt x="132" y="47"/>
                    <a:pt x="145" y="38"/>
                  </a:cubicBezTo>
                  <a:cubicBezTo>
                    <a:pt x="145" y="38"/>
                    <a:pt x="145" y="38"/>
                    <a:pt x="149" y="34"/>
                  </a:cubicBezTo>
                  <a:close/>
                  <a:moveTo>
                    <a:pt x="153" y="0"/>
                  </a:moveTo>
                  <a:cubicBezTo>
                    <a:pt x="149" y="4"/>
                    <a:pt x="145" y="4"/>
                    <a:pt x="145" y="4"/>
                  </a:cubicBezTo>
                  <a:cubicBezTo>
                    <a:pt x="141" y="4"/>
                    <a:pt x="136" y="9"/>
                    <a:pt x="128" y="9"/>
                  </a:cubicBezTo>
                  <a:cubicBezTo>
                    <a:pt x="115" y="13"/>
                    <a:pt x="68" y="26"/>
                    <a:pt x="30" y="81"/>
                  </a:cubicBezTo>
                  <a:cubicBezTo>
                    <a:pt x="13" y="106"/>
                    <a:pt x="0" y="144"/>
                    <a:pt x="13" y="187"/>
                  </a:cubicBezTo>
                  <a:cubicBezTo>
                    <a:pt x="22" y="208"/>
                    <a:pt x="30" y="225"/>
                    <a:pt x="51" y="238"/>
                  </a:cubicBezTo>
                  <a:cubicBezTo>
                    <a:pt x="68" y="255"/>
                    <a:pt x="94" y="259"/>
                    <a:pt x="119" y="259"/>
                  </a:cubicBezTo>
                  <a:cubicBezTo>
                    <a:pt x="166" y="251"/>
                    <a:pt x="196" y="221"/>
                    <a:pt x="217" y="191"/>
                  </a:cubicBezTo>
                  <a:cubicBezTo>
                    <a:pt x="238" y="161"/>
                    <a:pt x="255" y="123"/>
                    <a:pt x="251" y="89"/>
                  </a:cubicBezTo>
                  <a:cubicBezTo>
                    <a:pt x="247" y="55"/>
                    <a:pt x="230" y="26"/>
                    <a:pt x="204" y="13"/>
                  </a:cubicBezTo>
                  <a:cubicBezTo>
                    <a:pt x="183" y="0"/>
                    <a:pt x="162" y="0"/>
                    <a:pt x="153"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180650" y="-1856850"/>
              <a:ext cx="3750" cy="4275"/>
            </a:xfrm>
            <a:custGeom>
              <a:avLst/>
              <a:gdLst/>
              <a:ahLst/>
              <a:cxnLst/>
              <a:rect l="l" t="t" r="r" b="b"/>
              <a:pathLst>
                <a:path w="150" h="171" extrusionOk="0">
                  <a:moveTo>
                    <a:pt x="94" y="0"/>
                  </a:moveTo>
                  <a:cubicBezTo>
                    <a:pt x="90" y="4"/>
                    <a:pt x="90" y="4"/>
                    <a:pt x="90" y="4"/>
                  </a:cubicBezTo>
                  <a:cubicBezTo>
                    <a:pt x="77" y="13"/>
                    <a:pt x="39" y="34"/>
                    <a:pt x="18" y="72"/>
                  </a:cubicBezTo>
                  <a:cubicBezTo>
                    <a:pt x="5" y="89"/>
                    <a:pt x="1" y="115"/>
                    <a:pt x="9" y="136"/>
                  </a:cubicBezTo>
                  <a:cubicBezTo>
                    <a:pt x="13" y="155"/>
                    <a:pt x="30" y="170"/>
                    <a:pt x="49" y="170"/>
                  </a:cubicBezTo>
                  <a:cubicBezTo>
                    <a:pt x="51" y="170"/>
                    <a:pt x="54" y="170"/>
                    <a:pt x="56" y="170"/>
                  </a:cubicBezTo>
                  <a:cubicBezTo>
                    <a:pt x="103" y="166"/>
                    <a:pt x="149" y="98"/>
                    <a:pt x="145" y="59"/>
                  </a:cubicBezTo>
                  <a:cubicBezTo>
                    <a:pt x="145" y="13"/>
                    <a:pt x="111" y="4"/>
                    <a:pt x="1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192425" y="-1806575"/>
              <a:ext cx="7450" cy="7025"/>
            </a:xfrm>
            <a:custGeom>
              <a:avLst/>
              <a:gdLst/>
              <a:ahLst/>
              <a:cxnLst/>
              <a:rect l="l" t="t" r="r" b="b"/>
              <a:pathLst>
                <a:path w="298" h="281" extrusionOk="0">
                  <a:moveTo>
                    <a:pt x="149" y="43"/>
                  </a:moveTo>
                  <a:cubicBezTo>
                    <a:pt x="171" y="48"/>
                    <a:pt x="200" y="52"/>
                    <a:pt x="221" y="77"/>
                  </a:cubicBezTo>
                  <a:cubicBezTo>
                    <a:pt x="238" y="94"/>
                    <a:pt x="247" y="124"/>
                    <a:pt x="234" y="154"/>
                  </a:cubicBezTo>
                  <a:cubicBezTo>
                    <a:pt x="226" y="183"/>
                    <a:pt x="200" y="209"/>
                    <a:pt x="171" y="222"/>
                  </a:cubicBezTo>
                  <a:cubicBezTo>
                    <a:pt x="162" y="224"/>
                    <a:pt x="153" y="226"/>
                    <a:pt x="143" y="226"/>
                  </a:cubicBezTo>
                  <a:cubicBezTo>
                    <a:pt x="123" y="226"/>
                    <a:pt x="100" y="219"/>
                    <a:pt x="86" y="205"/>
                  </a:cubicBezTo>
                  <a:cubicBezTo>
                    <a:pt x="60" y="188"/>
                    <a:pt x="52" y="158"/>
                    <a:pt x="56" y="132"/>
                  </a:cubicBezTo>
                  <a:cubicBezTo>
                    <a:pt x="56" y="107"/>
                    <a:pt x="73" y="90"/>
                    <a:pt x="86" y="82"/>
                  </a:cubicBezTo>
                  <a:cubicBezTo>
                    <a:pt x="103" y="69"/>
                    <a:pt x="115" y="65"/>
                    <a:pt x="124" y="65"/>
                  </a:cubicBezTo>
                  <a:cubicBezTo>
                    <a:pt x="141" y="56"/>
                    <a:pt x="149" y="56"/>
                    <a:pt x="149" y="48"/>
                  </a:cubicBezTo>
                  <a:lnTo>
                    <a:pt x="149" y="43"/>
                  </a:lnTo>
                  <a:close/>
                  <a:moveTo>
                    <a:pt x="162" y="1"/>
                  </a:moveTo>
                  <a:cubicBezTo>
                    <a:pt x="137" y="5"/>
                    <a:pt x="115" y="9"/>
                    <a:pt x="107" y="14"/>
                  </a:cubicBezTo>
                  <a:cubicBezTo>
                    <a:pt x="90" y="22"/>
                    <a:pt x="86" y="31"/>
                    <a:pt x="86" y="35"/>
                  </a:cubicBezTo>
                  <a:cubicBezTo>
                    <a:pt x="77" y="39"/>
                    <a:pt x="73" y="39"/>
                    <a:pt x="64" y="43"/>
                  </a:cubicBezTo>
                  <a:cubicBezTo>
                    <a:pt x="39" y="56"/>
                    <a:pt x="14" y="86"/>
                    <a:pt x="9" y="128"/>
                  </a:cubicBezTo>
                  <a:cubicBezTo>
                    <a:pt x="1" y="166"/>
                    <a:pt x="14" y="213"/>
                    <a:pt x="52" y="247"/>
                  </a:cubicBezTo>
                  <a:cubicBezTo>
                    <a:pt x="78" y="268"/>
                    <a:pt x="113" y="280"/>
                    <a:pt x="147" y="280"/>
                  </a:cubicBezTo>
                  <a:cubicBezTo>
                    <a:pt x="162" y="280"/>
                    <a:pt x="177" y="278"/>
                    <a:pt x="192" y="273"/>
                  </a:cubicBezTo>
                  <a:cubicBezTo>
                    <a:pt x="238" y="251"/>
                    <a:pt x="272" y="213"/>
                    <a:pt x="285" y="166"/>
                  </a:cubicBezTo>
                  <a:cubicBezTo>
                    <a:pt x="298" y="120"/>
                    <a:pt x="285" y="69"/>
                    <a:pt x="255" y="39"/>
                  </a:cubicBezTo>
                  <a:cubicBezTo>
                    <a:pt x="226" y="14"/>
                    <a:pt x="188" y="1"/>
                    <a:pt x="162"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193700" y="-1805500"/>
              <a:ext cx="4900" cy="4575"/>
            </a:xfrm>
            <a:custGeom>
              <a:avLst/>
              <a:gdLst/>
              <a:ahLst/>
              <a:cxnLst/>
              <a:rect l="l" t="t" r="r" b="b"/>
              <a:pathLst>
                <a:path w="196" h="183" extrusionOk="0">
                  <a:moveTo>
                    <a:pt x="98" y="0"/>
                  </a:moveTo>
                  <a:lnTo>
                    <a:pt x="98" y="5"/>
                  </a:lnTo>
                  <a:cubicBezTo>
                    <a:pt x="98" y="13"/>
                    <a:pt x="90" y="13"/>
                    <a:pt x="73" y="22"/>
                  </a:cubicBezTo>
                  <a:cubicBezTo>
                    <a:pt x="64" y="22"/>
                    <a:pt x="52" y="26"/>
                    <a:pt x="35" y="39"/>
                  </a:cubicBezTo>
                  <a:cubicBezTo>
                    <a:pt x="22" y="47"/>
                    <a:pt x="5" y="64"/>
                    <a:pt x="5" y="89"/>
                  </a:cubicBezTo>
                  <a:cubicBezTo>
                    <a:pt x="1" y="115"/>
                    <a:pt x="9" y="145"/>
                    <a:pt x="35" y="162"/>
                  </a:cubicBezTo>
                  <a:cubicBezTo>
                    <a:pt x="49" y="176"/>
                    <a:pt x="72" y="183"/>
                    <a:pt x="92" y="183"/>
                  </a:cubicBezTo>
                  <a:cubicBezTo>
                    <a:pt x="102" y="183"/>
                    <a:pt x="111" y="181"/>
                    <a:pt x="120" y="179"/>
                  </a:cubicBezTo>
                  <a:cubicBezTo>
                    <a:pt x="149" y="166"/>
                    <a:pt x="175" y="140"/>
                    <a:pt x="183" y="111"/>
                  </a:cubicBezTo>
                  <a:cubicBezTo>
                    <a:pt x="196" y="81"/>
                    <a:pt x="187" y="51"/>
                    <a:pt x="170" y="34"/>
                  </a:cubicBezTo>
                  <a:cubicBezTo>
                    <a:pt x="149" y="9"/>
                    <a:pt x="120" y="5"/>
                    <a:pt x="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203150" y="-1803600"/>
              <a:ext cx="5975" cy="5325"/>
            </a:xfrm>
            <a:custGeom>
              <a:avLst/>
              <a:gdLst/>
              <a:ahLst/>
              <a:cxnLst/>
              <a:rect l="l" t="t" r="r" b="b"/>
              <a:pathLst>
                <a:path w="239" h="213" extrusionOk="0">
                  <a:moveTo>
                    <a:pt x="174" y="43"/>
                  </a:moveTo>
                  <a:cubicBezTo>
                    <a:pt x="183" y="47"/>
                    <a:pt x="187" y="52"/>
                    <a:pt x="187" y="69"/>
                  </a:cubicBezTo>
                  <a:cubicBezTo>
                    <a:pt x="187" y="81"/>
                    <a:pt x="174" y="103"/>
                    <a:pt x="157" y="124"/>
                  </a:cubicBezTo>
                  <a:cubicBezTo>
                    <a:pt x="141" y="145"/>
                    <a:pt x="124" y="158"/>
                    <a:pt x="102" y="158"/>
                  </a:cubicBezTo>
                  <a:cubicBezTo>
                    <a:pt x="99" y="159"/>
                    <a:pt x="95" y="159"/>
                    <a:pt x="92" y="159"/>
                  </a:cubicBezTo>
                  <a:cubicBezTo>
                    <a:pt x="76" y="159"/>
                    <a:pt x="64" y="151"/>
                    <a:pt x="64" y="137"/>
                  </a:cubicBezTo>
                  <a:cubicBezTo>
                    <a:pt x="56" y="124"/>
                    <a:pt x="64" y="103"/>
                    <a:pt x="73" y="90"/>
                  </a:cubicBezTo>
                  <a:cubicBezTo>
                    <a:pt x="98" y="60"/>
                    <a:pt x="132" y="52"/>
                    <a:pt x="145" y="43"/>
                  </a:cubicBezTo>
                  <a:close/>
                  <a:moveTo>
                    <a:pt x="179" y="1"/>
                  </a:moveTo>
                  <a:cubicBezTo>
                    <a:pt x="157" y="1"/>
                    <a:pt x="145" y="5"/>
                    <a:pt x="136" y="9"/>
                  </a:cubicBezTo>
                  <a:lnTo>
                    <a:pt x="132" y="9"/>
                  </a:lnTo>
                  <a:cubicBezTo>
                    <a:pt x="128" y="9"/>
                    <a:pt x="115" y="13"/>
                    <a:pt x="98" y="18"/>
                  </a:cubicBezTo>
                  <a:cubicBezTo>
                    <a:pt x="81" y="26"/>
                    <a:pt x="60" y="35"/>
                    <a:pt x="39" y="56"/>
                  </a:cubicBezTo>
                  <a:cubicBezTo>
                    <a:pt x="17" y="81"/>
                    <a:pt x="0" y="111"/>
                    <a:pt x="13" y="154"/>
                  </a:cubicBezTo>
                  <a:cubicBezTo>
                    <a:pt x="17" y="171"/>
                    <a:pt x="30" y="192"/>
                    <a:pt x="51" y="200"/>
                  </a:cubicBezTo>
                  <a:cubicBezTo>
                    <a:pt x="68" y="213"/>
                    <a:pt x="90" y="213"/>
                    <a:pt x="107" y="213"/>
                  </a:cubicBezTo>
                  <a:cubicBezTo>
                    <a:pt x="149" y="209"/>
                    <a:pt x="179" y="179"/>
                    <a:pt x="200" y="154"/>
                  </a:cubicBezTo>
                  <a:cubicBezTo>
                    <a:pt x="217" y="132"/>
                    <a:pt x="234" y="103"/>
                    <a:pt x="234" y="69"/>
                  </a:cubicBezTo>
                  <a:cubicBezTo>
                    <a:pt x="238" y="56"/>
                    <a:pt x="230" y="35"/>
                    <a:pt x="221" y="22"/>
                  </a:cubicBezTo>
                  <a:cubicBezTo>
                    <a:pt x="208" y="9"/>
                    <a:pt x="191" y="5"/>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204525" y="-1802525"/>
              <a:ext cx="3325" cy="2900"/>
            </a:xfrm>
            <a:custGeom>
              <a:avLst/>
              <a:gdLst/>
              <a:ahLst/>
              <a:cxnLst/>
              <a:rect l="l" t="t" r="r" b="b"/>
              <a:pathLst>
                <a:path w="133" h="116" extrusionOk="0">
                  <a:moveTo>
                    <a:pt x="90" y="0"/>
                  </a:moveTo>
                  <a:cubicBezTo>
                    <a:pt x="77" y="9"/>
                    <a:pt x="43" y="17"/>
                    <a:pt x="18" y="47"/>
                  </a:cubicBezTo>
                  <a:cubicBezTo>
                    <a:pt x="9" y="60"/>
                    <a:pt x="1" y="81"/>
                    <a:pt x="9" y="94"/>
                  </a:cubicBezTo>
                  <a:cubicBezTo>
                    <a:pt x="9" y="108"/>
                    <a:pt x="21" y="116"/>
                    <a:pt x="37" y="116"/>
                  </a:cubicBezTo>
                  <a:cubicBezTo>
                    <a:pt x="40" y="116"/>
                    <a:pt x="44" y="116"/>
                    <a:pt x="47" y="115"/>
                  </a:cubicBezTo>
                  <a:cubicBezTo>
                    <a:pt x="69" y="115"/>
                    <a:pt x="86" y="102"/>
                    <a:pt x="102" y="81"/>
                  </a:cubicBezTo>
                  <a:cubicBezTo>
                    <a:pt x="119" y="60"/>
                    <a:pt x="132" y="38"/>
                    <a:pt x="132" y="26"/>
                  </a:cubicBezTo>
                  <a:cubicBezTo>
                    <a:pt x="132" y="9"/>
                    <a:pt x="128" y="4"/>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212700" y="-1805175"/>
              <a:ext cx="5550" cy="5525"/>
            </a:xfrm>
            <a:custGeom>
              <a:avLst/>
              <a:gdLst/>
              <a:ahLst/>
              <a:cxnLst/>
              <a:rect l="l" t="t" r="r" b="b"/>
              <a:pathLst>
                <a:path w="222" h="221" extrusionOk="0">
                  <a:moveTo>
                    <a:pt x="132" y="43"/>
                  </a:moveTo>
                  <a:cubicBezTo>
                    <a:pt x="145" y="51"/>
                    <a:pt x="157" y="64"/>
                    <a:pt x="162" y="85"/>
                  </a:cubicBezTo>
                  <a:cubicBezTo>
                    <a:pt x="162" y="102"/>
                    <a:pt x="157" y="123"/>
                    <a:pt x="145" y="140"/>
                  </a:cubicBezTo>
                  <a:cubicBezTo>
                    <a:pt x="132" y="157"/>
                    <a:pt x="111" y="166"/>
                    <a:pt x="94" y="170"/>
                  </a:cubicBezTo>
                  <a:cubicBezTo>
                    <a:pt x="81" y="170"/>
                    <a:pt x="73" y="166"/>
                    <a:pt x="68" y="161"/>
                  </a:cubicBezTo>
                  <a:cubicBezTo>
                    <a:pt x="64" y="161"/>
                    <a:pt x="60" y="157"/>
                    <a:pt x="56" y="153"/>
                  </a:cubicBezTo>
                  <a:cubicBezTo>
                    <a:pt x="56" y="149"/>
                    <a:pt x="56" y="149"/>
                    <a:pt x="56" y="149"/>
                  </a:cubicBezTo>
                  <a:cubicBezTo>
                    <a:pt x="56" y="144"/>
                    <a:pt x="56" y="144"/>
                    <a:pt x="56" y="144"/>
                  </a:cubicBezTo>
                  <a:cubicBezTo>
                    <a:pt x="56" y="127"/>
                    <a:pt x="64" y="110"/>
                    <a:pt x="77" y="98"/>
                  </a:cubicBezTo>
                  <a:cubicBezTo>
                    <a:pt x="90" y="81"/>
                    <a:pt x="102" y="64"/>
                    <a:pt x="111" y="55"/>
                  </a:cubicBezTo>
                  <a:cubicBezTo>
                    <a:pt x="119" y="51"/>
                    <a:pt x="124" y="47"/>
                    <a:pt x="128" y="47"/>
                  </a:cubicBezTo>
                  <a:cubicBezTo>
                    <a:pt x="132" y="43"/>
                    <a:pt x="132" y="43"/>
                    <a:pt x="132" y="43"/>
                  </a:cubicBezTo>
                  <a:close/>
                  <a:moveTo>
                    <a:pt x="128" y="0"/>
                  </a:moveTo>
                  <a:cubicBezTo>
                    <a:pt x="102" y="0"/>
                    <a:pt x="102" y="9"/>
                    <a:pt x="102" y="13"/>
                  </a:cubicBezTo>
                  <a:cubicBezTo>
                    <a:pt x="94" y="17"/>
                    <a:pt x="90" y="17"/>
                    <a:pt x="85" y="21"/>
                  </a:cubicBezTo>
                  <a:cubicBezTo>
                    <a:pt x="68" y="34"/>
                    <a:pt x="56" y="51"/>
                    <a:pt x="39" y="68"/>
                  </a:cubicBezTo>
                  <a:cubicBezTo>
                    <a:pt x="34" y="72"/>
                    <a:pt x="30" y="76"/>
                    <a:pt x="26" y="81"/>
                  </a:cubicBezTo>
                  <a:cubicBezTo>
                    <a:pt x="13" y="98"/>
                    <a:pt x="0" y="123"/>
                    <a:pt x="5" y="157"/>
                  </a:cubicBezTo>
                  <a:cubicBezTo>
                    <a:pt x="9" y="174"/>
                    <a:pt x="22" y="195"/>
                    <a:pt x="39" y="208"/>
                  </a:cubicBezTo>
                  <a:cubicBezTo>
                    <a:pt x="43" y="212"/>
                    <a:pt x="47" y="212"/>
                    <a:pt x="51" y="217"/>
                  </a:cubicBezTo>
                  <a:cubicBezTo>
                    <a:pt x="68" y="221"/>
                    <a:pt x="81" y="221"/>
                    <a:pt x="94" y="221"/>
                  </a:cubicBezTo>
                  <a:cubicBezTo>
                    <a:pt x="174" y="217"/>
                    <a:pt x="221" y="136"/>
                    <a:pt x="208" y="76"/>
                  </a:cubicBezTo>
                  <a:cubicBezTo>
                    <a:pt x="191" y="17"/>
                    <a:pt x="141" y="0"/>
                    <a:pt x="12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213975" y="-1804125"/>
              <a:ext cx="2775" cy="3200"/>
            </a:xfrm>
            <a:custGeom>
              <a:avLst/>
              <a:gdLst/>
              <a:ahLst/>
              <a:cxnLst/>
              <a:rect l="l" t="t" r="r" b="b"/>
              <a:pathLst>
                <a:path w="111" h="128" extrusionOk="0">
                  <a:moveTo>
                    <a:pt x="81" y="1"/>
                  </a:moveTo>
                  <a:cubicBezTo>
                    <a:pt x="81" y="1"/>
                    <a:pt x="81" y="1"/>
                    <a:pt x="77" y="5"/>
                  </a:cubicBezTo>
                  <a:cubicBezTo>
                    <a:pt x="73" y="5"/>
                    <a:pt x="68" y="9"/>
                    <a:pt x="60" y="13"/>
                  </a:cubicBezTo>
                  <a:cubicBezTo>
                    <a:pt x="51" y="22"/>
                    <a:pt x="39" y="39"/>
                    <a:pt x="26" y="56"/>
                  </a:cubicBezTo>
                  <a:cubicBezTo>
                    <a:pt x="13" y="73"/>
                    <a:pt x="0" y="90"/>
                    <a:pt x="5" y="107"/>
                  </a:cubicBezTo>
                  <a:cubicBezTo>
                    <a:pt x="5" y="111"/>
                    <a:pt x="9" y="115"/>
                    <a:pt x="17" y="119"/>
                  </a:cubicBezTo>
                  <a:cubicBezTo>
                    <a:pt x="22" y="124"/>
                    <a:pt x="30" y="128"/>
                    <a:pt x="43" y="128"/>
                  </a:cubicBezTo>
                  <a:cubicBezTo>
                    <a:pt x="60" y="124"/>
                    <a:pt x="81" y="115"/>
                    <a:pt x="94" y="98"/>
                  </a:cubicBezTo>
                  <a:cubicBezTo>
                    <a:pt x="106" y="81"/>
                    <a:pt x="111" y="60"/>
                    <a:pt x="111" y="43"/>
                  </a:cubicBezTo>
                  <a:cubicBezTo>
                    <a:pt x="106" y="22"/>
                    <a:pt x="94" y="9"/>
                    <a:pt x="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164725" y="-1776200"/>
              <a:ext cx="5450" cy="8300"/>
            </a:xfrm>
            <a:custGeom>
              <a:avLst/>
              <a:gdLst/>
              <a:ahLst/>
              <a:cxnLst/>
              <a:rect l="l" t="t" r="r" b="b"/>
              <a:pathLst>
                <a:path w="218" h="332" extrusionOk="0">
                  <a:moveTo>
                    <a:pt x="137" y="34"/>
                  </a:moveTo>
                  <a:cubicBezTo>
                    <a:pt x="137" y="38"/>
                    <a:pt x="141" y="38"/>
                    <a:pt x="141" y="38"/>
                  </a:cubicBezTo>
                  <a:cubicBezTo>
                    <a:pt x="145" y="42"/>
                    <a:pt x="154" y="42"/>
                    <a:pt x="158" y="59"/>
                  </a:cubicBezTo>
                  <a:cubicBezTo>
                    <a:pt x="162" y="76"/>
                    <a:pt x="167" y="106"/>
                    <a:pt x="167" y="136"/>
                  </a:cubicBezTo>
                  <a:cubicBezTo>
                    <a:pt x="167" y="161"/>
                    <a:pt x="162" y="195"/>
                    <a:pt x="154" y="229"/>
                  </a:cubicBezTo>
                  <a:cubicBezTo>
                    <a:pt x="145" y="246"/>
                    <a:pt x="141" y="259"/>
                    <a:pt x="133" y="267"/>
                  </a:cubicBezTo>
                  <a:cubicBezTo>
                    <a:pt x="126" y="273"/>
                    <a:pt x="120" y="277"/>
                    <a:pt x="114" y="277"/>
                  </a:cubicBezTo>
                  <a:cubicBezTo>
                    <a:pt x="112" y="277"/>
                    <a:pt x="109" y="277"/>
                    <a:pt x="107" y="276"/>
                  </a:cubicBezTo>
                  <a:cubicBezTo>
                    <a:pt x="99" y="276"/>
                    <a:pt x="86" y="263"/>
                    <a:pt x="77" y="250"/>
                  </a:cubicBezTo>
                  <a:cubicBezTo>
                    <a:pt x="69" y="237"/>
                    <a:pt x="65" y="225"/>
                    <a:pt x="60" y="208"/>
                  </a:cubicBezTo>
                  <a:cubicBezTo>
                    <a:pt x="56" y="178"/>
                    <a:pt x="56" y="144"/>
                    <a:pt x="69" y="119"/>
                  </a:cubicBezTo>
                  <a:cubicBezTo>
                    <a:pt x="86" y="68"/>
                    <a:pt x="124" y="46"/>
                    <a:pt x="137" y="34"/>
                  </a:cubicBezTo>
                  <a:close/>
                  <a:moveTo>
                    <a:pt x="141" y="1"/>
                  </a:moveTo>
                  <a:cubicBezTo>
                    <a:pt x="137" y="1"/>
                    <a:pt x="130" y="2"/>
                    <a:pt x="120" y="4"/>
                  </a:cubicBezTo>
                  <a:cubicBezTo>
                    <a:pt x="103" y="13"/>
                    <a:pt x="52" y="38"/>
                    <a:pt x="22" y="102"/>
                  </a:cubicBezTo>
                  <a:cubicBezTo>
                    <a:pt x="9" y="136"/>
                    <a:pt x="1" y="178"/>
                    <a:pt x="9" y="221"/>
                  </a:cubicBezTo>
                  <a:cubicBezTo>
                    <a:pt x="18" y="259"/>
                    <a:pt x="35" y="310"/>
                    <a:pt x="90" y="327"/>
                  </a:cubicBezTo>
                  <a:cubicBezTo>
                    <a:pt x="97" y="330"/>
                    <a:pt x="105" y="331"/>
                    <a:pt x="113" y="331"/>
                  </a:cubicBezTo>
                  <a:cubicBezTo>
                    <a:pt x="137" y="331"/>
                    <a:pt x="161" y="318"/>
                    <a:pt x="171" y="305"/>
                  </a:cubicBezTo>
                  <a:cubicBezTo>
                    <a:pt x="188" y="284"/>
                    <a:pt x="196" y="263"/>
                    <a:pt x="200" y="242"/>
                  </a:cubicBezTo>
                  <a:cubicBezTo>
                    <a:pt x="213" y="204"/>
                    <a:pt x="217" y="165"/>
                    <a:pt x="213" y="131"/>
                  </a:cubicBezTo>
                  <a:cubicBezTo>
                    <a:pt x="213" y="97"/>
                    <a:pt x="209" y="72"/>
                    <a:pt x="196" y="46"/>
                  </a:cubicBezTo>
                  <a:cubicBezTo>
                    <a:pt x="192" y="34"/>
                    <a:pt x="183" y="21"/>
                    <a:pt x="175" y="17"/>
                  </a:cubicBezTo>
                  <a:cubicBezTo>
                    <a:pt x="167" y="8"/>
                    <a:pt x="158" y="4"/>
                    <a:pt x="150" y="4"/>
                  </a:cubicBezTo>
                  <a:cubicBezTo>
                    <a:pt x="147" y="2"/>
                    <a:pt x="145" y="1"/>
                    <a:pt x="14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166125" y="-1775375"/>
              <a:ext cx="2775" cy="6125"/>
            </a:xfrm>
            <a:custGeom>
              <a:avLst/>
              <a:gdLst/>
              <a:ahLst/>
              <a:cxnLst/>
              <a:rect l="l" t="t" r="r" b="b"/>
              <a:pathLst>
                <a:path w="111" h="245" extrusionOk="0">
                  <a:moveTo>
                    <a:pt x="81" y="1"/>
                  </a:moveTo>
                  <a:cubicBezTo>
                    <a:pt x="68" y="13"/>
                    <a:pt x="30" y="35"/>
                    <a:pt x="13" y="86"/>
                  </a:cubicBezTo>
                  <a:cubicBezTo>
                    <a:pt x="0" y="111"/>
                    <a:pt x="0" y="145"/>
                    <a:pt x="4" y="175"/>
                  </a:cubicBezTo>
                  <a:cubicBezTo>
                    <a:pt x="9" y="192"/>
                    <a:pt x="13" y="204"/>
                    <a:pt x="21" y="217"/>
                  </a:cubicBezTo>
                  <a:cubicBezTo>
                    <a:pt x="30" y="230"/>
                    <a:pt x="43" y="243"/>
                    <a:pt x="51" y="243"/>
                  </a:cubicBezTo>
                  <a:cubicBezTo>
                    <a:pt x="53" y="244"/>
                    <a:pt x="56" y="244"/>
                    <a:pt x="58" y="244"/>
                  </a:cubicBezTo>
                  <a:cubicBezTo>
                    <a:pt x="64" y="244"/>
                    <a:pt x="70" y="240"/>
                    <a:pt x="77" y="234"/>
                  </a:cubicBezTo>
                  <a:cubicBezTo>
                    <a:pt x="85" y="226"/>
                    <a:pt x="89" y="213"/>
                    <a:pt x="98" y="196"/>
                  </a:cubicBezTo>
                  <a:cubicBezTo>
                    <a:pt x="106" y="162"/>
                    <a:pt x="111" y="128"/>
                    <a:pt x="111" y="103"/>
                  </a:cubicBezTo>
                  <a:cubicBezTo>
                    <a:pt x="111" y="73"/>
                    <a:pt x="106" y="43"/>
                    <a:pt x="102" y="26"/>
                  </a:cubicBezTo>
                  <a:cubicBezTo>
                    <a:pt x="98" y="9"/>
                    <a:pt x="89" y="9"/>
                    <a:pt x="85" y="5"/>
                  </a:cubicBezTo>
                  <a:cubicBezTo>
                    <a:pt x="85" y="5"/>
                    <a:pt x="81" y="5"/>
                    <a:pt x="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167275" y="-1765525"/>
              <a:ext cx="4375" cy="7375"/>
            </a:xfrm>
            <a:custGeom>
              <a:avLst/>
              <a:gdLst/>
              <a:ahLst/>
              <a:cxnLst/>
              <a:rect l="l" t="t" r="r" b="b"/>
              <a:pathLst>
                <a:path w="175" h="295" extrusionOk="0">
                  <a:moveTo>
                    <a:pt x="86" y="35"/>
                  </a:moveTo>
                  <a:cubicBezTo>
                    <a:pt x="90" y="35"/>
                    <a:pt x="98" y="35"/>
                    <a:pt x="103" y="44"/>
                  </a:cubicBezTo>
                  <a:cubicBezTo>
                    <a:pt x="107" y="48"/>
                    <a:pt x="107" y="52"/>
                    <a:pt x="111" y="57"/>
                  </a:cubicBezTo>
                  <a:cubicBezTo>
                    <a:pt x="115" y="65"/>
                    <a:pt x="115" y="78"/>
                    <a:pt x="120" y="95"/>
                  </a:cubicBezTo>
                  <a:cubicBezTo>
                    <a:pt x="124" y="116"/>
                    <a:pt x="120" y="142"/>
                    <a:pt x="115" y="171"/>
                  </a:cubicBezTo>
                  <a:cubicBezTo>
                    <a:pt x="111" y="197"/>
                    <a:pt x="98" y="231"/>
                    <a:pt x="90" y="239"/>
                  </a:cubicBezTo>
                  <a:cubicBezTo>
                    <a:pt x="89" y="240"/>
                    <a:pt x="87" y="241"/>
                    <a:pt x="85" y="241"/>
                  </a:cubicBezTo>
                  <a:cubicBezTo>
                    <a:pt x="79" y="241"/>
                    <a:pt x="68" y="234"/>
                    <a:pt x="65" y="218"/>
                  </a:cubicBezTo>
                  <a:cubicBezTo>
                    <a:pt x="60" y="218"/>
                    <a:pt x="60" y="214"/>
                    <a:pt x="60" y="214"/>
                  </a:cubicBezTo>
                  <a:cubicBezTo>
                    <a:pt x="52" y="188"/>
                    <a:pt x="52" y="163"/>
                    <a:pt x="52" y="142"/>
                  </a:cubicBezTo>
                  <a:cubicBezTo>
                    <a:pt x="52" y="95"/>
                    <a:pt x="69" y="61"/>
                    <a:pt x="73" y="48"/>
                  </a:cubicBezTo>
                  <a:cubicBezTo>
                    <a:pt x="73" y="44"/>
                    <a:pt x="73" y="40"/>
                    <a:pt x="73" y="35"/>
                  </a:cubicBezTo>
                  <a:close/>
                  <a:moveTo>
                    <a:pt x="95" y="0"/>
                  </a:moveTo>
                  <a:cubicBezTo>
                    <a:pt x="88" y="0"/>
                    <a:pt x="81" y="1"/>
                    <a:pt x="77" y="1"/>
                  </a:cubicBezTo>
                  <a:cubicBezTo>
                    <a:pt x="69" y="6"/>
                    <a:pt x="65" y="14"/>
                    <a:pt x="60" y="18"/>
                  </a:cubicBezTo>
                  <a:cubicBezTo>
                    <a:pt x="56" y="18"/>
                    <a:pt x="52" y="23"/>
                    <a:pt x="43" y="31"/>
                  </a:cubicBezTo>
                  <a:cubicBezTo>
                    <a:pt x="31" y="44"/>
                    <a:pt x="9" y="82"/>
                    <a:pt x="1" y="137"/>
                  </a:cubicBezTo>
                  <a:cubicBezTo>
                    <a:pt x="1" y="163"/>
                    <a:pt x="1" y="197"/>
                    <a:pt x="14" y="231"/>
                  </a:cubicBezTo>
                  <a:cubicBezTo>
                    <a:pt x="18" y="243"/>
                    <a:pt x="22" y="260"/>
                    <a:pt x="39" y="277"/>
                  </a:cubicBezTo>
                  <a:cubicBezTo>
                    <a:pt x="43" y="277"/>
                    <a:pt x="43" y="277"/>
                    <a:pt x="48" y="282"/>
                  </a:cubicBezTo>
                  <a:cubicBezTo>
                    <a:pt x="56" y="286"/>
                    <a:pt x="69" y="294"/>
                    <a:pt x="81" y="294"/>
                  </a:cubicBezTo>
                  <a:cubicBezTo>
                    <a:pt x="98" y="294"/>
                    <a:pt x="111" y="290"/>
                    <a:pt x="120" y="282"/>
                  </a:cubicBezTo>
                  <a:cubicBezTo>
                    <a:pt x="141" y="265"/>
                    <a:pt x="149" y="243"/>
                    <a:pt x="154" y="226"/>
                  </a:cubicBezTo>
                  <a:cubicBezTo>
                    <a:pt x="162" y="209"/>
                    <a:pt x="166" y="197"/>
                    <a:pt x="166" y="180"/>
                  </a:cubicBezTo>
                  <a:cubicBezTo>
                    <a:pt x="175" y="146"/>
                    <a:pt x="171" y="112"/>
                    <a:pt x="166" y="86"/>
                  </a:cubicBezTo>
                  <a:cubicBezTo>
                    <a:pt x="162" y="61"/>
                    <a:pt x="154" y="31"/>
                    <a:pt x="132" y="14"/>
                  </a:cubicBezTo>
                  <a:cubicBezTo>
                    <a:pt x="128" y="10"/>
                    <a:pt x="124" y="6"/>
                    <a:pt x="120" y="6"/>
                  </a:cubicBezTo>
                  <a:cubicBezTo>
                    <a:pt x="111" y="1"/>
                    <a:pt x="103" y="0"/>
                    <a:pt x="95"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168550" y="-1764650"/>
              <a:ext cx="1825" cy="5150"/>
            </a:xfrm>
            <a:custGeom>
              <a:avLst/>
              <a:gdLst/>
              <a:ahLst/>
              <a:cxnLst/>
              <a:rect l="l" t="t" r="r" b="b"/>
              <a:pathLst>
                <a:path w="73" h="206" extrusionOk="0">
                  <a:moveTo>
                    <a:pt x="22" y="0"/>
                  </a:moveTo>
                  <a:cubicBezTo>
                    <a:pt x="22" y="5"/>
                    <a:pt x="22" y="9"/>
                    <a:pt x="22" y="13"/>
                  </a:cubicBezTo>
                  <a:cubicBezTo>
                    <a:pt x="18" y="26"/>
                    <a:pt x="1" y="60"/>
                    <a:pt x="1" y="107"/>
                  </a:cubicBezTo>
                  <a:cubicBezTo>
                    <a:pt x="1" y="128"/>
                    <a:pt x="1" y="153"/>
                    <a:pt x="9" y="179"/>
                  </a:cubicBezTo>
                  <a:cubicBezTo>
                    <a:pt x="16" y="196"/>
                    <a:pt x="29" y="205"/>
                    <a:pt x="36" y="205"/>
                  </a:cubicBezTo>
                  <a:cubicBezTo>
                    <a:pt x="37" y="205"/>
                    <a:pt x="38" y="205"/>
                    <a:pt x="39" y="204"/>
                  </a:cubicBezTo>
                  <a:cubicBezTo>
                    <a:pt x="47" y="196"/>
                    <a:pt x="60" y="162"/>
                    <a:pt x="64" y="136"/>
                  </a:cubicBezTo>
                  <a:cubicBezTo>
                    <a:pt x="69" y="107"/>
                    <a:pt x="73" y="81"/>
                    <a:pt x="69" y="60"/>
                  </a:cubicBezTo>
                  <a:cubicBezTo>
                    <a:pt x="64" y="34"/>
                    <a:pt x="60" y="17"/>
                    <a:pt x="52" y="9"/>
                  </a:cubicBezTo>
                  <a:cubicBezTo>
                    <a:pt x="47" y="0"/>
                    <a:pt x="39" y="0"/>
                    <a:pt x="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169725" y="-1757000"/>
              <a:ext cx="5000" cy="6250"/>
            </a:xfrm>
            <a:custGeom>
              <a:avLst/>
              <a:gdLst/>
              <a:ahLst/>
              <a:cxnLst/>
              <a:rect l="l" t="t" r="r" b="b"/>
              <a:pathLst>
                <a:path w="200" h="250" extrusionOk="0">
                  <a:moveTo>
                    <a:pt x="68" y="46"/>
                  </a:moveTo>
                  <a:cubicBezTo>
                    <a:pt x="78" y="46"/>
                    <a:pt x="90" y="49"/>
                    <a:pt x="102" y="59"/>
                  </a:cubicBezTo>
                  <a:cubicBezTo>
                    <a:pt x="115" y="72"/>
                    <a:pt x="124" y="89"/>
                    <a:pt x="132" y="115"/>
                  </a:cubicBezTo>
                  <a:cubicBezTo>
                    <a:pt x="141" y="140"/>
                    <a:pt x="149" y="170"/>
                    <a:pt x="141" y="183"/>
                  </a:cubicBezTo>
                  <a:cubicBezTo>
                    <a:pt x="141" y="191"/>
                    <a:pt x="136" y="195"/>
                    <a:pt x="132" y="195"/>
                  </a:cubicBezTo>
                  <a:cubicBezTo>
                    <a:pt x="131" y="197"/>
                    <a:pt x="129" y="197"/>
                    <a:pt x="127" y="197"/>
                  </a:cubicBezTo>
                  <a:cubicBezTo>
                    <a:pt x="123" y="197"/>
                    <a:pt x="117" y="194"/>
                    <a:pt x="111" y="191"/>
                  </a:cubicBezTo>
                  <a:cubicBezTo>
                    <a:pt x="90" y="183"/>
                    <a:pt x="77" y="166"/>
                    <a:pt x="68" y="144"/>
                  </a:cubicBezTo>
                  <a:cubicBezTo>
                    <a:pt x="47" y="110"/>
                    <a:pt x="51" y="76"/>
                    <a:pt x="47" y="68"/>
                  </a:cubicBezTo>
                  <a:cubicBezTo>
                    <a:pt x="47" y="59"/>
                    <a:pt x="47" y="55"/>
                    <a:pt x="43" y="51"/>
                  </a:cubicBezTo>
                  <a:cubicBezTo>
                    <a:pt x="49" y="49"/>
                    <a:pt x="58" y="46"/>
                    <a:pt x="68" y="46"/>
                  </a:cubicBezTo>
                  <a:close/>
                  <a:moveTo>
                    <a:pt x="75" y="0"/>
                  </a:moveTo>
                  <a:cubicBezTo>
                    <a:pt x="66" y="0"/>
                    <a:pt x="58" y="2"/>
                    <a:pt x="51" y="4"/>
                  </a:cubicBezTo>
                  <a:cubicBezTo>
                    <a:pt x="30" y="13"/>
                    <a:pt x="17" y="25"/>
                    <a:pt x="13" y="34"/>
                  </a:cubicBezTo>
                  <a:cubicBezTo>
                    <a:pt x="5" y="51"/>
                    <a:pt x="9" y="59"/>
                    <a:pt x="13" y="64"/>
                  </a:cubicBezTo>
                  <a:cubicBezTo>
                    <a:pt x="9" y="76"/>
                    <a:pt x="0" y="119"/>
                    <a:pt x="22" y="170"/>
                  </a:cubicBezTo>
                  <a:cubicBezTo>
                    <a:pt x="34" y="195"/>
                    <a:pt x="56" y="221"/>
                    <a:pt x="85" y="238"/>
                  </a:cubicBezTo>
                  <a:cubicBezTo>
                    <a:pt x="97" y="244"/>
                    <a:pt x="109" y="250"/>
                    <a:pt x="124" y="250"/>
                  </a:cubicBezTo>
                  <a:cubicBezTo>
                    <a:pt x="131" y="250"/>
                    <a:pt x="137" y="249"/>
                    <a:pt x="145" y="246"/>
                  </a:cubicBezTo>
                  <a:cubicBezTo>
                    <a:pt x="170" y="242"/>
                    <a:pt x="187" y="221"/>
                    <a:pt x="196" y="200"/>
                  </a:cubicBezTo>
                  <a:cubicBezTo>
                    <a:pt x="200" y="178"/>
                    <a:pt x="196" y="157"/>
                    <a:pt x="196" y="144"/>
                  </a:cubicBezTo>
                  <a:cubicBezTo>
                    <a:pt x="191" y="127"/>
                    <a:pt x="187" y="110"/>
                    <a:pt x="183" y="98"/>
                  </a:cubicBezTo>
                  <a:cubicBezTo>
                    <a:pt x="174" y="68"/>
                    <a:pt x="158" y="38"/>
                    <a:pt x="132" y="21"/>
                  </a:cubicBezTo>
                  <a:cubicBezTo>
                    <a:pt x="115" y="7"/>
                    <a:pt x="93" y="0"/>
                    <a:pt x="75"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170775" y="-1755875"/>
              <a:ext cx="2700" cy="3825"/>
            </a:xfrm>
            <a:custGeom>
              <a:avLst/>
              <a:gdLst/>
              <a:ahLst/>
              <a:cxnLst/>
              <a:rect l="l" t="t" r="r" b="b"/>
              <a:pathLst>
                <a:path w="108" h="153" extrusionOk="0">
                  <a:moveTo>
                    <a:pt x="26" y="1"/>
                  </a:moveTo>
                  <a:cubicBezTo>
                    <a:pt x="16" y="1"/>
                    <a:pt x="7" y="4"/>
                    <a:pt x="1" y="6"/>
                  </a:cubicBezTo>
                  <a:cubicBezTo>
                    <a:pt x="5" y="10"/>
                    <a:pt x="5" y="14"/>
                    <a:pt x="5" y="23"/>
                  </a:cubicBezTo>
                  <a:cubicBezTo>
                    <a:pt x="9" y="31"/>
                    <a:pt x="5" y="65"/>
                    <a:pt x="26" y="99"/>
                  </a:cubicBezTo>
                  <a:cubicBezTo>
                    <a:pt x="35" y="121"/>
                    <a:pt x="48" y="138"/>
                    <a:pt x="69" y="146"/>
                  </a:cubicBezTo>
                  <a:cubicBezTo>
                    <a:pt x="75" y="149"/>
                    <a:pt x="81" y="152"/>
                    <a:pt x="85" y="152"/>
                  </a:cubicBezTo>
                  <a:cubicBezTo>
                    <a:pt x="87" y="152"/>
                    <a:pt x="89" y="152"/>
                    <a:pt x="90" y="150"/>
                  </a:cubicBezTo>
                  <a:cubicBezTo>
                    <a:pt x="94" y="150"/>
                    <a:pt x="99" y="146"/>
                    <a:pt x="99" y="138"/>
                  </a:cubicBezTo>
                  <a:cubicBezTo>
                    <a:pt x="107" y="125"/>
                    <a:pt x="99" y="95"/>
                    <a:pt x="90" y="70"/>
                  </a:cubicBezTo>
                  <a:cubicBezTo>
                    <a:pt x="82" y="44"/>
                    <a:pt x="73" y="27"/>
                    <a:pt x="60" y="14"/>
                  </a:cubicBezTo>
                  <a:cubicBezTo>
                    <a:pt x="48" y="4"/>
                    <a:pt x="36"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129400" y="-1791475"/>
              <a:ext cx="7250" cy="7325"/>
            </a:xfrm>
            <a:custGeom>
              <a:avLst/>
              <a:gdLst/>
              <a:ahLst/>
              <a:cxnLst/>
              <a:rect l="l" t="t" r="r" b="b"/>
              <a:pathLst>
                <a:path w="290" h="293" extrusionOk="0">
                  <a:moveTo>
                    <a:pt x="187" y="38"/>
                  </a:moveTo>
                  <a:cubicBezTo>
                    <a:pt x="192" y="38"/>
                    <a:pt x="209" y="38"/>
                    <a:pt x="221" y="46"/>
                  </a:cubicBezTo>
                  <a:cubicBezTo>
                    <a:pt x="230" y="55"/>
                    <a:pt x="243" y="76"/>
                    <a:pt x="238" y="101"/>
                  </a:cubicBezTo>
                  <a:cubicBezTo>
                    <a:pt x="238" y="127"/>
                    <a:pt x="221" y="157"/>
                    <a:pt x="196" y="182"/>
                  </a:cubicBezTo>
                  <a:cubicBezTo>
                    <a:pt x="170" y="212"/>
                    <a:pt x="145" y="237"/>
                    <a:pt x="115" y="237"/>
                  </a:cubicBezTo>
                  <a:cubicBezTo>
                    <a:pt x="114" y="238"/>
                    <a:pt x="112" y="238"/>
                    <a:pt x="110" y="238"/>
                  </a:cubicBezTo>
                  <a:cubicBezTo>
                    <a:pt x="90" y="238"/>
                    <a:pt x="68" y="214"/>
                    <a:pt x="60" y="186"/>
                  </a:cubicBezTo>
                  <a:cubicBezTo>
                    <a:pt x="56" y="161"/>
                    <a:pt x="69" y="131"/>
                    <a:pt x="85" y="110"/>
                  </a:cubicBezTo>
                  <a:cubicBezTo>
                    <a:pt x="124" y="68"/>
                    <a:pt x="170" y="51"/>
                    <a:pt x="183" y="38"/>
                  </a:cubicBezTo>
                  <a:close/>
                  <a:moveTo>
                    <a:pt x="201" y="0"/>
                  </a:moveTo>
                  <a:cubicBezTo>
                    <a:pt x="192" y="0"/>
                    <a:pt x="185" y="2"/>
                    <a:pt x="179" y="4"/>
                  </a:cubicBezTo>
                  <a:cubicBezTo>
                    <a:pt x="179" y="4"/>
                    <a:pt x="175" y="4"/>
                    <a:pt x="175" y="8"/>
                  </a:cubicBezTo>
                  <a:lnTo>
                    <a:pt x="170" y="8"/>
                  </a:lnTo>
                  <a:cubicBezTo>
                    <a:pt x="162" y="8"/>
                    <a:pt x="145" y="12"/>
                    <a:pt x="124" y="25"/>
                  </a:cubicBezTo>
                  <a:cubicBezTo>
                    <a:pt x="102" y="34"/>
                    <a:pt x="73" y="51"/>
                    <a:pt x="52" y="80"/>
                  </a:cubicBezTo>
                  <a:cubicBezTo>
                    <a:pt x="26" y="106"/>
                    <a:pt x="1" y="148"/>
                    <a:pt x="9" y="199"/>
                  </a:cubicBezTo>
                  <a:cubicBezTo>
                    <a:pt x="13" y="225"/>
                    <a:pt x="26" y="246"/>
                    <a:pt x="47" y="263"/>
                  </a:cubicBezTo>
                  <a:cubicBezTo>
                    <a:pt x="64" y="284"/>
                    <a:pt x="94" y="292"/>
                    <a:pt x="124" y="292"/>
                  </a:cubicBezTo>
                  <a:cubicBezTo>
                    <a:pt x="149" y="288"/>
                    <a:pt x="175" y="275"/>
                    <a:pt x="192" y="263"/>
                  </a:cubicBezTo>
                  <a:cubicBezTo>
                    <a:pt x="209" y="246"/>
                    <a:pt x="221" y="233"/>
                    <a:pt x="234" y="216"/>
                  </a:cubicBezTo>
                  <a:cubicBezTo>
                    <a:pt x="264" y="186"/>
                    <a:pt x="285" y="148"/>
                    <a:pt x="289" y="106"/>
                  </a:cubicBezTo>
                  <a:cubicBezTo>
                    <a:pt x="289" y="63"/>
                    <a:pt x="272" y="25"/>
                    <a:pt x="243" y="12"/>
                  </a:cubicBezTo>
                  <a:cubicBezTo>
                    <a:pt x="226" y="3"/>
                    <a:pt x="212" y="0"/>
                    <a:pt x="20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130775" y="-1790550"/>
              <a:ext cx="4700" cy="5025"/>
            </a:xfrm>
            <a:custGeom>
              <a:avLst/>
              <a:gdLst/>
              <a:ahLst/>
              <a:cxnLst/>
              <a:rect l="l" t="t" r="r" b="b"/>
              <a:pathLst>
                <a:path w="188" h="201" extrusionOk="0">
                  <a:moveTo>
                    <a:pt x="128" y="1"/>
                  </a:moveTo>
                  <a:cubicBezTo>
                    <a:pt x="115" y="14"/>
                    <a:pt x="69" y="31"/>
                    <a:pt x="30" y="73"/>
                  </a:cubicBezTo>
                  <a:cubicBezTo>
                    <a:pt x="14" y="94"/>
                    <a:pt x="1" y="124"/>
                    <a:pt x="5" y="149"/>
                  </a:cubicBezTo>
                  <a:cubicBezTo>
                    <a:pt x="13" y="177"/>
                    <a:pt x="35" y="201"/>
                    <a:pt x="55" y="201"/>
                  </a:cubicBezTo>
                  <a:cubicBezTo>
                    <a:pt x="57" y="201"/>
                    <a:pt x="59" y="201"/>
                    <a:pt x="60" y="200"/>
                  </a:cubicBezTo>
                  <a:cubicBezTo>
                    <a:pt x="90" y="200"/>
                    <a:pt x="115" y="175"/>
                    <a:pt x="141" y="145"/>
                  </a:cubicBezTo>
                  <a:cubicBezTo>
                    <a:pt x="166" y="120"/>
                    <a:pt x="183" y="90"/>
                    <a:pt x="183" y="64"/>
                  </a:cubicBezTo>
                  <a:cubicBezTo>
                    <a:pt x="188" y="39"/>
                    <a:pt x="175" y="18"/>
                    <a:pt x="166" y="9"/>
                  </a:cubicBezTo>
                  <a:cubicBezTo>
                    <a:pt x="154" y="1"/>
                    <a:pt x="137" y="1"/>
                    <a:pt x="1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123675" y="-1783350"/>
              <a:ext cx="6175" cy="6150"/>
            </a:xfrm>
            <a:custGeom>
              <a:avLst/>
              <a:gdLst/>
              <a:ahLst/>
              <a:cxnLst/>
              <a:rect l="l" t="t" r="r" b="b"/>
              <a:pathLst>
                <a:path w="247" h="246" extrusionOk="0">
                  <a:moveTo>
                    <a:pt x="167" y="42"/>
                  </a:moveTo>
                  <a:cubicBezTo>
                    <a:pt x="171" y="42"/>
                    <a:pt x="174" y="42"/>
                    <a:pt x="179" y="44"/>
                  </a:cubicBezTo>
                  <a:cubicBezTo>
                    <a:pt x="183" y="48"/>
                    <a:pt x="196" y="61"/>
                    <a:pt x="196" y="78"/>
                  </a:cubicBezTo>
                  <a:cubicBezTo>
                    <a:pt x="196" y="95"/>
                    <a:pt x="183" y="116"/>
                    <a:pt x="166" y="137"/>
                  </a:cubicBezTo>
                  <a:cubicBezTo>
                    <a:pt x="149" y="158"/>
                    <a:pt x="128" y="180"/>
                    <a:pt x="107" y="188"/>
                  </a:cubicBezTo>
                  <a:cubicBezTo>
                    <a:pt x="102" y="190"/>
                    <a:pt x="97" y="191"/>
                    <a:pt x="93" y="191"/>
                  </a:cubicBezTo>
                  <a:cubicBezTo>
                    <a:pt x="78" y="191"/>
                    <a:pt x="66" y="180"/>
                    <a:pt x="60" y="167"/>
                  </a:cubicBezTo>
                  <a:cubicBezTo>
                    <a:pt x="56" y="150"/>
                    <a:pt x="60" y="129"/>
                    <a:pt x="73" y="112"/>
                  </a:cubicBezTo>
                  <a:cubicBezTo>
                    <a:pt x="94" y="78"/>
                    <a:pt x="132" y="61"/>
                    <a:pt x="145" y="52"/>
                  </a:cubicBezTo>
                  <a:cubicBezTo>
                    <a:pt x="145" y="48"/>
                    <a:pt x="145" y="48"/>
                    <a:pt x="149" y="48"/>
                  </a:cubicBezTo>
                  <a:cubicBezTo>
                    <a:pt x="149" y="48"/>
                    <a:pt x="153" y="44"/>
                    <a:pt x="153" y="44"/>
                  </a:cubicBezTo>
                  <a:cubicBezTo>
                    <a:pt x="156" y="44"/>
                    <a:pt x="161" y="42"/>
                    <a:pt x="167" y="42"/>
                  </a:cubicBezTo>
                  <a:close/>
                  <a:moveTo>
                    <a:pt x="176" y="1"/>
                  </a:moveTo>
                  <a:cubicBezTo>
                    <a:pt x="153" y="1"/>
                    <a:pt x="139" y="11"/>
                    <a:pt x="132" y="18"/>
                  </a:cubicBezTo>
                  <a:cubicBezTo>
                    <a:pt x="132" y="18"/>
                    <a:pt x="132" y="18"/>
                    <a:pt x="128" y="23"/>
                  </a:cubicBezTo>
                  <a:cubicBezTo>
                    <a:pt x="123" y="23"/>
                    <a:pt x="107" y="27"/>
                    <a:pt x="90" y="35"/>
                  </a:cubicBezTo>
                  <a:cubicBezTo>
                    <a:pt x="73" y="44"/>
                    <a:pt x="51" y="57"/>
                    <a:pt x="30" y="82"/>
                  </a:cubicBezTo>
                  <a:cubicBezTo>
                    <a:pt x="13" y="103"/>
                    <a:pt x="0" y="146"/>
                    <a:pt x="13" y="184"/>
                  </a:cubicBezTo>
                  <a:cubicBezTo>
                    <a:pt x="22" y="205"/>
                    <a:pt x="34" y="222"/>
                    <a:pt x="56" y="235"/>
                  </a:cubicBezTo>
                  <a:cubicBezTo>
                    <a:pt x="67" y="242"/>
                    <a:pt x="80" y="245"/>
                    <a:pt x="93" y="245"/>
                  </a:cubicBezTo>
                  <a:cubicBezTo>
                    <a:pt x="104" y="245"/>
                    <a:pt x="114" y="243"/>
                    <a:pt x="123" y="239"/>
                  </a:cubicBezTo>
                  <a:cubicBezTo>
                    <a:pt x="162" y="222"/>
                    <a:pt x="187" y="197"/>
                    <a:pt x="208" y="171"/>
                  </a:cubicBezTo>
                  <a:cubicBezTo>
                    <a:pt x="230" y="146"/>
                    <a:pt x="247" y="112"/>
                    <a:pt x="242" y="74"/>
                  </a:cubicBezTo>
                  <a:cubicBezTo>
                    <a:pt x="242" y="40"/>
                    <a:pt x="217" y="10"/>
                    <a:pt x="187" y="1"/>
                  </a:cubicBezTo>
                  <a:cubicBezTo>
                    <a:pt x="183" y="1"/>
                    <a:pt x="179" y="1"/>
                    <a:pt x="17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125050" y="-1782325"/>
              <a:ext cx="3525" cy="3750"/>
            </a:xfrm>
            <a:custGeom>
              <a:avLst/>
              <a:gdLst/>
              <a:ahLst/>
              <a:cxnLst/>
              <a:rect l="l" t="t" r="r" b="b"/>
              <a:pathLst>
                <a:path w="141" h="150" extrusionOk="0">
                  <a:moveTo>
                    <a:pt x="112" y="1"/>
                  </a:moveTo>
                  <a:cubicBezTo>
                    <a:pt x="106" y="1"/>
                    <a:pt x="101" y="3"/>
                    <a:pt x="98" y="3"/>
                  </a:cubicBezTo>
                  <a:cubicBezTo>
                    <a:pt x="98" y="3"/>
                    <a:pt x="94" y="7"/>
                    <a:pt x="94" y="7"/>
                  </a:cubicBezTo>
                  <a:cubicBezTo>
                    <a:pt x="90" y="7"/>
                    <a:pt x="90" y="7"/>
                    <a:pt x="90" y="11"/>
                  </a:cubicBezTo>
                  <a:cubicBezTo>
                    <a:pt x="77" y="20"/>
                    <a:pt x="39" y="37"/>
                    <a:pt x="18" y="71"/>
                  </a:cubicBezTo>
                  <a:cubicBezTo>
                    <a:pt x="5" y="88"/>
                    <a:pt x="1" y="109"/>
                    <a:pt x="5" y="126"/>
                  </a:cubicBezTo>
                  <a:cubicBezTo>
                    <a:pt x="11" y="139"/>
                    <a:pt x="23" y="150"/>
                    <a:pt x="38" y="150"/>
                  </a:cubicBezTo>
                  <a:cubicBezTo>
                    <a:pt x="42" y="150"/>
                    <a:pt x="47" y="149"/>
                    <a:pt x="52" y="147"/>
                  </a:cubicBezTo>
                  <a:cubicBezTo>
                    <a:pt x="73" y="139"/>
                    <a:pt x="94" y="117"/>
                    <a:pt x="111" y="96"/>
                  </a:cubicBezTo>
                  <a:cubicBezTo>
                    <a:pt x="128" y="75"/>
                    <a:pt x="141" y="54"/>
                    <a:pt x="141" y="37"/>
                  </a:cubicBezTo>
                  <a:cubicBezTo>
                    <a:pt x="141" y="20"/>
                    <a:pt x="128" y="7"/>
                    <a:pt x="124" y="3"/>
                  </a:cubicBezTo>
                  <a:cubicBezTo>
                    <a:pt x="119" y="1"/>
                    <a:pt x="116"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120500" y="-1774775"/>
              <a:ext cx="5425" cy="6975"/>
            </a:xfrm>
            <a:custGeom>
              <a:avLst/>
              <a:gdLst/>
              <a:ahLst/>
              <a:cxnLst/>
              <a:rect l="l" t="t" r="r" b="b"/>
              <a:pathLst>
                <a:path w="217" h="279" extrusionOk="0">
                  <a:moveTo>
                    <a:pt x="137" y="46"/>
                  </a:moveTo>
                  <a:cubicBezTo>
                    <a:pt x="144" y="46"/>
                    <a:pt x="150" y="49"/>
                    <a:pt x="153" y="57"/>
                  </a:cubicBezTo>
                  <a:cubicBezTo>
                    <a:pt x="161" y="70"/>
                    <a:pt x="153" y="100"/>
                    <a:pt x="144" y="130"/>
                  </a:cubicBezTo>
                  <a:cubicBezTo>
                    <a:pt x="136" y="155"/>
                    <a:pt x="123" y="189"/>
                    <a:pt x="106" y="210"/>
                  </a:cubicBezTo>
                  <a:cubicBezTo>
                    <a:pt x="100" y="221"/>
                    <a:pt x="93" y="225"/>
                    <a:pt x="87" y="225"/>
                  </a:cubicBezTo>
                  <a:cubicBezTo>
                    <a:pt x="80" y="225"/>
                    <a:pt x="72" y="221"/>
                    <a:pt x="64" y="214"/>
                  </a:cubicBezTo>
                  <a:cubicBezTo>
                    <a:pt x="51" y="202"/>
                    <a:pt x="51" y="176"/>
                    <a:pt x="55" y="155"/>
                  </a:cubicBezTo>
                  <a:cubicBezTo>
                    <a:pt x="68" y="108"/>
                    <a:pt x="89" y="79"/>
                    <a:pt x="98" y="66"/>
                  </a:cubicBezTo>
                  <a:cubicBezTo>
                    <a:pt x="102" y="62"/>
                    <a:pt x="110" y="53"/>
                    <a:pt x="123" y="49"/>
                  </a:cubicBezTo>
                  <a:cubicBezTo>
                    <a:pt x="128" y="47"/>
                    <a:pt x="132" y="46"/>
                    <a:pt x="137" y="46"/>
                  </a:cubicBezTo>
                  <a:close/>
                  <a:moveTo>
                    <a:pt x="137" y="1"/>
                  </a:moveTo>
                  <a:cubicBezTo>
                    <a:pt x="125" y="1"/>
                    <a:pt x="116" y="4"/>
                    <a:pt x="106" y="11"/>
                  </a:cubicBezTo>
                  <a:cubicBezTo>
                    <a:pt x="85" y="19"/>
                    <a:pt x="76" y="32"/>
                    <a:pt x="72" y="40"/>
                  </a:cubicBezTo>
                  <a:cubicBezTo>
                    <a:pt x="59" y="53"/>
                    <a:pt x="30" y="83"/>
                    <a:pt x="9" y="142"/>
                  </a:cubicBezTo>
                  <a:cubicBezTo>
                    <a:pt x="4" y="155"/>
                    <a:pt x="0" y="172"/>
                    <a:pt x="4" y="193"/>
                  </a:cubicBezTo>
                  <a:cubicBezTo>
                    <a:pt x="4" y="210"/>
                    <a:pt x="13" y="231"/>
                    <a:pt x="26" y="248"/>
                  </a:cubicBezTo>
                  <a:cubicBezTo>
                    <a:pt x="38" y="265"/>
                    <a:pt x="64" y="278"/>
                    <a:pt x="89" y="278"/>
                  </a:cubicBezTo>
                  <a:cubicBezTo>
                    <a:pt x="119" y="278"/>
                    <a:pt x="140" y="257"/>
                    <a:pt x="149" y="240"/>
                  </a:cubicBezTo>
                  <a:cubicBezTo>
                    <a:pt x="174" y="206"/>
                    <a:pt x="183" y="176"/>
                    <a:pt x="195" y="142"/>
                  </a:cubicBezTo>
                  <a:cubicBezTo>
                    <a:pt x="204" y="113"/>
                    <a:pt x="217" y="74"/>
                    <a:pt x="200" y="36"/>
                  </a:cubicBezTo>
                  <a:cubicBezTo>
                    <a:pt x="191" y="19"/>
                    <a:pt x="170" y="2"/>
                    <a:pt x="153" y="2"/>
                  </a:cubicBezTo>
                  <a:cubicBezTo>
                    <a:pt x="147" y="1"/>
                    <a:pt x="142" y="1"/>
                    <a:pt x="13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121775" y="-1773625"/>
              <a:ext cx="2775" cy="4500"/>
            </a:xfrm>
            <a:custGeom>
              <a:avLst/>
              <a:gdLst/>
              <a:ahLst/>
              <a:cxnLst/>
              <a:rect l="l" t="t" r="r" b="b"/>
              <a:pathLst>
                <a:path w="111" h="180" extrusionOk="0">
                  <a:moveTo>
                    <a:pt x="86" y="0"/>
                  </a:moveTo>
                  <a:cubicBezTo>
                    <a:pt x="81" y="0"/>
                    <a:pt x="77" y="1"/>
                    <a:pt x="72" y="3"/>
                  </a:cubicBezTo>
                  <a:cubicBezTo>
                    <a:pt x="59" y="7"/>
                    <a:pt x="51" y="16"/>
                    <a:pt x="47" y="20"/>
                  </a:cubicBezTo>
                  <a:cubicBezTo>
                    <a:pt x="38" y="33"/>
                    <a:pt x="17" y="62"/>
                    <a:pt x="4" y="109"/>
                  </a:cubicBezTo>
                  <a:cubicBezTo>
                    <a:pt x="0" y="130"/>
                    <a:pt x="0" y="156"/>
                    <a:pt x="13" y="168"/>
                  </a:cubicBezTo>
                  <a:cubicBezTo>
                    <a:pt x="21" y="175"/>
                    <a:pt x="29" y="179"/>
                    <a:pt x="36" y="179"/>
                  </a:cubicBezTo>
                  <a:cubicBezTo>
                    <a:pt x="42" y="179"/>
                    <a:pt x="49" y="175"/>
                    <a:pt x="55" y="164"/>
                  </a:cubicBezTo>
                  <a:cubicBezTo>
                    <a:pt x="72" y="143"/>
                    <a:pt x="85" y="109"/>
                    <a:pt x="93" y="84"/>
                  </a:cubicBezTo>
                  <a:cubicBezTo>
                    <a:pt x="102" y="54"/>
                    <a:pt x="110" y="24"/>
                    <a:pt x="102" y="11"/>
                  </a:cubicBezTo>
                  <a:cubicBezTo>
                    <a:pt x="99" y="3"/>
                    <a:pt x="93" y="0"/>
                    <a:pt x="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129200" y="-1830300"/>
              <a:ext cx="7550" cy="5375"/>
            </a:xfrm>
            <a:custGeom>
              <a:avLst/>
              <a:gdLst/>
              <a:ahLst/>
              <a:cxnLst/>
              <a:rect l="l" t="t" r="r" b="b"/>
              <a:pathLst>
                <a:path w="302" h="215" extrusionOk="0">
                  <a:moveTo>
                    <a:pt x="166" y="45"/>
                  </a:moveTo>
                  <a:cubicBezTo>
                    <a:pt x="176" y="45"/>
                    <a:pt x="184" y="46"/>
                    <a:pt x="191" y="46"/>
                  </a:cubicBezTo>
                  <a:lnTo>
                    <a:pt x="195" y="46"/>
                  </a:lnTo>
                  <a:cubicBezTo>
                    <a:pt x="204" y="46"/>
                    <a:pt x="217" y="50"/>
                    <a:pt x="229" y="54"/>
                  </a:cubicBezTo>
                  <a:cubicBezTo>
                    <a:pt x="238" y="59"/>
                    <a:pt x="242" y="63"/>
                    <a:pt x="246" y="71"/>
                  </a:cubicBezTo>
                  <a:cubicBezTo>
                    <a:pt x="251" y="76"/>
                    <a:pt x="251" y="84"/>
                    <a:pt x="246" y="93"/>
                  </a:cubicBezTo>
                  <a:cubicBezTo>
                    <a:pt x="228" y="123"/>
                    <a:pt x="166" y="163"/>
                    <a:pt x="113" y="163"/>
                  </a:cubicBezTo>
                  <a:cubicBezTo>
                    <a:pt x="106" y="163"/>
                    <a:pt x="100" y="162"/>
                    <a:pt x="93" y="160"/>
                  </a:cubicBezTo>
                  <a:cubicBezTo>
                    <a:pt x="64" y="152"/>
                    <a:pt x="51" y="135"/>
                    <a:pt x="55" y="110"/>
                  </a:cubicBezTo>
                  <a:cubicBezTo>
                    <a:pt x="60" y="84"/>
                    <a:pt x="77" y="67"/>
                    <a:pt x="98" y="59"/>
                  </a:cubicBezTo>
                  <a:cubicBezTo>
                    <a:pt x="123" y="47"/>
                    <a:pt x="147" y="45"/>
                    <a:pt x="166" y="45"/>
                  </a:cubicBezTo>
                  <a:close/>
                  <a:moveTo>
                    <a:pt x="138" y="1"/>
                  </a:moveTo>
                  <a:cubicBezTo>
                    <a:pt x="120" y="1"/>
                    <a:pt x="100" y="4"/>
                    <a:pt x="81" y="12"/>
                  </a:cubicBezTo>
                  <a:cubicBezTo>
                    <a:pt x="64" y="20"/>
                    <a:pt x="47" y="29"/>
                    <a:pt x="30" y="46"/>
                  </a:cubicBezTo>
                  <a:cubicBezTo>
                    <a:pt x="17" y="59"/>
                    <a:pt x="9" y="80"/>
                    <a:pt x="4" y="105"/>
                  </a:cubicBezTo>
                  <a:cubicBezTo>
                    <a:pt x="0" y="126"/>
                    <a:pt x="4" y="152"/>
                    <a:pt x="21" y="173"/>
                  </a:cubicBezTo>
                  <a:cubicBezTo>
                    <a:pt x="38" y="194"/>
                    <a:pt x="60" y="207"/>
                    <a:pt x="85" y="211"/>
                  </a:cubicBezTo>
                  <a:cubicBezTo>
                    <a:pt x="94" y="213"/>
                    <a:pt x="104" y="214"/>
                    <a:pt x="113" y="214"/>
                  </a:cubicBezTo>
                  <a:cubicBezTo>
                    <a:pt x="147" y="214"/>
                    <a:pt x="182" y="203"/>
                    <a:pt x="208" y="190"/>
                  </a:cubicBezTo>
                  <a:cubicBezTo>
                    <a:pt x="242" y="169"/>
                    <a:pt x="272" y="148"/>
                    <a:pt x="293" y="110"/>
                  </a:cubicBezTo>
                  <a:cubicBezTo>
                    <a:pt x="301" y="93"/>
                    <a:pt x="297" y="63"/>
                    <a:pt x="284" y="46"/>
                  </a:cubicBezTo>
                  <a:cubicBezTo>
                    <a:pt x="276" y="33"/>
                    <a:pt x="263" y="20"/>
                    <a:pt x="246" y="16"/>
                  </a:cubicBezTo>
                  <a:cubicBezTo>
                    <a:pt x="234" y="13"/>
                    <a:pt x="224" y="10"/>
                    <a:pt x="217" y="10"/>
                  </a:cubicBezTo>
                  <a:cubicBezTo>
                    <a:pt x="213" y="10"/>
                    <a:pt x="211" y="11"/>
                    <a:pt x="208" y="12"/>
                  </a:cubicBezTo>
                  <a:cubicBezTo>
                    <a:pt x="200" y="8"/>
                    <a:pt x="187" y="3"/>
                    <a:pt x="166" y="3"/>
                  </a:cubicBezTo>
                  <a:cubicBezTo>
                    <a:pt x="158" y="2"/>
                    <a:pt x="148" y="1"/>
                    <a:pt x="13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130475" y="-1829175"/>
              <a:ext cx="5000" cy="2950"/>
            </a:xfrm>
            <a:custGeom>
              <a:avLst/>
              <a:gdLst/>
              <a:ahLst/>
              <a:cxnLst/>
              <a:rect l="l" t="t" r="r" b="b"/>
              <a:pathLst>
                <a:path w="200" h="118" extrusionOk="0">
                  <a:moveTo>
                    <a:pt x="115" y="0"/>
                  </a:moveTo>
                  <a:cubicBezTo>
                    <a:pt x="96" y="0"/>
                    <a:pt x="72" y="2"/>
                    <a:pt x="47" y="14"/>
                  </a:cubicBezTo>
                  <a:cubicBezTo>
                    <a:pt x="26" y="22"/>
                    <a:pt x="9" y="39"/>
                    <a:pt x="4" y="65"/>
                  </a:cubicBezTo>
                  <a:cubicBezTo>
                    <a:pt x="0" y="90"/>
                    <a:pt x="13" y="107"/>
                    <a:pt x="42" y="115"/>
                  </a:cubicBezTo>
                  <a:cubicBezTo>
                    <a:pt x="49" y="117"/>
                    <a:pt x="55" y="118"/>
                    <a:pt x="62" y="118"/>
                  </a:cubicBezTo>
                  <a:cubicBezTo>
                    <a:pt x="115" y="118"/>
                    <a:pt x="177" y="78"/>
                    <a:pt x="195" y="48"/>
                  </a:cubicBezTo>
                  <a:cubicBezTo>
                    <a:pt x="200" y="39"/>
                    <a:pt x="200" y="31"/>
                    <a:pt x="195" y="26"/>
                  </a:cubicBezTo>
                  <a:cubicBezTo>
                    <a:pt x="191" y="18"/>
                    <a:pt x="187" y="14"/>
                    <a:pt x="178" y="9"/>
                  </a:cubicBezTo>
                  <a:cubicBezTo>
                    <a:pt x="166" y="5"/>
                    <a:pt x="153" y="1"/>
                    <a:pt x="144" y="1"/>
                  </a:cubicBezTo>
                  <a:lnTo>
                    <a:pt x="140" y="1"/>
                  </a:lnTo>
                  <a:cubicBezTo>
                    <a:pt x="133" y="1"/>
                    <a:pt x="125"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121225" y="-1833625"/>
              <a:ext cx="5975" cy="4625"/>
            </a:xfrm>
            <a:custGeom>
              <a:avLst/>
              <a:gdLst/>
              <a:ahLst/>
              <a:cxnLst/>
              <a:rect l="l" t="t" r="r" b="b"/>
              <a:pathLst>
                <a:path w="239" h="185" extrusionOk="0">
                  <a:moveTo>
                    <a:pt x="145" y="39"/>
                  </a:moveTo>
                  <a:cubicBezTo>
                    <a:pt x="158" y="39"/>
                    <a:pt x="183" y="43"/>
                    <a:pt x="183" y="73"/>
                  </a:cubicBezTo>
                  <a:cubicBezTo>
                    <a:pt x="188" y="85"/>
                    <a:pt x="179" y="107"/>
                    <a:pt x="162" y="115"/>
                  </a:cubicBezTo>
                  <a:cubicBezTo>
                    <a:pt x="145" y="128"/>
                    <a:pt x="120" y="132"/>
                    <a:pt x="98" y="132"/>
                  </a:cubicBezTo>
                  <a:cubicBezTo>
                    <a:pt x="73" y="128"/>
                    <a:pt x="56" y="115"/>
                    <a:pt x="56" y="107"/>
                  </a:cubicBezTo>
                  <a:cubicBezTo>
                    <a:pt x="52" y="94"/>
                    <a:pt x="64" y="77"/>
                    <a:pt x="77" y="64"/>
                  </a:cubicBezTo>
                  <a:cubicBezTo>
                    <a:pt x="107" y="43"/>
                    <a:pt x="132" y="43"/>
                    <a:pt x="145" y="39"/>
                  </a:cubicBezTo>
                  <a:close/>
                  <a:moveTo>
                    <a:pt x="145" y="1"/>
                  </a:moveTo>
                  <a:cubicBezTo>
                    <a:pt x="124" y="1"/>
                    <a:pt x="86" y="1"/>
                    <a:pt x="47" y="26"/>
                  </a:cubicBezTo>
                  <a:cubicBezTo>
                    <a:pt x="35" y="35"/>
                    <a:pt x="22" y="47"/>
                    <a:pt x="14" y="60"/>
                  </a:cubicBezTo>
                  <a:cubicBezTo>
                    <a:pt x="5" y="77"/>
                    <a:pt x="1" y="94"/>
                    <a:pt x="5" y="115"/>
                  </a:cubicBezTo>
                  <a:cubicBezTo>
                    <a:pt x="9" y="141"/>
                    <a:pt x="22" y="158"/>
                    <a:pt x="39" y="166"/>
                  </a:cubicBezTo>
                  <a:cubicBezTo>
                    <a:pt x="56" y="179"/>
                    <a:pt x="77" y="183"/>
                    <a:pt x="94" y="183"/>
                  </a:cubicBezTo>
                  <a:cubicBezTo>
                    <a:pt x="100" y="184"/>
                    <a:pt x="106" y="184"/>
                    <a:pt x="111" y="184"/>
                  </a:cubicBezTo>
                  <a:cubicBezTo>
                    <a:pt x="140" y="184"/>
                    <a:pt x="171" y="175"/>
                    <a:pt x="192" y="158"/>
                  </a:cubicBezTo>
                  <a:cubicBezTo>
                    <a:pt x="226" y="132"/>
                    <a:pt x="238" y="98"/>
                    <a:pt x="234" y="64"/>
                  </a:cubicBezTo>
                  <a:cubicBezTo>
                    <a:pt x="230" y="47"/>
                    <a:pt x="221" y="35"/>
                    <a:pt x="213" y="22"/>
                  </a:cubicBezTo>
                  <a:cubicBezTo>
                    <a:pt x="200" y="9"/>
                    <a:pt x="188" y="5"/>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122500" y="-1832675"/>
              <a:ext cx="3425" cy="2375"/>
            </a:xfrm>
            <a:custGeom>
              <a:avLst/>
              <a:gdLst/>
              <a:ahLst/>
              <a:cxnLst/>
              <a:rect l="l" t="t" r="r" b="b"/>
              <a:pathLst>
                <a:path w="137" h="95" extrusionOk="0">
                  <a:moveTo>
                    <a:pt x="94" y="1"/>
                  </a:moveTo>
                  <a:cubicBezTo>
                    <a:pt x="81" y="5"/>
                    <a:pt x="56" y="5"/>
                    <a:pt x="26" y="26"/>
                  </a:cubicBezTo>
                  <a:cubicBezTo>
                    <a:pt x="13" y="39"/>
                    <a:pt x="1" y="56"/>
                    <a:pt x="5" y="69"/>
                  </a:cubicBezTo>
                  <a:cubicBezTo>
                    <a:pt x="5" y="77"/>
                    <a:pt x="22" y="90"/>
                    <a:pt x="47" y="94"/>
                  </a:cubicBezTo>
                  <a:cubicBezTo>
                    <a:pt x="69" y="94"/>
                    <a:pt x="94" y="90"/>
                    <a:pt x="111" y="77"/>
                  </a:cubicBezTo>
                  <a:cubicBezTo>
                    <a:pt x="128" y="69"/>
                    <a:pt x="137" y="47"/>
                    <a:pt x="132" y="35"/>
                  </a:cubicBezTo>
                  <a:cubicBezTo>
                    <a:pt x="132" y="5"/>
                    <a:pt x="107"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113600" y="-1835350"/>
              <a:ext cx="5325" cy="4800"/>
            </a:xfrm>
            <a:custGeom>
              <a:avLst/>
              <a:gdLst/>
              <a:ahLst/>
              <a:cxnLst/>
              <a:rect l="l" t="t" r="r" b="b"/>
              <a:pathLst>
                <a:path w="213" h="192" extrusionOk="0">
                  <a:moveTo>
                    <a:pt x="128" y="44"/>
                  </a:moveTo>
                  <a:cubicBezTo>
                    <a:pt x="138" y="44"/>
                    <a:pt x="148" y="47"/>
                    <a:pt x="153" y="61"/>
                  </a:cubicBezTo>
                  <a:cubicBezTo>
                    <a:pt x="161" y="74"/>
                    <a:pt x="161" y="91"/>
                    <a:pt x="149" y="104"/>
                  </a:cubicBezTo>
                  <a:cubicBezTo>
                    <a:pt x="140" y="121"/>
                    <a:pt x="123" y="133"/>
                    <a:pt x="102" y="137"/>
                  </a:cubicBezTo>
                  <a:cubicBezTo>
                    <a:pt x="99" y="138"/>
                    <a:pt x="96" y="139"/>
                    <a:pt x="93" y="139"/>
                  </a:cubicBezTo>
                  <a:cubicBezTo>
                    <a:pt x="79" y="139"/>
                    <a:pt x="67" y="132"/>
                    <a:pt x="60" y="125"/>
                  </a:cubicBezTo>
                  <a:cubicBezTo>
                    <a:pt x="55" y="112"/>
                    <a:pt x="55" y="95"/>
                    <a:pt x="60" y="82"/>
                  </a:cubicBezTo>
                  <a:cubicBezTo>
                    <a:pt x="64" y="70"/>
                    <a:pt x="77" y="57"/>
                    <a:pt x="85" y="48"/>
                  </a:cubicBezTo>
                  <a:cubicBezTo>
                    <a:pt x="85" y="48"/>
                    <a:pt x="85" y="53"/>
                    <a:pt x="89" y="53"/>
                  </a:cubicBezTo>
                  <a:cubicBezTo>
                    <a:pt x="94" y="53"/>
                    <a:pt x="98" y="53"/>
                    <a:pt x="111" y="48"/>
                  </a:cubicBezTo>
                  <a:cubicBezTo>
                    <a:pt x="113" y="46"/>
                    <a:pt x="120" y="44"/>
                    <a:pt x="128" y="44"/>
                  </a:cubicBezTo>
                  <a:close/>
                  <a:moveTo>
                    <a:pt x="136" y="1"/>
                  </a:moveTo>
                  <a:cubicBezTo>
                    <a:pt x="133" y="1"/>
                    <a:pt x="130" y="1"/>
                    <a:pt x="128" y="2"/>
                  </a:cubicBezTo>
                  <a:cubicBezTo>
                    <a:pt x="123" y="2"/>
                    <a:pt x="119" y="2"/>
                    <a:pt x="115" y="6"/>
                  </a:cubicBezTo>
                  <a:cubicBezTo>
                    <a:pt x="111" y="2"/>
                    <a:pt x="106" y="2"/>
                    <a:pt x="98" y="2"/>
                  </a:cubicBezTo>
                  <a:cubicBezTo>
                    <a:pt x="89" y="2"/>
                    <a:pt x="77" y="6"/>
                    <a:pt x="64" y="14"/>
                  </a:cubicBezTo>
                  <a:cubicBezTo>
                    <a:pt x="47" y="23"/>
                    <a:pt x="30" y="36"/>
                    <a:pt x="17" y="61"/>
                  </a:cubicBezTo>
                  <a:cubicBezTo>
                    <a:pt x="4" y="87"/>
                    <a:pt x="0" y="121"/>
                    <a:pt x="17" y="154"/>
                  </a:cubicBezTo>
                  <a:cubicBezTo>
                    <a:pt x="26" y="167"/>
                    <a:pt x="43" y="180"/>
                    <a:pt x="64" y="188"/>
                  </a:cubicBezTo>
                  <a:cubicBezTo>
                    <a:pt x="72" y="191"/>
                    <a:pt x="81" y="192"/>
                    <a:pt x="89" y="192"/>
                  </a:cubicBezTo>
                  <a:cubicBezTo>
                    <a:pt x="98" y="192"/>
                    <a:pt x="106" y="191"/>
                    <a:pt x="115" y="188"/>
                  </a:cubicBezTo>
                  <a:cubicBezTo>
                    <a:pt x="149" y="180"/>
                    <a:pt x="178" y="163"/>
                    <a:pt x="195" y="133"/>
                  </a:cubicBezTo>
                  <a:cubicBezTo>
                    <a:pt x="212" y="104"/>
                    <a:pt x="212" y="65"/>
                    <a:pt x="195" y="40"/>
                  </a:cubicBezTo>
                  <a:cubicBezTo>
                    <a:pt x="184" y="14"/>
                    <a:pt x="157" y="1"/>
                    <a:pt x="13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114975" y="-1834275"/>
              <a:ext cx="2675" cy="2400"/>
            </a:xfrm>
            <a:custGeom>
              <a:avLst/>
              <a:gdLst/>
              <a:ahLst/>
              <a:cxnLst/>
              <a:rect l="l" t="t" r="r" b="b"/>
              <a:pathLst>
                <a:path w="107" h="96" extrusionOk="0">
                  <a:moveTo>
                    <a:pt x="73" y="1"/>
                  </a:moveTo>
                  <a:cubicBezTo>
                    <a:pt x="65" y="1"/>
                    <a:pt x="58" y="3"/>
                    <a:pt x="56" y="5"/>
                  </a:cubicBezTo>
                  <a:cubicBezTo>
                    <a:pt x="43" y="10"/>
                    <a:pt x="39" y="10"/>
                    <a:pt x="34" y="10"/>
                  </a:cubicBezTo>
                  <a:cubicBezTo>
                    <a:pt x="30" y="10"/>
                    <a:pt x="30" y="5"/>
                    <a:pt x="30" y="5"/>
                  </a:cubicBezTo>
                  <a:cubicBezTo>
                    <a:pt x="22" y="14"/>
                    <a:pt x="9" y="27"/>
                    <a:pt x="5" y="39"/>
                  </a:cubicBezTo>
                  <a:cubicBezTo>
                    <a:pt x="0" y="52"/>
                    <a:pt x="0" y="69"/>
                    <a:pt x="5" y="82"/>
                  </a:cubicBezTo>
                  <a:cubicBezTo>
                    <a:pt x="12" y="89"/>
                    <a:pt x="24" y="96"/>
                    <a:pt x="38" y="96"/>
                  </a:cubicBezTo>
                  <a:cubicBezTo>
                    <a:pt x="41" y="96"/>
                    <a:pt x="44" y="95"/>
                    <a:pt x="47" y="94"/>
                  </a:cubicBezTo>
                  <a:cubicBezTo>
                    <a:pt x="68" y="90"/>
                    <a:pt x="85" y="78"/>
                    <a:pt x="94" y="61"/>
                  </a:cubicBezTo>
                  <a:cubicBezTo>
                    <a:pt x="106" y="48"/>
                    <a:pt x="106" y="31"/>
                    <a:pt x="98" y="18"/>
                  </a:cubicBezTo>
                  <a:cubicBezTo>
                    <a:pt x="93" y="4"/>
                    <a:pt x="83" y="1"/>
                    <a:pt x="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159750" y="-1868750"/>
              <a:ext cx="70900" cy="129975"/>
            </a:xfrm>
            <a:custGeom>
              <a:avLst/>
              <a:gdLst/>
              <a:ahLst/>
              <a:cxnLst/>
              <a:rect l="l" t="t" r="r" b="b"/>
              <a:pathLst>
                <a:path w="2836" h="5199" extrusionOk="0">
                  <a:moveTo>
                    <a:pt x="1216" y="1"/>
                  </a:moveTo>
                  <a:cubicBezTo>
                    <a:pt x="1149" y="1"/>
                    <a:pt x="1083" y="18"/>
                    <a:pt x="1023" y="39"/>
                  </a:cubicBezTo>
                  <a:cubicBezTo>
                    <a:pt x="994" y="52"/>
                    <a:pt x="964" y="64"/>
                    <a:pt x="934" y="77"/>
                  </a:cubicBezTo>
                  <a:cubicBezTo>
                    <a:pt x="951" y="90"/>
                    <a:pt x="977" y="107"/>
                    <a:pt x="1002" y="132"/>
                  </a:cubicBezTo>
                  <a:cubicBezTo>
                    <a:pt x="1096" y="234"/>
                    <a:pt x="1193" y="442"/>
                    <a:pt x="1079" y="850"/>
                  </a:cubicBezTo>
                  <a:cubicBezTo>
                    <a:pt x="892" y="1512"/>
                    <a:pt x="815" y="1855"/>
                    <a:pt x="1138" y="1962"/>
                  </a:cubicBezTo>
                  <a:cubicBezTo>
                    <a:pt x="1363" y="2038"/>
                    <a:pt x="1978" y="2369"/>
                    <a:pt x="2144" y="2624"/>
                  </a:cubicBezTo>
                  <a:cubicBezTo>
                    <a:pt x="2161" y="2645"/>
                    <a:pt x="2169" y="2666"/>
                    <a:pt x="2174" y="2687"/>
                  </a:cubicBezTo>
                  <a:cubicBezTo>
                    <a:pt x="2174" y="2687"/>
                    <a:pt x="2174" y="2692"/>
                    <a:pt x="2174" y="2696"/>
                  </a:cubicBezTo>
                  <a:cubicBezTo>
                    <a:pt x="2178" y="2717"/>
                    <a:pt x="2178" y="2738"/>
                    <a:pt x="2169" y="2760"/>
                  </a:cubicBezTo>
                  <a:cubicBezTo>
                    <a:pt x="2148" y="2815"/>
                    <a:pt x="2084" y="2861"/>
                    <a:pt x="1953" y="2904"/>
                  </a:cubicBezTo>
                  <a:cubicBezTo>
                    <a:pt x="1193" y="3146"/>
                    <a:pt x="310" y="2717"/>
                    <a:pt x="425" y="3685"/>
                  </a:cubicBezTo>
                  <a:cubicBezTo>
                    <a:pt x="446" y="3855"/>
                    <a:pt x="442" y="4003"/>
                    <a:pt x="421" y="4135"/>
                  </a:cubicBezTo>
                  <a:cubicBezTo>
                    <a:pt x="416" y="4152"/>
                    <a:pt x="416" y="4169"/>
                    <a:pt x="412" y="4186"/>
                  </a:cubicBezTo>
                  <a:cubicBezTo>
                    <a:pt x="399" y="4241"/>
                    <a:pt x="382" y="4296"/>
                    <a:pt x="366" y="4347"/>
                  </a:cubicBezTo>
                  <a:cubicBezTo>
                    <a:pt x="357" y="4368"/>
                    <a:pt x="349" y="4385"/>
                    <a:pt x="340" y="4406"/>
                  </a:cubicBezTo>
                  <a:cubicBezTo>
                    <a:pt x="272" y="4551"/>
                    <a:pt x="179" y="4661"/>
                    <a:pt x="68" y="4733"/>
                  </a:cubicBezTo>
                  <a:cubicBezTo>
                    <a:pt x="47" y="4746"/>
                    <a:pt x="22" y="4759"/>
                    <a:pt x="0" y="4771"/>
                  </a:cubicBezTo>
                  <a:cubicBezTo>
                    <a:pt x="179" y="4954"/>
                    <a:pt x="416" y="5115"/>
                    <a:pt x="701" y="5192"/>
                  </a:cubicBezTo>
                  <a:cubicBezTo>
                    <a:pt x="719" y="5196"/>
                    <a:pt x="738" y="5198"/>
                    <a:pt x="757" y="5198"/>
                  </a:cubicBezTo>
                  <a:cubicBezTo>
                    <a:pt x="798" y="5198"/>
                    <a:pt x="840" y="5188"/>
                    <a:pt x="875" y="5162"/>
                  </a:cubicBezTo>
                  <a:cubicBezTo>
                    <a:pt x="930" y="5128"/>
                    <a:pt x="960" y="5068"/>
                    <a:pt x="968" y="5009"/>
                  </a:cubicBezTo>
                  <a:cubicBezTo>
                    <a:pt x="981" y="4954"/>
                    <a:pt x="972" y="4899"/>
                    <a:pt x="964" y="4848"/>
                  </a:cubicBezTo>
                  <a:cubicBezTo>
                    <a:pt x="955" y="4797"/>
                    <a:pt x="947" y="4750"/>
                    <a:pt x="943" y="4703"/>
                  </a:cubicBezTo>
                  <a:cubicBezTo>
                    <a:pt x="922" y="4517"/>
                    <a:pt x="939" y="4334"/>
                    <a:pt x="964" y="4177"/>
                  </a:cubicBezTo>
                  <a:cubicBezTo>
                    <a:pt x="1011" y="3859"/>
                    <a:pt x="1104" y="3630"/>
                    <a:pt x="1142" y="3553"/>
                  </a:cubicBezTo>
                  <a:cubicBezTo>
                    <a:pt x="1155" y="3524"/>
                    <a:pt x="1163" y="3502"/>
                    <a:pt x="1172" y="3485"/>
                  </a:cubicBezTo>
                  <a:cubicBezTo>
                    <a:pt x="1180" y="3468"/>
                    <a:pt x="1185" y="3456"/>
                    <a:pt x="1189" y="3447"/>
                  </a:cubicBezTo>
                  <a:cubicBezTo>
                    <a:pt x="1193" y="3447"/>
                    <a:pt x="1193" y="3447"/>
                    <a:pt x="1193" y="3443"/>
                  </a:cubicBezTo>
                  <a:cubicBezTo>
                    <a:pt x="1214" y="3443"/>
                    <a:pt x="1244" y="3439"/>
                    <a:pt x="1287" y="3430"/>
                  </a:cubicBezTo>
                  <a:cubicBezTo>
                    <a:pt x="1325" y="3426"/>
                    <a:pt x="1405" y="3413"/>
                    <a:pt x="1512" y="3392"/>
                  </a:cubicBezTo>
                  <a:cubicBezTo>
                    <a:pt x="1618" y="3371"/>
                    <a:pt x="1753" y="3341"/>
                    <a:pt x="1906" y="3290"/>
                  </a:cubicBezTo>
                  <a:cubicBezTo>
                    <a:pt x="2055" y="3239"/>
                    <a:pt x="2220" y="3171"/>
                    <a:pt x="2382" y="3069"/>
                  </a:cubicBezTo>
                  <a:cubicBezTo>
                    <a:pt x="2462" y="3018"/>
                    <a:pt x="2539" y="2955"/>
                    <a:pt x="2607" y="2883"/>
                  </a:cubicBezTo>
                  <a:cubicBezTo>
                    <a:pt x="2674" y="2810"/>
                    <a:pt x="2738" y="2730"/>
                    <a:pt x="2781" y="2636"/>
                  </a:cubicBezTo>
                  <a:cubicBezTo>
                    <a:pt x="2823" y="2543"/>
                    <a:pt x="2836" y="2420"/>
                    <a:pt x="2785" y="2322"/>
                  </a:cubicBezTo>
                  <a:lnTo>
                    <a:pt x="2764" y="2288"/>
                  </a:lnTo>
                  <a:cubicBezTo>
                    <a:pt x="2755" y="2276"/>
                    <a:pt x="2751" y="2263"/>
                    <a:pt x="2738" y="2254"/>
                  </a:cubicBezTo>
                  <a:cubicBezTo>
                    <a:pt x="2717" y="2229"/>
                    <a:pt x="2696" y="2216"/>
                    <a:pt x="2674" y="2204"/>
                  </a:cubicBezTo>
                  <a:cubicBezTo>
                    <a:pt x="2628" y="2174"/>
                    <a:pt x="2581" y="2157"/>
                    <a:pt x="2539" y="2140"/>
                  </a:cubicBezTo>
                  <a:cubicBezTo>
                    <a:pt x="2450" y="2110"/>
                    <a:pt x="2356" y="2089"/>
                    <a:pt x="2275" y="2072"/>
                  </a:cubicBezTo>
                  <a:cubicBezTo>
                    <a:pt x="2191" y="2051"/>
                    <a:pt x="2114" y="2030"/>
                    <a:pt x="2038" y="2004"/>
                  </a:cubicBezTo>
                  <a:cubicBezTo>
                    <a:pt x="1889" y="1962"/>
                    <a:pt x="1766" y="1906"/>
                    <a:pt x="1673" y="1860"/>
                  </a:cubicBezTo>
                  <a:cubicBezTo>
                    <a:pt x="1579" y="1809"/>
                    <a:pt x="1516" y="1762"/>
                    <a:pt x="1478" y="1741"/>
                  </a:cubicBezTo>
                  <a:cubicBezTo>
                    <a:pt x="1439" y="1715"/>
                    <a:pt x="1410" y="1703"/>
                    <a:pt x="1393" y="1694"/>
                  </a:cubicBezTo>
                  <a:cubicBezTo>
                    <a:pt x="1388" y="1652"/>
                    <a:pt x="1384" y="1597"/>
                    <a:pt x="1384" y="1537"/>
                  </a:cubicBezTo>
                  <a:cubicBezTo>
                    <a:pt x="1388" y="1423"/>
                    <a:pt x="1410" y="1287"/>
                    <a:pt x="1439" y="1125"/>
                  </a:cubicBezTo>
                  <a:cubicBezTo>
                    <a:pt x="1465" y="964"/>
                    <a:pt x="1486" y="786"/>
                    <a:pt x="1503" y="595"/>
                  </a:cubicBezTo>
                  <a:cubicBezTo>
                    <a:pt x="1516" y="497"/>
                    <a:pt x="1524" y="400"/>
                    <a:pt x="1528" y="298"/>
                  </a:cubicBezTo>
                  <a:cubicBezTo>
                    <a:pt x="1524" y="238"/>
                    <a:pt x="1507" y="183"/>
                    <a:pt x="1478" y="137"/>
                  </a:cubicBezTo>
                  <a:cubicBezTo>
                    <a:pt x="1448" y="86"/>
                    <a:pt x="1397" y="43"/>
                    <a:pt x="1346" y="26"/>
                  </a:cubicBezTo>
                  <a:cubicBezTo>
                    <a:pt x="1303" y="8"/>
                    <a:pt x="1259" y="1"/>
                    <a:pt x="1216"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156025" y="-1854525"/>
              <a:ext cx="15950" cy="11900"/>
            </a:xfrm>
            <a:custGeom>
              <a:avLst/>
              <a:gdLst/>
              <a:ahLst/>
              <a:cxnLst/>
              <a:rect l="l" t="t" r="r" b="b"/>
              <a:pathLst>
                <a:path w="638" h="476" extrusionOk="0">
                  <a:moveTo>
                    <a:pt x="587" y="0"/>
                  </a:moveTo>
                  <a:cubicBezTo>
                    <a:pt x="553" y="5"/>
                    <a:pt x="404" y="77"/>
                    <a:pt x="273" y="170"/>
                  </a:cubicBezTo>
                  <a:cubicBezTo>
                    <a:pt x="137" y="268"/>
                    <a:pt x="26" y="387"/>
                    <a:pt x="9" y="421"/>
                  </a:cubicBezTo>
                  <a:cubicBezTo>
                    <a:pt x="1" y="446"/>
                    <a:pt x="5" y="459"/>
                    <a:pt x="18" y="467"/>
                  </a:cubicBezTo>
                  <a:cubicBezTo>
                    <a:pt x="23" y="472"/>
                    <a:pt x="27" y="475"/>
                    <a:pt x="35" y="475"/>
                  </a:cubicBezTo>
                  <a:cubicBezTo>
                    <a:pt x="41" y="475"/>
                    <a:pt x="49" y="473"/>
                    <a:pt x="60" y="467"/>
                  </a:cubicBezTo>
                  <a:cubicBezTo>
                    <a:pt x="90" y="455"/>
                    <a:pt x="209" y="348"/>
                    <a:pt x="336" y="259"/>
                  </a:cubicBezTo>
                  <a:cubicBezTo>
                    <a:pt x="459" y="166"/>
                    <a:pt x="595" y="90"/>
                    <a:pt x="621" y="64"/>
                  </a:cubicBezTo>
                  <a:cubicBezTo>
                    <a:pt x="638" y="43"/>
                    <a:pt x="638" y="30"/>
                    <a:pt x="629" y="17"/>
                  </a:cubicBezTo>
                  <a:cubicBezTo>
                    <a:pt x="625" y="5"/>
                    <a:pt x="616" y="0"/>
                    <a:pt x="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176300" y="-1859400"/>
              <a:ext cx="3625" cy="2925"/>
            </a:xfrm>
            <a:custGeom>
              <a:avLst/>
              <a:gdLst/>
              <a:ahLst/>
              <a:cxnLst/>
              <a:rect l="l" t="t" r="r" b="b"/>
              <a:pathLst>
                <a:path w="145" h="117" extrusionOk="0">
                  <a:moveTo>
                    <a:pt x="96" y="1"/>
                  </a:moveTo>
                  <a:cubicBezTo>
                    <a:pt x="83" y="1"/>
                    <a:pt x="69" y="3"/>
                    <a:pt x="56" y="9"/>
                  </a:cubicBezTo>
                  <a:cubicBezTo>
                    <a:pt x="26" y="21"/>
                    <a:pt x="1" y="43"/>
                    <a:pt x="5" y="60"/>
                  </a:cubicBezTo>
                  <a:cubicBezTo>
                    <a:pt x="5" y="68"/>
                    <a:pt x="13" y="77"/>
                    <a:pt x="22" y="89"/>
                  </a:cubicBezTo>
                  <a:cubicBezTo>
                    <a:pt x="30" y="98"/>
                    <a:pt x="35" y="106"/>
                    <a:pt x="43" y="115"/>
                  </a:cubicBezTo>
                  <a:cubicBezTo>
                    <a:pt x="46" y="116"/>
                    <a:pt x="51" y="116"/>
                    <a:pt x="55" y="116"/>
                  </a:cubicBezTo>
                  <a:cubicBezTo>
                    <a:pt x="67" y="116"/>
                    <a:pt x="83" y="113"/>
                    <a:pt x="98" y="106"/>
                  </a:cubicBezTo>
                  <a:cubicBezTo>
                    <a:pt x="119" y="98"/>
                    <a:pt x="141" y="89"/>
                    <a:pt x="141" y="77"/>
                  </a:cubicBezTo>
                  <a:cubicBezTo>
                    <a:pt x="145" y="64"/>
                    <a:pt x="141" y="55"/>
                    <a:pt x="141" y="38"/>
                  </a:cubicBezTo>
                  <a:cubicBezTo>
                    <a:pt x="136" y="30"/>
                    <a:pt x="136" y="17"/>
                    <a:pt x="128" y="9"/>
                  </a:cubicBezTo>
                  <a:cubicBezTo>
                    <a:pt x="123" y="4"/>
                    <a:pt x="111"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114450" y="-1844350"/>
              <a:ext cx="31325" cy="6375"/>
            </a:xfrm>
            <a:custGeom>
              <a:avLst/>
              <a:gdLst/>
              <a:ahLst/>
              <a:cxnLst/>
              <a:rect l="l" t="t" r="r" b="b"/>
              <a:pathLst>
                <a:path w="1253" h="255" extrusionOk="0">
                  <a:moveTo>
                    <a:pt x="870" y="1"/>
                  </a:moveTo>
                  <a:cubicBezTo>
                    <a:pt x="788" y="1"/>
                    <a:pt x="698" y="7"/>
                    <a:pt x="607" y="18"/>
                  </a:cubicBezTo>
                  <a:cubicBezTo>
                    <a:pt x="471" y="35"/>
                    <a:pt x="340" y="65"/>
                    <a:pt x="238" y="103"/>
                  </a:cubicBezTo>
                  <a:cubicBezTo>
                    <a:pt x="132" y="137"/>
                    <a:pt x="55" y="171"/>
                    <a:pt x="34" y="188"/>
                  </a:cubicBezTo>
                  <a:cubicBezTo>
                    <a:pt x="0" y="213"/>
                    <a:pt x="0" y="226"/>
                    <a:pt x="4" y="239"/>
                  </a:cubicBezTo>
                  <a:cubicBezTo>
                    <a:pt x="7" y="248"/>
                    <a:pt x="13" y="255"/>
                    <a:pt x="31" y="255"/>
                  </a:cubicBezTo>
                  <a:cubicBezTo>
                    <a:pt x="39" y="255"/>
                    <a:pt x="48" y="254"/>
                    <a:pt x="60" y="251"/>
                  </a:cubicBezTo>
                  <a:cubicBezTo>
                    <a:pt x="89" y="247"/>
                    <a:pt x="166" y="222"/>
                    <a:pt x="263" y="192"/>
                  </a:cubicBezTo>
                  <a:cubicBezTo>
                    <a:pt x="365" y="166"/>
                    <a:pt x="492" y="141"/>
                    <a:pt x="620" y="124"/>
                  </a:cubicBezTo>
                  <a:cubicBezTo>
                    <a:pt x="751" y="107"/>
                    <a:pt x="879" y="103"/>
                    <a:pt x="985" y="103"/>
                  </a:cubicBezTo>
                  <a:cubicBezTo>
                    <a:pt x="1053" y="103"/>
                    <a:pt x="1111" y="105"/>
                    <a:pt x="1151" y="105"/>
                  </a:cubicBezTo>
                  <a:cubicBezTo>
                    <a:pt x="1172" y="105"/>
                    <a:pt x="1187" y="104"/>
                    <a:pt x="1197" y="103"/>
                  </a:cubicBezTo>
                  <a:cubicBezTo>
                    <a:pt x="1240" y="99"/>
                    <a:pt x="1248" y="90"/>
                    <a:pt x="1248" y="73"/>
                  </a:cubicBezTo>
                  <a:cubicBezTo>
                    <a:pt x="1252" y="60"/>
                    <a:pt x="1248" y="52"/>
                    <a:pt x="1206" y="35"/>
                  </a:cubicBezTo>
                  <a:cubicBezTo>
                    <a:pt x="1176" y="26"/>
                    <a:pt x="1095" y="14"/>
                    <a:pt x="985" y="5"/>
                  </a:cubicBezTo>
                  <a:cubicBezTo>
                    <a:pt x="949" y="2"/>
                    <a:pt x="911"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113600" y="-1806625"/>
              <a:ext cx="12325" cy="31175"/>
            </a:xfrm>
            <a:custGeom>
              <a:avLst/>
              <a:gdLst/>
              <a:ahLst/>
              <a:cxnLst/>
              <a:rect l="l" t="t" r="r" b="b"/>
              <a:pathLst>
                <a:path w="493" h="1247" extrusionOk="0">
                  <a:moveTo>
                    <a:pt x="461" y="0"/>
                  </a:moveTo>
                  <a:cubicBezTo>
                    <a:pt x="452" y="0"/>
                    <a:pt x="439" y="6"/>
                    <a:pt x="416" y="28"/>
                  </a:cubicBezTo>
                  <a:cubicBezTo>
                    <a:pt x="395" y="50"/>
                    <a:pt x="344" y="117"/>
                    <a:pt x="285" y="215"/>
                  </a:cubicBezTo>
                  <a:cubicBezTo>
                    <a:pt x="225" y="313"/>
                    <a:pt x="161" y="440"/>
                    <a:pt x="115" y="576"/>
                  </a:cubicBezTo>
                  <a:cubicBezTo>
                    <a:pt x="68" y="712"/>
                    <a:pt x="34" y="848"/>
                    <a:pt x="17" y="962"/>
                  </a:cubicBezTo>
                  <a:cubicBezTo>
                    <a:pt x="0" y="1077"/>
                    <a:pt x="0" y="1162"/>
                    <a:pt x="4" y="1191"/>
                  </a:cubicBezTo>
                  <a:cubicBezTo>
                    <a:pt x="13" y="1238"/>
                    <a:pt x="21" y="1247"/>
                    <a:pt x="38" y="1247"/>
                  </a:cubicBezTo>
                  <a:cubicBezTo>
                    <a:pt x="47" y="1247"/>
                    <a:pt x="60" y="1242"/>
                    <a:pt x="72" y="1196"/>
                  </a:cubicBezTo>
                  <a:cubicBezTo>
                    <a:pt x="81" y="1166"/>
                    <a:pt x="89" y="1085"/>
                    <a:pt x="115" y="979"/>
                  </a:cubicBezTo>
                  <a:cubicBezTo>
                    <a:pt x="136" y="869"/>
                    <a:pt x="170" y="737"/>
                    <a:pt x="217" y="610"/>
                  </a:cubicBezTo>
                  <a:cubicBezTo>
                    <a:pt x="259" y="483"/>
                    <a:pt x="319" y="359"/>
                    <a:pt x="369" y="262"/>
                  </a:cubicBezTo>
                  <a:cubicBezTo>
                    <a:pt x="420" y="164"/>
                    <a:pt x="463" y="92"/>
                    <a:pt x="476" y="67"/>
                  </a:cubicBezTo>
                  <a:cubicBezTo>
                    <a:pt x="493" y="24"/>
                    <a:pt x="484" y="11"/>
                    <a:pt x="471" y="3"/>
                  </a:cubicBezTo>
                  <a:cubicBezTo>
                    <a:pt x="468" y="1"/>
                    <a:pt x="465" y="0"/>
                    <a:pt x="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114550" y="-1771450"/>
              <a:ext cx="3100" cy="4525"/>
            </a:xfrm>
            <a:custGeom>
              <a:avLst/>
              <a:gdLst/>
              <a:ahLst/>
              <a:cxnLst/>
              <a:rect l="l" t="t" r="r" b="b"/>
              <a:pathLst>
                <a:path w="124" h="181" extrusionOk="0">
                  <a:moveTo>
                    <a:pt x="56" y="1"/>
                  </a:moveTo>
                  <a:cubicBezTo>
                    <a:pt x="43" y="1"/>
                    <a:pt x="30" y="1"/>
                    <a:pt x="22" y="9"/>
                  </a:cubicBezTo>
                  <a:cubicBezTo>
                    <a:pt x="9" y="18"/>
                    <a:pt x="0" y="60"/>
                    <a:pt x="9" y="98"/>
                  </a:cubicBezTo>
                  <a:cubicBezTo>
                    <a:pt x="17" y="141"/>
                    <a:pt x="39" y="179"/>
                    <a:pt x="56" y="179"/>
                  </a:cubicBezTo>
                  <a:cubicBezTo>
                    <a:pt x="59" y="180"/>
                    <a:pt x="62" y="181"/>
                    <a:pt x="65" y="181"/>
                  </a:cubicBezTo>
                  <a:cubicBezTo>
                    <a:pt x="73" y="181"/>
                    <a:pt x="80" y="177"/>
                    <a:pt x="90" y="171"/>
                  </a:cubicBezTo>
                  <a:cubicBezTo>
                    <a:pt x="102" y="166"/>
                    <a:pt x="111" y="158"/>
                    <a:pt x="115" y="149"/>
                  </a:cubicBezTo>
                  <a:cubicBezTo>
                    <a:pt x="123" y="141"/>
                    <a:pt x="119" y="107"/>
                    <a:pt x="115" y="77"/>
                  </a:cubicBezTo>
                  <a:cubicBezTo>
                    <a:pt x="106" y="47"/>
                    <a:pt x="102" y="14"/>
                    <a:pt x="90" y="9"/>
                  </a:cubicBezTo>
                  <a:cubicBezTo>
                    <a:pt x="81" y="1"/>
                    <a:pt x="68" y="1"/>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152225" y="-1774050"/>
              <a:ext cx="7450" cy="12050"/>
            </a:xfrm>
            <a:custGeom>
              <a:avLst/>
              <a:gdLst/>
              <a:ahLst/>
              <a:cxnLst/>
              <a:rect l="l" t="t" r="r" b="b"/>
              <a:pathLst>
                <a:path w="298" h="482" extrusionOk="0">
                  <a:moveTo>
                    <a:pt x="44" y="0"/>
                  </a:moveTo>
                  <a:cubicBezTo>
                    <a:pt x="39" y="0"/>
                    <a:pt x="35" y="1"/>
                    <a:pt x="30" y="3"/>
                  </a:cubicBezTo>
                  <a:cubicBezTo>
                    <a:pt x="17" y="7"/>
                    <a:pt x="9" y="11"/>
                    <a:pt x="4" y="33"/>
                  </a:cubicBezTo>
                  <a:cubicBezTo>
                    <a:pt x="0" y="58"/>
                    <a:pt x="30" y="173"/>
                    <a:pt x="85" y="275"/>
                  </a:cubicBezTo>
                  <a:cubicBezTo>
                    <a:pt x="136" y="381"/>
                    <a:pt x="212" y="466"/>
                    <a:pt x="238" y="478"/>
                  </a:cubicBezTo>
                  <a:cubicBezTo>
                    <a:pt x="244" y="481"/>
                    <a:pt x="249" y="482"/>
                    <a:pt x="254" y="482"/>
                  </a:cubicBezTo>
                  <a:cubicBezTo>
                    <a:pt x="264" y="482"/>
                    <a:pt x="271" y="476"/>
                    <a:pt x="280" y="470"/>
                  </a:cubicBezTo>
                  <a:cubicBezTo>
                    <a:pt x="289" y="461"/>
                    <a:pt x="297" y="453"/>
                    <a:pt x="293" y="432"/>
                  </a:cubicBezTo>
                  <a:cubicBezTo>
                    <a:pt x="285" y="410"/>
                    <a:pt x="225" y="321"/>
                    <a:pt x="178" y="224"/>
                  </a:cubicBezTo>
                  <a:cubicBezTo>
                    <a:pt x="127" y="130"/>
                    <a:pt x="89" y="33"/>
                    <a:pt x="68" y="11"/>
                  </a:cubicBezTo>
                  <a:cubicBezTo>
                    <a:pt x="60" y="3"/>
                    <a:pt x="52" y="0"/>
                    <a:pt x="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2"/>
          <p:cNvGrpSpPr/>
          <p:nvPr/>
        </p:nvGrpSpPr>
        <p:grpSpPr>
          <a:xfrm>
            <a:off x="307615" y="2163552"/>
            <a:ext cx="1606163" cy="2720157"/>
            <a:chOff x="381928" y="2783168"/>
            <a:chExt cx="1212748" cy="2053879"/>
          </a:xfrm>
        </p:grpSpPr>
        <p:sp>
          <p:nvSpPr>
            <p:cNvPr id="150" name="Google Shape;150;p2"/>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2"/>
          <p:cNvGrpSpPr/>
          <p:nvPr/>
        </p:nvGrpSpPr>
        <p:grpSpPr>
          <a:xfrm>
            <a:off x="-185834" y="4268363"/>
            <a:ext cx="3334980" cy="1481629"/>
            <a:chOff x="-462037" y="4426274"/>
            <a:chExt cx="3455580" cy="1535208"/>
          </a:xfrm>
        </p:grpSpPr>
        <p:sp>
          <p:nvSpPr>
            <p:cNvPr id="186" name="Google Shape;186;p2"/>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2"/>
          <p:cNvSpPr/>
          <p:nvPr/>
        </p:nvSpPr>
        <p:spPr>
          <a:xfrm>
            <a:off x="1056795" y="607679"/>
            <a:ext cx="190124" cy="178796"/>
          </a:xfrm>
          <a:custGeom>
            <a:avLst/>
            <a:gdLst/>
            <a:ahLst/>
            <a:cxnLst/>
            <a:rect l="l" t="t" r="r" b="b"/>
            <a:pathLst>
              <a:path w="1007" h="947" extrusionOk="0">
                <a:moveTo>
                  <a:pt x="514" y="0"/>
                </a:moveTo>
                <a:cubicBezTo>
                  <a:pt x="246" y="0"/>
                  <a:pt x="60" y="195"/>
                  <a:pt x="26" y="488"/>
                </a:cubicBezTo>
                <a:cubicBezTo>
                  <a:pt x="0" y="756"/>
                  <a:pt x="246" y="947"/>
                  <a:pt x="514" y="947"/>
                </a:cubicBezTo>
                <a:cubicBezTo>
                  <a:pt x="786" y="947"/>
                  <a:pt x="1006" y="726"/>
                  <a:pt x="1006" y="459"/>
                </a:cubicBezTo>
                <a:cubicBezTo>
                  <a:pt x="1006" y="187"/>
                  <a:pt x="786" y="0"/>
                  <a:pt x="5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578515" y="957728"/>
            <a:ext cx="242989" cy="229395"/>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8446944" y="488697"/>
            <a:ext cx="251107" cy="236570"/>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8207388" y="195886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FFFFFF">
              <a:alpha val="7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8325956" y="1636011"/>
            <a:ext cx="146888" cy="138015"/>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6386538" y="469589"/>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8491586" y="264291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
  <p:cSld name="TITLE_AND_TWO_COLUMNS_1_1">
    <p:spTree>
      <p:nvGrpSpPr>
        <p:cNvPr id="1" name="Shape 1443"/>
        <p:cNvGrpSpPr/>
        <p:nvPr/>
      </p:nvGrpSpPr>
      <p:grpSpPr>
        <a:xfrm>
          <a:off x="0" y="0"/>
          <a:ext cx="0" cy="0"/>
          <a:chOff x="0" y="0"/>
          <a:chExt cx="0" cy="0"/>
        </a:xfrm>
      </p:grpSpPr>
      <p:sp>
        <p:nvSpPr>
          <p:cNvPr id="1444" name="Google Shape;1444;p17"/>
          <p:cNvSpPr/>
          <p:nvPr/>
        </p:nvSpPr>
        <p:spPr>
          <a:xfrm flipH="1">
            <a:off x="-1149874" y="40098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7"/>
          <p:cNvSpPr/>
          <p:nvPr/>
        </p:nvSpPr>
        <p:spPr>
          <a:xfrm flipH="1">
            <a:off x="-3008575" y="305284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7"/>
          <p:cNvSpPr/>
          <p:nvPr/>
        </p:nvSpPr>
        <p:spPr>
          <a:xfrm rot="675294" flipH="1">
            <a:off x="-2586811" y="3916211"/>
            <a:ext cx="10914973" cy="2515266"/>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7"/>
          <p:cNvSpPr/>
          <p:nvPr/>
        </p:nvSpPr>
        <p:spPr>
          <a:xfrm rot="675283" flipH="1">
            <a:off x="-1519759" y="3652881"/>
            <a:ext cx="9320072" cy="179237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7"/>
          <p:cNvSpPr/>
          <p:nvPr/>
        </p:nvSpPr>
        <p:spPr>
          <a:xfrm rot="965970" flipH="1">
            <a:off x="-2655462" y="4293817"/>
            <a:ext cx="10914882" cy="2515245"/>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7"/>
          <p:cNvSpPr/>
          <p:nvPr/>
        </p:nvSpPr>
        <p:spPr>
          <a:xfrm rot="640014" flipH="1">
            <a:off x="-2650919" y="4454077"/>
            <a:ext cx="10914871" cy="2515242"/>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 name="Google Shape;1450;p17"/>
          <p:cNvGrpSpPr/>
          <p:nvPr/>
        </p:nvGrpSpPr>
        <p:grpSpPr>
          <a:xfrm flipH="1">
            <a:off x="4751599" y="3392777"/>
            <a:ext cx="1606163" cy="2720157"/>
            <a:chOff x="381928" y="2783168"/>
            <a:chExt cx="1212748" cy="2053879"/>
          </a:xfrm>
        </p:grpSpPr>
        <p:sp>
          <p:nvSpPr>
            <p:cNvPr id="1451" name="Google Shape;1451;p17"/>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7"/>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7"/>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7"/>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7"/>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7"/>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7"/>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7"/>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7"/>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7"/>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7"/>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7"/>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7"/>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7"/>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7"/>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7"/>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7"/>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7"/>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7"/>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7"/>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7"/>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7"/>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7"/>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7"/>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7"/>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7"/>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7"/>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7"/>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7"/>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7"/>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7"/>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7"/>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7"/>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7"/>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7"/>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 name="Google Shape;1486;p17"/>
          <p:cNvSpPr/>
          <p:nvPr/>
        </p:nvSpPr>
        <p:spPr>
          <a:xfrm>
            <a:off x="-181142" y="706588"/>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7"/>
          <p:cNvSpPr/>
          <p:nvPr/>
        </p:nvSpPr>
        <p:spPr>
          <a:xfrm flipH="1">
            <a:off x="3144833" y="1540088"/>
            <a:ext cx="10559569" cy="954325"/>
          </a:xfrm>
          <a:custGeom>
            <a:avLst/>
            <a:gdLst/>
            <a:ahLst/>
            <a:cxnLst/>
            <a:rect l="l" t="t" r="r" b="b"/>
            <a:pathLst>
              <a:path w="36791" h="3325" extrusionOk="0">
                <a:moveTo>
                  <a:pt x="17510" y="1"/>
                </a:moveTo>
                <a:cubicBezTo>
                  <a:pt x="17065" y="1"/>
                  <a:pt x="16620" y="35"/>
                  <a:pt x="16176" y="97"/>
                </a:cubicBezTo>
                <a:cubicBezTo>
                  <a:pt x="15904" y="131"/>
                  <a:pt x="15637" y="178"/>
                  <a:pt x="15365" y="237"/>
                </a:cubicBezTo>
                <a:cubicBezTo>
                  <a:pt x="14720" y="373"/>
                  <a:pt x="14138" y="619"/>
                  <a:pt x="13578" y="925"/>
                </a:cubicBezTo>
                <a:cubicBezTo>
                  <a:pt x="13438" y="997"/>
                  <a:pt x="13298" y="1077"/>
                  <a:pt x="13158" y="1162"/>
                </a:cubicBezTo>
                <a:cubicBezTo>
                  <a:pt x="12564" y="1546"/>
                  <a:pt x="11845" y="1842"/>
                  <a:pt x="11136" y="1842"/>
                </a:cubicBezTo>
                <a:cubicBezTo>
                  <a:pt x="10816" y="1842"/>
                  <a:pt x="10499" y="1782"/>
                  <a:pt x="10195" y="1642"/>
                </a:cubicBezTo>
                <a:cubicBezTo>
                  <a:pt x="9588" y="1362"/>
                  <a:pt x="8956" y="1111"/>
                  <a:pt x="8332" y="869"/>
                </a:cubicBezTo>
                <a:cubicBezTo>
                  <a:pt x="7691" y="623"/>
                  <a:pt x="7029" y="411"/>
                  <a:pt x="6346" y="339"/>
                </a:cubicBezTo>
                <a:cubicBezTo>
                  <a:pt x="6068" y="311"/>
                  <a:pt x="5790" y="298"/>
                  <a:pt x="5513" y="298"/>
                </a:cubicBezTo>
                <a:cubicBezTo>
                  <a:pt x="5044" y="298"/>
                  <a:pt x="4575" y="334"/>
                  <a:pt x="4109" y="390"/>
                </a:cubicBezTo>
                <a:cubicBezTo>
                  <a:pt x="3387" y="479"/>
                  <a:pt x="2657" y="589"/>
                  <a:pt x="1953" y="763"/>
                </a:cubicBezTo>
                <a:cubicBezTo>
                  <a:pt x="1643" y="840"/>
                  <a:pt x="1337" y="925"/>
                  <a:pt x="1036" y="1022"/>
                </a:cubicBezTo>
                <a:cubicBezTo>
                  <a:pt x="891" y="1069"/>
                  <a:pt x="747" y="1120"/>
                  <a:pt x="607" y="1175"/>
                </a:cubicBezTo>
                <a:cubicBezTo>
                  <a:pt x="480" y="1218"/>
                  <a:pt x="301" y="1256"/>
                  <a:pt x="200" y="1341"/>
                </a:cubicBezTo>
                <a:cubicBezTo>
                  <a:pt x="0" y="1506"/>
                  <a:pt x="136" y="1795"/>
                  <a:pt x="285" y="1939"/>
                </a:cubicBezTo>
                <a:cubicBezTo>
                  <a:pt x="378" y="2028"/>
                  <a:pt x="497" y="2100"/>
                  <a:pt x="594" y="2139"/>
                </a:cubicBezTo>
                <a:cubicBezTo>
                  <a:pt x="1017" y="2311"/>
                  <a:pt x="1493" y="2386"/>
                  <a:pt x="1957" y="2386"/>
                </a:cubicBezTo>
                <a:cubicBezTo>
                  <a:pt x="2076" y="2386"/>
                  <a:pt x="2193" y="2381"/>
                  <a:pt x="2309" y="2372"/>
                </a:cubicBezTo>
                <a:cubicBezTo>
                  <a:pt x="2759" y="2334"/>
                  <a:pt x="3171" y="2198"/>
                  <a:pt x="3608" y="2109"/>
                </a:cubicBezTo>
                <a:cubicBezTo>
                  <a:pt x="3986" y="2032"/>
                  <a:pt x="4363" y="1969"/>
                  <a:pt x="4750" y="1922"/>
                </a:cubicBezTo>
                <a:cubicBezTo>
                  <a:pt x="4996" y="1892"/>
                  <a:pt x="5246" y="1867"/>
                  <a:pt x="5497" y="1854"/>
                </a:cubicBezTo>
                <a:cubicBezTo>
                  <a:pt x="5668" y="1834"/>
                  <a:pt x="5837" y="1824"/>
                  <a:pt x="6004" y="1824"/>
                </a:cubicBezTo>
                <a:cubicBezTo>
                  <a:pt x="7560" y="1824"/>
                  <a:pt x="8936" y="2640"/>
                  <a:pt x="10492" y="2843"/>
                </a:cubicBezTo>
                <a:cubicBezTo>
                  <a:pt x="10603" y="2857"/>
                  <a:pt x="10713" y="2864"/>
                  <a:pt x="10820" y="2864"/>
                </a:cubicBezTo>
                <a:cubicBezTo>
                  <a:pt x="11952" y="2864"/>
                  <a:pt x="12892" y="2114"/>
                  <a:pt x="13854" y="1587"/>
                </a:cubicBezTo>
                <a:cubicBezTo>
                  <a:pt x="13875" y="1574"/>
                  <a:pt x="13892" y="1566"/>
                  <a:pt x="13913" y="1553"/>
                </a:cubicBezTo>
                <a:cubicBezTo>
                  <a:pt x="14325" y="1332"/>
                  <a:pt x="14749" y="1141"/>
                  <a:pt x="15225" y="1039"/>
                </a:cubicBezTo>
                <a:cubicBezTo>
                  <a:pt x="15475" y="984"/>
                  <a:pt x="15730" y="942"/>
                  <a:pt x="15980" y="912"/>
                </a:cubicBezTo>
                <a:cubicBezTo>
                  <a:pt x="16253" y="879"/>
                  <a:pt x="16527" y="863"/>
                  <a:pt x="16801" y="863"/>
                </a:cubicBezTo>
                <a:cubicBezTo>
                  <a:pt x="17414" y="863"/>
                  <a:pt x="18025" y="946"/>
                  <a:pt x="18612" y="1116"/>
                </a:cubicBezTo>
                <a:cubicBezTo>
                  <a:pt x="19473" y="1370"/>
                  <a:pt x="20237" y="1854"/>
                  <a:pt x="21048" y="2228"/>
                </a:cubicBezTo>
                <a:cubicBezTo>
                  <a:pt x="22271" y="2779"/>
                  <a:pt x="23574" y="3225"/>
                  <a:pt x="24923" y="3310"/>
                </a:cubicBezTo>
                <a:cubicBezTo>
                  <a:pt x="25054" y="3320"/>
                  <a:pt x="25184" y="3325"/>
                  <a:pt x="25315" y="3325"/>
                </a:cubicBezTo>
                <a:cubicBezTo>
                  <a:pt x="25524" y="3325"/>
                  <a:pt x="25733" y="3312"/>
                  <a:pt x="25942" y="3289"/>
                </a:cubicBezTo>
                <a:cubicBezTo>
                  <a:pt x="26481" y="3229"/>
                  <a:pt x="27003" y="3068"/>
                  <a:pt x="27521" y="2915"/>
                </a:cubicBezTo>
                <a:cubicBezTo>
                  <a:pt x="27695" y="2864"/>
                  <a:pt x="27865" y="2818"/>
                  <a:pt x="28039" y="2779"/>
                </a:cubicBezTo>
                <a:cubicBezTo>
                  <a:pt x="28874" y="2587"/>
                  <a:pt x="29735" y="2521"/>
                  <a:pt x="30594" y="2521"/>
                </a:cubicBezTo>
                <a:cubicBezTo>
                  <a:pt x="30721" y="2521"/>
                  <a:pt x="30849" y="2522"/>
                  <a:pt x="30976" y="2525"/>
                </a:cubicBezTo>
                <a:lnTo>
                  <a:pt x="31095" y="2525"/>
                </a:lnTo>
                <a:cubicBezTo>
                  <a:pt x="31782" y="2546"/>
                  <a:pt x="32470" y="2597"/>
                  <a:pt x="33157" y="2656"/>
                </a:cubicBezTo>
                <a:cubicBezTo>
                  <a:pt x="33416" y="2678"/>
                  <a:pt x="33675" y="2707"/>
                  <a:pt x="33934" y="2712"/>
                </a:cubicBezTo>
                <a:cubicBezTo>
                  <a:pt x="34197" y="2712"/>
                  <a:pt x="34460" y="2669"/>
                  <a:pt x="34724" y="2631"/>
                </a:cubicBezTo>
                <a:cubicBezTo>
                  <a:pt x="35063" y="2576"/>
                  <a:pt x="35403" y="2508"/>
                  <a:pt x="35742" y="2431"/>
                </a:cubicBezTo>
                <a:cubicBezTo>
                  <a:pt x="35904" y="2397"/>
                  <a:pt x="36061" y="2355"/>
                  <a:pt x="36222" y="2317"/>
                </a:cubicBezTo>
                <a:cubicBezTo>
                  <a:pt x="36379" y="2283"/>
                  <a:pt x="36549" y="2270"/>
                  <a:pt x="36689" y="2202"/>
                </a:cubicBezTo>
                <a:cubicBezTo>
                  <a:pt x="36701" y="2198"/>
                  <a:pt x="36710" y="2194"/>
                  <a:pt x="36718" y="2185"/>
                </a:cubicBezTo>
                <a:cubicBezTo>
                  <a:pt x="36791" y="2105"/>
                  <a:pt x="36311" y="2062"/>
                  <a:pt x="36277" y="2062"/>
                </a:cubicBezTo>
                <a:cubicBezTo>
                  <a:pt x="36247" y="2060"/>
                  <a:pt x="36217" y="2059"/>
                  <a:pt x="36188" y="2059"/>
                </a:cubicBezTo>
                <a:cubicBezTo>
                  <a:pt x="36013" y="2059"/>
                  <a:pt x="35844" y="2090"/>
                  <a:pt x="35670" y="2130"/>
                </a:cubicBezTo>
                <a:cubicBezTo>
                  <a:pt x="35356" y="2194"/>
                  <a:pt x="35042" y="2253"/>
                  <a:pt x="34728" y="2300"/>
                </a:cubicBezTo>
                <a:cubicBezTo>
                  <a:pt x="34562" y="2325"/>
                  <a:pt x="34393" y="2359"/>
                  <a:pt x="34223" y="2372"/>
                </a:cubicBezTo>
                <a:cubicBezTo>
                  <a:pt x="34177" y="2377"/>
                  <a:pt x="34130" y="2379"/>
                  <a:pt x="34084" y="2379"/>
                </a:cubicBezTo>
                <a:cubicBezTo>
                  <a:pt x="33967" y="2379"/>
                  <a:pt x="33850" y="2366"/>
                  <a:pt x="33735" y="2351"/>
                </a:cubicBezTo>
                <a:cubicBezTo>
                  <a:pt x="33370" y="2308"/>
                  <a:pt x="33005" y="2262"/>
                  <a:pt x="32640" y="2223"/>
                </a:cubicBezTo>
                <a:cubicBezTo>
                  <a:pt x="31914" y="2147"/>
                  <a:pt x="31180" y="2096"/>
                  <a:pt x="30449" y="2092"/>
                </a:cubicBezTo>
                <a:cubicBezTo>
                  <a:pt x="30419" y="2092"/>
                  <a:pt x="30388" y="2092"/>
                  <a:pt x="30358" y="2092"/>
                </a:cubicBezTo>
                <a:cubicBezTo>
                  <a:pt x="29650" y="2092"/>
                  <a:pt x="28947" y="2139"/>
                  <a:pt x="28251" y="2253"/>
                </a:cubicBezTo>
                <a:cubicBezTo>
                  <a:pt x="27831" y="2321"/>
                  <a:pt x="27415" y="2440"/>
                  <a:pt x="26990" y="2487"/>
                </a:cubicBezTo>
                <a:cubicBezTo>
                  <a:pt x="26791" y="2510"/>
                  <a:pt x="26587" y="2519"/>
                  <a:pt x="26383" y="2519"/>
                </a:cubicBezTo>
                <a:cubicBezTo>
                  <a:pt x="26180" y="2519"/>
                  <a:pt x="25976" y="2510"/>
                  <a:pt x="25776" y="2495"/>
                </a:cubicBezTo>
                <a:cubicBezTo>
                  <a:pt x="23930" y="2359"/>
                  <a:pt x="22292" y="1273"/>
                  <a:pt x="20594" y="628"/>
                </a:cubicBezTo>
                <a:cubicBezTo>
                  <a:pt x="20530" y="606"/>
                  <a:pt x="20467" y="581"/>
                  <a:pt x="20403" y="560"/>
                </a:cubicBezTo>
                <a:cubicBezTo>
                  <a:pt x="20208" y="479"/>
                  <a:pt x="20008" y="407"/>
                  <a:pt x="19809" y="343"/>
                </a:cubicBezTo>
                <a:cubicBezTo>
                  <a:pt x="19050" y="104"/>
                  <a:pt x="18280" y="1"/>
                  <a:pt x="17510"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7"/>
          <p:cNvSpPr txBox="1">
            <a:spLocks noGrp="1"/>
          </p:cNvSpPr>
          <p:nvPr>
            <p:ph type="ctrTitle"/>
          </p:nvPr>
        </p:nvSpPr>
        <p:spPr>
          <a:xfrm rot="-72494">
            <a:off x="1705213" y="439280"/>
            <a:ext cx="5733675"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89" name="Google Shape;1489;p17"/>
          <p:cNvSpPr txBox="1">
            <a:spLocks noGrp="1"/>
          </p:cNvSpPr>
          <p:nvPr>
            <p:ph type="subTitle" idx="1"/>
          </p:nvPr>
        </p:nvSpPr>
        <p:spPr>
          <a:xfrm>
            <a:off x="663725" y="2437236"/>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0" name="Google Shape;1490;p17"/>
          <p:cNvSpPr txBox="1">
            <a:spLocks noGrp="1"/>
          </p:cNvSpPr>
          <p:nvPr>
            <p:ph type="ctrTitle" idx="2"/>
          </p:nvPr>
        </p:nvSpPr>
        <p:spPr>
          <a:xfrm rot="94193" flipH="1">
            <a:off x="931196" y="1824842"/>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91" name="Google Shape;1491;p17"/>
          <p:cNvSpPr txBox="1">
            <a:spLocks noGrp="1"/>
          </p:cNvSpPr>
          <p:nvPr>
            <p:ph type="subTitle" idx="3"/>
          </p:nvPr>
        </p:nvSpPr>
        <p:spPr>
          <a:xfrm>
            <a:off x="3406625" y="2437236"/>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2" name="Google Shape;1492;p17"/>
          <p:cNvSpPr txBox="1">
            <a:spLocks noGrp="1"/>
          </p:cNvSpPr>
          <p:nvPr>
            <p:ph type="ctrTitle" idx="4"/>
          </p:nvPr>
        </p:nvSpPr>
        <p:spPr>
          <a:xfrm rot="-94193">
            <a:off x="3674046" y="1824842"/>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93" name="Google Shape;1493;p17"/>
          <p:cNvSpPr txBox="1">
            <a:spLocks noGrp="1"/>
          </p:cNvSpPr>
          <p:nvPr>
            <p:ph type="subTitle" idx="5"/>
          </p:nvPr>
        </p:nvSpPr>
        <p:spPr>
          <a:xfrm>
            <a:off x="6149500" y="2437236"/>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4" name="Google Shape;1494;p17"/>
          <p:cNvSpPr txBox="1">
            <a:spLocks noGrp="1"/>
          </p:cNvSpPr>
          <p:nvPr>
            <p:ph type="ctrTitle" idx="6"/>
          </p:nvPr>
        </p:nvSpPr>
        <p:spPr>
          <a:xfrm rot="94193" flipH="1">
            <a:off x="6416896" y="1824842"/>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95" name="Google Shape;1495;p17"/>
          <p:cNvSpPr txBox="1">
            <a:spLocks noGrp="1"/>
          </p:cNvSpPr>
          <p:nvPr>
            <p:ph type="subTitle" idx="7"/>
          </p:nvPr>
        </p:nvSpPr>
        <p:spPr>
          <a:xfrm flipH="1">
            <a:off x="6149500" y="3914400"/>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6" name="Google Shape;1496;p17"/>
          <p:cNvSpPr txBox="1">
            <a:spLocks noGrp="1"/>
          </p:cNvSpPr>
          <p:nvPr>
            <p:ph type="ctrTitle" idx="8"/>
          </p:nvPr>
        </p:nvSpPr>
        <p:spPr>
          <a:xfrm rot="-94193">
            <a:off x="6416855" y="3302006"/>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97" name="Google Shape;1497;p17"/>
          <p:cNvSpPr txBox="1">
            <a:spLocks noGrp="1"/>
          </p:cNvSpPr>
          <p:nvPr>
            <p:ph type="subTitle" idx="9"/>
          </p:nvPr>
        </p:nvSpPr>
        <p:spPr>
          <a:xfrm flipH="1">
            <a:off x="3406600" y="3914400"/>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8" name="Google Shape;1498;p17"/>
          <p:cNvSpPr txBox="1">
            <a:spLocks noGrp="1"/>
          </p:cNvSpPr>
          <p:nvPr>
            <p:ph type="ctrTitle" idx="13"/>
          </p:nvPr>
        </p:nvSpPr>
        <p:spPr>
          <a:xfrm rot="-94193">
            <a:off x="3674005" y="3302006"/>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99" name="Google Shape;1499;p17"/>
          <p:cNvSpPr txBox="1">
            <a:spLocks noGrp="1"/>
          </p:cNvSpPr>
          <p:nvPr>
            <p:ph type="subTitle" idx="14"/>
          </p:nvPr>
        </p:nvSpPr>
        <p:spPr>
          <a:xfrm flipH="1">
            <a:off x="663725" y="3914400"/>
            <a:ext cx="2330700" cy="6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00" name="Google Shape;1500;p17"/>
          <p:cNvSpPr txBox="1">
            <a:spLocks noGrp="1"/>
          </p:cNvSpPr>
          <p:nvPr>
            <p:ph type="ctrTitle" idx="15"/>
          </p:nvPr>
        </p:nvSpPr>
        <p:spPr>
          <a:xfrm rot="94193" flipH="1">
            <a:off x="931155" y="3302006"/>
            <a:ext cx="1795874" cy="726389"/>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1501" name="Google Shape;1501;p17"/>
          <p:cNvGrpSpPr/>
          <p:nvPr/>
        </p:nvGrpSpPr>
        <p:grpSpPr>
          <a:xfrm flipH="1">
            <a:off x="7355499" y="4062739"/>
            <a:ext cx="3448998" cy="1547010"/>
            <a:chOff x="-961186" y="3737289"/>
            <a:chExt cx="3448998" cy="1547010"/>
          </a:xfrm>
        </p:grpSpPr>
        <p:grpSp>
          <p:nvGrpSpPr>
            <p:cNvPr id="1502" name="Google Shape;1502;p17"/>
            <p:cNvGrpSpPr/>
            <p:nvPr/>
          </p:nvGrpSpPr>
          <p:grpSpPr>
            <a:xfrm>
              <a:off x="-961186" y="3737289"/>
              <a:ext cx="3448998" cy="1547010"/>
              <a:chOff x="-961186" y="3737289"/>
              <a:chExt cx="3448998" cy="1547010"/>
            </a:xfrm>
          </p:grpSpPr>
          <p:sp>
            <p:nvSpPr>
              <p:cNvPr id="1503" name="Google Shape;1503;p17"/>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17"/>
              <p:cNvGrpSpPr/>
              <p:nvPr/>
            </p:nvGrpSpPr>
            <p:grpSpPr>
              <a:xfrm>
                <a:off x="-961186" y="3737289"/>
                <a:ext cx="3448998" cy="1547010"/>
                <a:chOff x="-866058" y="3754464"/>
                <a:chExt cx="3448998" cy="1547010"/>
              </a:xfrm>
            </p:grpSpPr>
            <p:sp>
              <p:nvSpPr>
                <p:cNvPr id="1505" name="Google Shape;1505;p17"/>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7"/>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7"/>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7"/>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7"/>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7"/>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7"/>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7"/>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7"/>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7"/>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7"/>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7"/>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7"/>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18" name="Google Shape;1518;p17"/>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17"/>
          <p:cNvGrpSpPr/>
          <p:nvPr/>
        </p:nvGrpSpPr>
        <p:grpSpPr>
          <a:xfrm flipH="1">
            <a:off x="8664023" y="3735741"/>
            <a:ext cx="255902" cy="1874920"/>
            <a:chOff x="-3200841" y="3196752"/>
            <a:chExt cx="229426" cy="1680940"/>
          </a:xfrm>
        </p:grpSpPr>
        <p:sp>
          <p:nvSpPr>
            <p:cNvPr id="1520" name="Google Shape;1520;p17"/>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7"/>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7"/>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7"/>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7"/>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7"/>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526"/>
        <p:cNvGrpSpPr/>
        <p:nvPr/>
      </p:nvGrpSpPr>
      <p:grpSpPr>
        <a:xfrm>
          <a:off x="0" y="0"/>
          <a:ext cx="0" cy="0"/>
          <a:chOff x="0" y="0"/>
          <a:chExt cx="0" cy="0"/>
        </a:xfrm>
      </p:grpSpPr>
      <p:sp>
        <p:nvSpPr>
          <p:cNvPr id="1527" name="Google Shape;1527;p18"/>
          <p:cNvSpPr/>
          <p:nvPr/>
        </p:nvSpPr>
        <p:spPr>
          <a:xfrm>
            <a:off x="-597928"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8"/>
          <p:cNvSpPr/>
          <p:nvPr/>
        </p:nvSpPr>
        <p:spPr>
          <a:xfrm>
            <a:off x="2157222" y="2212308"/>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8"/>
          <p:cNvSpPr/>
          <p:nvPr/>
        </p:nvSpPr>
        <p:spPr>
          <a:xfrm>
            <a:off x="2635510"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8"/>
          <p:cNvSpPr/>
          <p:nvPr/>
        </p:nvSpPr>
        <p:spPr>
          <a:xfrm>
            <a:off x="-761043"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8"/>
          <p:cNvSpPr/>
          <p:nvPr/>
        </p:nvSpPr>
        <p:spPr>
          <a:xfrm>
            <a:off x="-106068"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8"/>
          <p:cNvSpPr/>
          <p:nvPr/>
        </p:nvSpPr>
        <p:spPr>
          <a:xfrm rot="-290711">
            <a:off x="-767308"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8"/>
          <p:cNvSpPr/>
          <p:nvPr/>
        </p:nvSpPr>
        <p:spPr>
          <a:xfrm rot="35273">
            <a:off x="-803038"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8"/>
          <p:cNvSpPr txBox="1">
            <a:spLocks noGrp="1"/>
          </p:cNvSpPr>
          <p:nvPr>
            <p:ph type="ctrTitle"/>
          </p:nvPr>
        </p:nvSpPr>
        <p:spPr>
          <a:xfrm rot="72494" flipH="1">
            <a:off x="1705172" y="439280"/>
            <a:ext cx="5733675"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1535" name="Google Shape;1535;p18"/>
          <p:cNvGrpSpPr/>
          <p:nvPr/>
        </p:nvGrpSpPr>
        <p:grpSpPr>
          <a:xfrm>
            <a:off x="7680045" y="2732174"/>
            <a:ext cx="1939581" cy="2493344"/>
            <a:chOff x="7251969" y="2684746"/>
            <a:chExt cx="1973727" cy="2536980"/>
          </a:xfrm>
        </p:grpSpPr>
        <p:sp>
          <p:nvSpPr>
            <p:cNvPr id="1536" name="Google Shape;1536;p18"/>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8"/>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8"/>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8"/>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8"/>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8"/>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8"/>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8"/>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8"/>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8"/>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8"/>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8"/>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8"/>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8"/>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8"/>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8"/>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8"/>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8"/>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8"/>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8"/>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8"/>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8"/>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8"/>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8"/>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8"/>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8"/>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8"/>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8"/>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8"/>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8"/>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8"/>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8"/>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8"/>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8"/>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8"/>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8"/>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8"/>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8"/>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8"/>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18"/>
          <p:cNvGrpSpPr/>
          <p:nvPr/>
        </p:nvGrpSpPr>
        <p:grpSpPr>
          <a:xfrm>
            <a:off x="-1291789" y="3737289"/>
            <a:ext cx="3448998" cy="1547010"/>
            <a:chOff x="-961186" y="3737289"/>
            <a:chExt cx="3448998" cy="1547010"/>
          </a:xfrm>
        </p:grpSpPr>
        <p:grpSp>
          <p:nvGrpSpPr>
            <p:cNvPr id="1576" name="Google Shape;1576;p18"/>
            <p:cNvGrpSpPr/>
            <p:nvPr/>
          </p:nvGrpSpPr>
          <p:grpSpPr>
            <a:xfrm>
              <a:off x="-961186" y="3737289"/>
              <a:ext cx="3448998" cy="1547010"/>
              <a:chOff x="-961186" y="3737289"/>
              <a:chExt cx="3448998" cy="1547010"/>
            </a:xfrm>
          </p:grpSpPr>
          <p:sp>
            <p:nvSpPr>
              <p:cNvPr id="1577" name="Google Shape;1577;p18"/>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8" name="Google Shape;1578;p18"/>
              <p:cNvGrpSpPr/>
              <p:nvPr/>
            </p:nvGrpSpPr>
            <p:grpSpPr>
              <a:xfrm>
                <a:off x="-961186" y="3737289"/>
                <a:ext cx="3448998" cy="1547010"/>
                <a:chOff x="-866058" y="3754464"/>
                <a:chExt cx="3448998" cy="1547010"/>
              </a:xfrm>
            </p:grpSpPr>
            <p:sp>
              <p:nvSpPr>
                <p:cNvPr id="1579" name="Google Shape;1579;p18"/>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8"/>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8"/>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8"/>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8"/>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8"/>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8"/>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8"/>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8"/>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8"/>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8"/>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8"/>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8"/>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92" name="Google Shape;1592;p18"/>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4_1">
    <p:spTree>
      <p:nvGrpSpPr>
        <p:cNvPr id="1" name="Shape 1772"/>
        <p:cNvGrpSpPr/>
        <p:nvPr/>
      </p:nvGrpSpPr>
      <p:grpSpPr>
        <a:xfrm>
          <a:off x="0" y="0"/>
          <a:ext cx="0" cy="0"/>
          <a:chOff x="0" y="0"/>
          <a:chExt cx="0" cy="0"/>
        </a:xfrm>
      </p:grpSpPr>
      <p:sp>
        <p:nvSpPr>
          <p:cNvPr id="1773" name="Google Shape;1773;p20"/>
          <p:cNvSpPr/>
          <p:nvPr/>
        </p:nvSpPr>
        <p:spPr>
          <a:xfrm>
            <a:off x="-597928"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0"/>
          <p:cNvSpPr/>
          <p:nvPr/>
        </p:nvSpPr>
        <p:spPr>
          <a:xfrm>
            <a:off x="2157222" y="2212308"/>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0"/>
          <p:cNvSpPr/>
          <p:nvPr/>
        </p:nvSpPr>
        <p:spPr>
          <a:xfrm>
            <a:off x="2635510"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0"/>
          <p:cNvSpPr/>
          <p:nvPr/>
        </p:nvSpPr>
        <p:spPr>
          <a:xfrm>
            <a:off x="-761043"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0"/>
          <p:cNvSpPr/>
          <p:nvPr/>
        </p:nvSpPr>
        <p:spPr>
          <a:xfrm>
            <a:off x="-106068"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0"/>
          <p:cNvSpPr/>
          <p:nvPr/>
        </p:nvSpPr>
        <p:spPr>
          <a:xfrm rot="-290711">
            <a:off x="-767308"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0"/>
          <p:cNvSpPr/>
          <p:nvPr/>
        </p:nvSpPr>
        <p:spPr>
          <a:xfrm rot="35273">
            <a:off x="-803038"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 name="Google Shape;1780;p20"/>
          <p:cNvGrpSpPr/>
          <p:nvPr/>
        </p:nvGrpSpPr>
        <p:grpSpPr>
          <a:xfrm>
            <a:off x="7680045" y="2732174"/>
            <a:ext cx="1939581" cy="2493344"/>
            <a:chOff x="7251969" y="2684746"/>
            <a:chExt cx="1973727" cy="2536980"/>
          </a:xfrm>
        </p:grpSpPr>
        <p:sp>
          <p:nvSpPr>
            <p:cNvPr id="1781" name="Google Shape;1781;p20"/>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0"/>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0"/>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0"/>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0"/>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0"/>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0"/>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0"/>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0"/>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0"/>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0"/>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0"/>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0"/>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0"/>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0"/>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0"/>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0"/>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0"/>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0"/>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0"/>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0"/>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0"/>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0"/>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0"/>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0"/>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0"/>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0"/>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0"/>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0"/>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0"/>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0"/>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0"/>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0"/>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0"/>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0"/>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0"/>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0"/>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0"/>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0"/>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20"/>
          <p:cNvGrpSpPr/>
          <p:nvPr/>
        </p:nvGrpSpPr>
        <p:grpSpPr>
          <a:xfrm>
            <a:off x="-1291787" y="3737289"/>
            <a:ext cx="3448998" cy="1547010"/>
            <a:chOff x="-961186" y="3737289"/>
            <a:chExt cx="3448998" cy="1547010"/>
          </a:xfrm>
        </p:grpSpPr>
        <p:grpSp>
          <p:nvGrpSpPr>
            <p:cNvPr id="1821" name="Google Shape;1821;p20"/>
            <p:cNvGrpSpPr/>
            <p:nvPr/>
          </p:nvGrpSpPr>
          <p:grpSpPr>
            <a:xfrm>
              <a:off x="-961186" y="3737289"/>
              <a:ext cx="3448998" cy="1547010"/>
              <a:chOff x="-961186" y="3737289"/>
              <a:chExt cx="3448998" cy="1547010"/>
            </a:xfrm>
          </p:grpSpPr>
          <p:sp>
            <p:nvSpPr>
              <p:cNvPr id="1822" name="Google Shape;1822;p20"/>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3" name="Google Shape;1823;p20"/>
              <p:cNvGrpSpPr/>
              <p:nvPr/>
            </p:nvGrpSpPr>
            <p:grpSpPr>
              <a:xfrm>
                <a:off x="-961186" y="3737289"/>
                <a:ext cx="3448998" cy="1547010"/>
                <a:chOff x="-866058" y="3754464"/>
                <a:chExt cx="3448998" cy="1547010"/>
              </a:xfrm>
            </p:grpSpPr>
            <p:sp>
              <p:nvSpPr>
                <p:cNvPr id="1824" name="Google Shape;1824;p20"/>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0"/>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0"/>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0"/>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0"/>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0"/>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0"/>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0"/>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0"/>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0"/>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0"/>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0"/>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0"/>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37" name="Google Shape;1837;p20"/>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 name="Google Shape;1838;p20"/>
          <p:cNvGrpSpPr/>
          <p:nvPr/>
        </p:nvGrpSpPr>
        <p:grpSpPr>
          <a:xfrm>
            <a:off x="1184414" y="1979816"/>
            <a:ext cx="255902" cy="1874920"/>
            <a:chOff x="-3200841" y="3196752"/>
            <a:chExt cx="229426" cy="1680940"/>
          </a:xfrm>
        </p:grpSpPr>
        <p:sp>
          <p:nvSpPr>
            <p:cNvPr id="1839" name="Google Shape;1839;p20"/>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0"/>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0"/>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0"/>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0"/>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0"/>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20"/>
          <p:cNvGrpSpPr/>
          <p:nvPr/>
        </p:nvGrpSpPr>
        <p:grpSpPr>
          <a:xfrm rot="414236" flipH="1">
            <a:off x="157672" y="2477469"/>
            <a:ext cx="1606167" cy="2720164"/>
            <a:chOff x="381928" y="2783168"/>
            <a:chExt cx="1212748" cy="2053879"/>
          </a:xfrm>
        </p:grpSpPr>
        <p:sp>
          <p:nvSpPr>
            <p:cNvPr id="1846" name="Google Shape;1846;p20"/>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0"/>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0"/>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0"/>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0"/>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0"/>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0"/>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0"/>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0"/>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0"/>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0"/>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0"/>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0"/>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0"/>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0"/>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0"/>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0"/>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0"/>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0"/>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0"/>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0"/>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0"/>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0"/>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0"/>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0"/>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0"/>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0"/>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0"/>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0"/>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0"/>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0"/>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0"/>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0"/>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0"/>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0"/>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TITLE_ONLY_1_1">
    <p:spTree>
      <p:nvGrpSpPr>
        <p:cNvPr id="1" name="Shape 1881"/>
        <p:cNvGrpSpPr/>
        <p:nvPr/>
      </p:nvGrpSpPr>
      <p:grpSpPr>
        <a:xfrm>
          <a:off x="0" y="0"/>
          <a:ext cx="0" cy="0"/>
          <a:chOff x="0" y="0"/>
          <a:chExt cx="0" cy="0"/>
        </a:xfrm>
      </p:grpSpPr>
      <p:sp>
        <p:nvSpPr>
          <p:cNvPr id="1882" name="Google Shape;1882;p21"/>
          <p:cNvSpPr/>
          <p:nvPr/>
        </p:nvSpPr>
        <p:spPr>
          <a:xfrm flipH="1">
            <a:off x="4877639"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1"/>
          <p:cNvSpPr/>
          <p:nvPr/>
        </p:nvSpPr>
        <p:spPr>
          <a:xfrm>
            <a:off x="-2239243" y="2571758"/>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1"/>
          <p:cNvSpPr/>
          <p:nvPr/>
        </p:nvSpPr>
        <p:spPr>
          <a:xfrm flipH="1">
            <a:off x="-1895931"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1"/>
          <p:cNvSpPr/>
          <p:nvPr/>
        </p:nvSpPr>
        <p:spPr>
          <a:xfrm flipH="1">
            <a:off x="-1039726"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1"/>
          <p:cNvSpPr/>
          <p:nvPr/>
        </p:nvSpPr>
        <p:spPr>
          <a:xfrm flipH="1">
            <a:off x="-99849"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1"/>
          <p:cNvSpPr/>
          <p:nvPr/>
        </p:nvSpPr>
        <p:spPr>
          <a:xfrm rot="290711" flipH="1">
            <a:off x="-1033401"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1"/>
          <p:cNvSpPr/>
          <p:nvPr/>
        </p:nvSpPr>
        <p:spPr>
          <a:xfrm rot="-35273" flipH="1">
            <a:off x="-997639"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1"/>
          <p:cNvSpPr/>
          <p:nvPr/>
        </p:nvSpPr>
        <p:spPr>
          <a:xfrm>
            <a:off x="8127835" y="5057881"/>
            <a:ext cx="268044" cy="79548"/>
          </a:xfrm>
          <a:custGeom>
            <a:avLst/>
            <a:gdLst/>
            <a:ahLst/>
            <a:cxnLst/>
            <a:rect l="l" t="t" r="r" b="b"/>
            <a:pathLst>
              <a:path w="2170" h="644" extrusionOk="0">
                <a:moveTo>
                  <a:pt x="2115" y="1"/>
                </a:moveTo>
                <a:cubicBezTo>
                  <a:pt x="2111" y="1"/>
                  <a:pt x="2106" y="1"/>
                  <a:pt x="2102" y="3"/>
                </a:cubicBezTo>
                <a:lnTo>
                  <a:pt x="1" y="644"/>
                </a:lnTo>
                <a:lnTo>
                  <a:pt x="328" y="644"/>
                </a:lnTo>
                <a:lnTo>
                  <a:pt x="2129" y="93"/>
                </a:lnTo>
                <a:cubicBezTo>
                  <a:pt x="2153" y="86"/>
                  <a:pt x="2170" y="61"/>
                  <a:pt x="2163" y="37"/>
                </a:cubicBezTo>
                <a:cubicBezTo>
                  <a:pt x="2155" y="17"/>
                  <a:pt x="2135" y="1"/>
                  <a:pt x="2115" y="1"/>
                </a:cubicBezTo>
                <a:close/>
              </a:path>
            </a:pathLst>
          </a:custGeom>
          <a:solidFill>
            <a:srgbClr val="4248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1"/>
          <p:cNvSpPr/>
          <p:nvPr/>
        </p:nvSpPr>
        <p:spPr>
          <a:xfrm>
            <a:off x="7444881" y="5057264"/>
            <a:ext cx="951000" cy="297566"/>
          </a:xfrm>
          <a:custGeom>
            <a:avLst/>
            <a:gdLst/>
            <a:ahLst/>
            <a:cxnLst/>
            <a:rect l="l" t="t" r="r" b="b"/>
            <a:pathLst>
              <a:path w="7699" h="2409" extrusionOk="0">
                <a:moveTo>
                  <a:pt x="7644" y="0"/>
                </a:moveTo>
                <a:cubicBezTo>
                  <a:pt x="7639" y="0"/>
                  <a:pt x="7635" y="1"/>
                  <a:pt x="7631" y="2"/>
                </a:cubicBezTo>
                <a:lnTo>
                  <a:pt x="1" y="2409"/>
                </a:lnTo>
                <a:lnTo>
                  <a:pt x="316" y="2409"/>
                </a:lnTo>
                <a:lnTo>
                  <a:pt x="7658" y="97"/>
                </a:lnTo>
                <a:cubicBezTo>
                  <a:pt x="7682" y="87"/>
                  <a:pt x="7699" y="60"/>
                  <a:pt x="7692" y="36"/>
                </a:cubicBezTo>
                <a:cubicBezTo>
                  <a:pt x="7683" y="14"/>
                  <a:pt x="7664" y="0"/>
                  <a:pt x="76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1" name="Google Shape;1891;p21"/>
          <p:cNvGrpSpPr/>
          <p:nvPr/>
        </p:nvGrpSpPr>
        <p:grpSpPr>
          <a:xfrm flipH="1">
            <a:off x="7706205" y="3197741"/>
            <a:ext cx="255902" cy="1874920"/>
            <a:chOff x="-3200841" y="3196752"/>
            <a:chExt cx="229426" cy="1680940"/>
          </a:xfrm>
        </p:grpSpPr>
        <p:sp>
          <p:nvSpPr>
            <p:cNvPr id="1892" name="Google Shape;1892;p21"/>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1"/>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1"/>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1"/>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1"/>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1"/>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21"/>
          <p:cNvGrpSpPr/>
          <p:nvPr/>
        </p:nvGrpSpPr>
        <p:grpSpPr>
          <a:xfrm flipH="1">
            <a:off x="-134895" y="2795559"/>
            <a:ext cx="1840895" cy="2366241"/>
            <a:chOff x="7251969" y="2684746"/>
            <a:chExt cx="1973727" cy="2536980"/>
          </a:xfrm>
        </p:grpSpPr>
        <p:sp>
          <p:nvSpPr>
            <p:cNvPr id="1899" name="Google Shape;1899;p21"/>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1"/>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1"/>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1"/>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1"/>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1"/>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1"/>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1"/>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1"/>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1"/>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1"/>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1"/>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1"/>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1"/>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1"/>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1"/>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1"/>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1"/>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1"/>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1"/>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1"/>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1"/>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1"/>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1"/>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1"/>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1"/>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1"/>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1"/>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1"/>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1"/>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1"/>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1"/>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1"/>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1"/>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1"/>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1"/>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1"/>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1"/>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1"/>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 name="Google Shape;1938;p21"/>
          <p:cNvGrpSpPr/>
          <p:nvPr/>
        </p:nvGrpSpPr>
        <p:grpSpPr>
          <a:xfrm flipH="1">
            <a:off x="6775476" y="3737289"/>
            <a:ext cx="3448998" cy="1547010"/>
            <a:chOff x="-961186" y="3737289"/>
            <a:chExt cx="3448998" cy="1547010"/>
          </a:xfrm>
        </p:grpSpPr>
        <p:grpSp>
          <p:nvGrpSpPr>
            <p:cNvPr id="1939" name="Google Shape;1939;p21"/>
            <p:cNvGrpSpPr/>
            <p:nvPr/>
          </p:nvGrpSpPr>
          <p:grpSpPr>
            <a:xfrm>
              <a:off x="-961186" y="3737289"/>
              <a:ext cx="3448998" cy="1547010"/>
              <a:chOff x="-961186" y="3737289"/>
              <a:chExt cx="3448998" cy="1547010"/>
            </a:xfrm>
          </p:grpSpPr>
          <p:sp>
            <p:nvSpPr>
              <p:cNvPr id="1940" name="Google Shape;1940;p21"/>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1" name="Google Shape;1941;p21"/>
              <p:cNvGrpSpPr/>
              <p:nvPr/>
            </p:nvGrpSpPr>
            <p:grpSpPr>
              <a:xfrm>
                <a:off x="-961186" y="3737289"/>
                <a:ext cx="3448998" cy="1547010"/>
                <a:chOff x="-866058" y="3754464"/>
                <a:chExt cx="3448998" cy="1547010"/>
              </a:xfrm>
            </p:grpSpPr>
            <p:sp>
              <p:nvSpPr>
                <p:cNvPr id="1942" name="Google Shape;1942;p21"/>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1"/>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1"/>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1"/>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1"/>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1"/>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1"/>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1"/>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1"/>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1"/>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1"/>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1"/>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1"/>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55" name="Google Shape;1955;p21"/>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21"/>
          <p:cNvGrpSpPr/>
          <p:nvPr/>
        </p:nvGrpSpPr>
        <p:grpSpPr>
          <a:xfrm flipH="1">
            <a:off x="7585793" y="2163552"/>
            <a:ext cx="1606163" cy="2720157"/>
            <a:chOff x="381928" y="2783168"/>
            <a:chExt cx="1212748" cy="2053879"/>
          </a:xfrm>
        </p:grpSpPr>
        <p:sp>
          <p:nvSpPr>
            <p:cNvPr id="1957" name="Google Shape;1957;p21"/>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1"/>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1"/>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1"/>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1"/>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1"/>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1"/>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1"/>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1"/>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1"/>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1"/>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1"/>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1"/>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1"/>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1"/>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1"/>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1"/>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1"/>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1"/>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1"/>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1"/>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1"/>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1"/>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1"/>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1"/>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1"/>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1"/>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1"/>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1"/>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1"/>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1"/>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1"/>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1"/>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1"/>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1"/>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21"/>
          <p:cNvGrpSpPr/>
          <p:nvPr/>
        </p:nvGrpSpPr>
        <p:grpSpPr>
          <a:xfrm flipH="1">
            <a:off x="6209280" y="4268363"/>
            <a:ext cx="3334980" cy="1481629"/>
            <a:chOff x="-462037" y="4426274"/>
            <a:chExt cx="3455580" cy="1535208"/>
          </a:xfrm>
        </p:grpSpPr>
        <p:sp>
          <p:nvSpPr>
            <p:cNvPr id="1993" name="Google Shape;1993;p21"/>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1"/>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1"/>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1"/>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1"/>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1"/>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1"/>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1"/>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1"/>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1"/>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1"/>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1"/>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1"/>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1"/>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1"/>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1"/>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1"/>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1"/>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TITLE_ONLY_1_1_1">
    <p:spTree>
      <p:nvGrpSpPr>
        <p:cNvPr id="1" name="Shape 2011"/>
        <p:cNvGrpSpPr/>
        <p:nvPr/>
      </p:nvGrpSpPr>
      <p:grpSpPr>
        <a:xfrm>
          <a:off x="0" y="0"/>
          <a:ext cx="0" cy="0"/>
          <a:chOff x="0" y="0"/>
          <a:chExt cx="0" cy="0"/>
        </a:xfrm>
      </p:grpSpPr>
      <p:sp>
        <p:nvSpPr>
          <p:cNvPr id="2012" name="Google Shape;2012;p22"/>
          <p:cNvSpPr/>
          <p:nvPr/>
        </p:nvSpPr>
        <p:spPr>
          <a:xfrm flipH="1">
            <a:off x="-3742" y="0"/>
            <a:ext cx="9144000" cy="5143500"/>
          </a:xfrm>
          <a:prstGeom prst="rect">
            <a:avLst/>
          </a:prstGeom>
          <a:gradFill>
            <a:gsLst>
              <a:gs pos="0">
                <a:srgbClr val="207EEE">
                  <a:alpha val="0"/>
                </a:srgbClr>
              </a:gs>
              <a:gs pos="100000">
                <a:srgbClr val="73E7D7">
                  <a:alpha val="3921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2"/>
          <p:cNvSpPr/>
          <p:nvPr/>
        </p:nvSpPr>
        <p:spPr>
          <a:xfrm>
            <a:off x="4223748" y="282774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2"/>
          <p:cNvSpPr/>
          <p:nvPr/>
        </p:nvSpPr>
        <p:spPr>
          <a:xfrm rot="-675294">
            <a:off x="1261572" y="3691111"/>
            <a:ext cx="10914973" cy="2515266"/>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2"/>
          <p:cNvSpPr/>
          <p:nvPr/>
        </p:nvSpPr>
        <p:spPr>
          <a:xfrm rot="-675283">
            <a:off x="1789421" y="3427781"/>
            <a:ext cx="9320072" cy="179237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2"/>
          <p:cNvSpPr/>
          <p:nvPr/>
        </p:nvSpPr>
        <p:spPr>
          <a:xfrm rot="-965970">
            <a:off x="1330313" y="4068717"/>
            <a:ext cx="10914882" cy="2515245"/>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2"/>
          <p:cNvSpPr/>
          <p:nvPr/>
        </p:nvSpPr>
        <p:spPr>
          <a:xfrm rot="-640014">
            <a:off x="1325781" y="4228977"/>
            <a:ext cx="10914871" cy="2515242"/>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8" name="Google Shape;2018;p22"/>
          <p:cNvGrpSpPr/>
          <p:nvPr/>
        </p:nvGrpSpPr>
        <p:grpSpPr>
          <a:xfrm>
            <a:off x="439858" y="2827741"/>
            <a:ext cx="255902" cy="1874920"/>
            <a:chOff x="-3200841" y="3196752"/>
            <a:chExt cx="229426" cy="1680940"/>
          </a:xfrm>
        </p:grpSpPr>
        <p:sp>
          <p:nvSpPr>
            <p:cNvPr id="2019" name="Google Shape;2019;p22"/>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2"/>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2"/>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2"/>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2"/>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2"/>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 name="Google Shape;2025;p22"/>
          <p:cNvGrpSpPr/>
          <p:nvPr/>
        </p:nvGrpSpPr>
        <p:grpSpPr>
          <a:xfrm rot="-502746">
            <a:off x="442290" y="3234385"/>
            <a:ext cx="1606209" cy="2720235"/>
            <a:chOff x="381928" y="2783168"/>
            <a:chExt cx="1212748" cy="2053879"/>
          </a:xfrm>
        </p:grpSpPr>
        <p:sp>
          <p:nvSpPr>
            <p:cNvPr id="2026" name="Google Shape;2026;p22"/>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2"/>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2"/>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2"/>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2"/>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2"/>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2"/>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2"/>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2"/>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2"/>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2"/>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2"/>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2"/>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2"/>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2"/>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2"/>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2"/>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2"/>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2"/>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2"/>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2"/>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2"/>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2"/>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2"/>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2"/>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2"/>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2"/>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2"/>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2"/>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2"/>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2"/>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2"/>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2"/>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2"/>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2"/>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22"/>
          <p:cNvGrpSpPr/>
          <p:nvPr/>
        </p:nvGrpSpPr>
        <p:grpSpPr>
          <a:xfrm>
            <a:off x="-1460374" y="3867764"/>
            <a:ext cx="3448998" cy="1547010"/>
            <a:chOff x="-961186" y="3737289"/>
            <a:chExt cx="3448998" cy="1547010"/>
          </a:xfrm>
        </p:grpSpPr>
        <p:grpSp>
          <p:nvGrpSpPr>
            <p:cNvPr id="2062" name="Google Shape;2062;p22"/>
            <p:cNvGrpSpPr/>
            <p:nvPr/>
          </p:nvGrpSpPr>
          <p:grpSpPr>
            <a:xfrm>
              <a:off x="-961186" y="3737289"/>
              <a:ext cx="3448998" cy="1547010"/>
              <a:chOff x="-961186" y="3737289"/>
              <a:chExt cx="3448998" cy="1547010"/>
            </a:xfrm>
          </p:grpSpPr>
          <p:sp>
            <p:nvSpPr>
              <p:cNvPr id="2063" name="Google Shape;2063;p22"/>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4" name="Google Shape;2064;p22"/>
              <p:cNvGrpSpPr/>
              <p:nvPr/>
            </p:nvGrpSpPr>
            <p:grpSpPr>
              <a:xfrm>
                <a:off x="-961186" y="3737289"/>
                <a:ext cx="3448998" cy="1547010"/>
                <a:chOff x="-866058" y="3754464"/>
                <a:chExt cx="3448998" cy="1547010"/>
              </a:xfrm>
            </p:grpSpPr>
            <p:sp>
              <p:nvSpPr>
                <p:cNvPr id="2065" name="Google Shape;2065;p22"/>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2"/>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2"/>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2"/>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2"/>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2"/>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2"/>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2"/>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2"/>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2"/>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2"/>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2"/>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2"/>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8" name="Google Shape;2078;p22"/>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22"/>
          <p:cNvGrpSpPr/>
          <p:nvPr/>
        </p:nvGrpSpPr>
        <p:grpSpPr>
          <a:xfrm>
            <a:off x="263935" y="4331213"/>
            <a:ext cx="3334980" cy="1481629"/>
            <a:chOff x="-462037" y="4426274"/>
            <a:chExt cx="3455580" cy="1535208"/>
          </a:xfrm>
        </p:grpSpPr>
        <p:sp>
          <p:nvSpPr>
            <p:cNvPr id="2080" name="Google Shape;2080;p22"/>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2"/>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2"/>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2"/>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2"/>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2"/>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2"/>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2"/>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2"/>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2"/>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2"/>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2"/>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2"/>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2"/>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2"/>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2"/>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2"/>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2"/>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76"/>
        <p:cNvGrpSpPr/>
        <p:nvPr/>
      </p:nvGrpSpPr>
      <p:grpSpPr>
        <a:xfrm>
          <a:off x="0" y="0"/>
          <a:ext cx="0" cy="0"/>
          <a:chOff x="0" y="0"/>
          <a:chExt cx="0" cy="0"/>
        </a:xfrm>
      </p:grpSpPr>
      <p:sp>
        <p:nvSpPr>
          <p:cNvPr id="477" name="Google Shape;477;p5"/>
          <p:cNvSpPr/>
          <p:nvPr/>
        </p:nvSpPr>
        <p:spPr>
          <a:xfrm>
            <a:off x="2194972" y="2226471"/>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68318"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 name="Google Shape;479;p5"/>
          <p:cNvGrpSpPr/>
          <p:nvPr/>
        </p:nvGrpSpPr>
        <p:grpSpPr>
          <a:xfrm>
            <a:off x="8316601" y="1858341"/>
            <a:ext cx="255902" cy="1874920"/>
            <a:chOff x="-3200841" y="3196752"/>
            <a:chExt cx="229426" cy="1680940"/>
          </a:xfrm>
        </p:grpSpPr>
        <p:sp>
          <p:nvSpPr>
            <p:cNvPr id="480" name="Google Shape;480;p5"/>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 name="Google Shape;486;p5"/>
          <p:cNvSpPr/>
          <p:nvPr/>
        </p:nvSpPr>
        <p:spPr>
          <a:xfrm>
            <a:off x="-560178" y="116071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2673260"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723293"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rot="-290711">
            <a:off x="-729558"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rot="35273">
            <a:off x="-765288"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5"/>
          <p:cNvGrpSpPr/>
          <p:nvPr/>
        </p:nvGrpSpPr>
        <p:grpSpPr>
          <a:xfrm>
            <a:off x="7717795" y="2732174"/>
            <a:ext cx="1939581" cy="2493344"/>
            <a:chOff x="7251969" y="2684746"/>
            <a:chExt cx="1973727" cy="2536980"/>
          </a:xfrm>
        </p:grpSpPr>
        <p:sp>
          <p:nvSpPr>
            <p:cNvPr id="492" name="Google Shape;492;p5"/>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 name="Google Shape;531;p5"/>
          <p:cNvSpPr txBox="1">
            <a:spLocks noGrp="1"/>
          </p:cNvSpPr>
          <p:nvPr>
            <p:ph type="ctrTitle"/>
          </p:nvPr>
        </p:nvSpPr>
        <p:spPr>
          <a:xfrm rot="-72494">
            <a:off x="1705213" y="439280"/>
            <a:ext cx="5733675"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32" name="Google Shape;532;p5"/>
          <p:cNvSpPr txBox="1">
            <a:spLocks noGrp="1"/>
          </p:cNvSpPr>
          <p:nvPr>
            <p:ph type="subTitle" idx="1"/>
          </p:nvPr>
        </p:nvSpPr>
        <p:spPr>
          <a:xfrm>
            <a:off x="1276438" y="3200578"/>
            <a:ext cx="2936700" cy="120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33" name="Google Shape;533;p5"/>
          <p:cNvSpPr txBox="1">
            <a:spLocks noGrp="1"/>
          </p:cNvSpPr>
          <p:nvPr>
            <p:ph type="ctrTitle" idx="2"/>
          </p:nvPr>
        </p:nvSpPr>
        <p:spPr>
          <a:xfrm rot="72382" flipH="1">
            <a:off x="1576325" y="2588163"/>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34" name="Google Shape;534;p5"/>
          <p:cNvSpPr txBox="1">
            <a:spLocks noGrp="1"/>
          </p:cNvSpPr>
          <p:nvPr>
            <p:ph type="subTitle" idx="3"/>
          </p:nvPr>
        </p:nvSpPr>
        <p:spPr>
          <a:xfrm>
            <a:off x="4930588" y="3200578"/>
            <a:ext cx="2936700" cy="120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35" name="Google Shape;535;p5"/>
          <p:cNvSpPr txBox="1">
            <a:spLocks noGrp="1"/>
          </p:cNvSpPr>
          <p:nvPr>
            <p:ph type="ctrTitle" idx="4"/>
          </p:nvPr>
        </p:nvSpPr>
        <p:spPr>
          <a:xfrm rot="-72382">
            <a:off x="5230450" y="2588163"/>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536" name="Google Shape;536;p5"/>
          <p:cNvGrpSpPr/>
          <p:nvPr/>
        </p:nvGrpSpPr>
        <p:grpSpPr>
          <a:xfrm>
            <a:off x="-961190" y="3737289"/>
            <a:ext cx="3448998" cy="1547010"/>
            <a:chOff x="-961186" y="3737289"/>
            <a:chExt cx="3448998" cy="1547010"/>
          </a:xfrm>
        </p:grpSpPr>
        <p:grpSp>
          <p:nvGrpSpPr>
            <p:cNvPr id="537" name="Google Shape;537;p5"/>
            <p:cNvGrpSpPr/>
            <p:nvPr/>
          </p:nvGrpSpPr>
          <p:grpSpPr>
            <a:xfrm>
              <a:off x="-961186" y="3737289"/>
              <a:ext cx="3448998" cy="1547010"/>
              <a:chOff x="-961186" y="3737289"/>
              <a:chExt cx="3448998" cy="1547010"/>
            </a:xfrm>
          </p:grpSpPr>
          <p:sp>
            <p:nvSpPr>
              <p:cNvPr id="538" name="Google Shape;538;p5"/>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 name="Google Shape;539;p5"/>
              <p:cNvGrpSpPr/>
              <p:nvPr/>
            </p:nvGrpSpPr>
            <p:grpSpPr>
              <a:xfrm>
                <a:off x="-961186" y="3737289"/>
                <a:ext cx="3448998" cy="1547010"/>
                <a:chOff x="-866058" y="3754464"/>
                <a:chExt cx="3448998" cy="1547010"/>
              </a:xfrm>
            </p:grpSpPr>
            <p:sp>
              <p:nvSpPr>
                <p:cNvPr id="540" name="Google Shape;540;p5"/>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3" name="Google Shape;553;p5"/>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 name="Google Shape;554;p5"/>
          <p:cNvGrpSpPr/>
          <p:nvPr/>
        </p:nvGrpSpPr>
        <p:grpSpPr>
          <a:xfrm>
            <a:off x="-329710" y="2547952"/>
            <a:ext cx="1606163" cy="2720157"/>
            <a:chOff x="381928" y="2783168"/>
            <a:chExt cx="1212748" cy="2053879"/>
          </a:xfrm>
        </p:grpSpPr>
        <p:sp>
          <p:nvSpPr>
            <p:cNvPr id="555" name="Google Shape;555;p5"/>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 name="Google Shape;590;p5"/>
          <p:cNvSpPr/>
          <p:nvPr/>
        </p:nvSpPr>
        <p:spPr>
          <a:xfrm>
            <a:off x="3398580" y="6364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2892671" y="6144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2961215" y="5989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lt1"/>
            </a:gs>
            <a:gs pos="100000">
              <a:schemeClr val="accent3"/>
            </a:gs>
          </a:gsLst>
          <a:lin ang="5400012" scaled="0"/>
        </a:gradFill>
        <a:effectLst/>
      </p:bgPr>
    </p:bg>
    <p:spTree>
      <p:nvGrpSpPr>
        <p:cNvPr id="1" name="Shape 593"/>
        <p:cNvGrpSpPr/>
        <p:nvPr/>
      </p:nvGrpSpPr>
      <p:grpSpPr>
        <a:xfrm>
          <a:off x="0" y="0"/>
          <a:ext cx="0" cy="0"/>
          <a:chOff x="0" y="0"/>
          <a:chExt cx="0" cy="0"/>
        </a:xfrm>
      </p:grpSpPr>
      <p:sp>
        <p:nvSpPr>
          <p:cNvPr id="594" name="Google Shape;594;p6"/>
          <p:cNvSpPr/>
          <p:nvPr/>
        </p:nvSpPr>
        <p:spPr>
          <a:xfrm flipH="1">
            <a:off x="4924434"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6"/>
          <p:cNvSpPr/>
          <p:nvPr/>
        </p:nvSpPr>
        <p:spPr>
          <a:xfrm flipH="1">
            <a:off x="-1370848" y="19893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6"/>
          <p:cNvSpPr/>
          <p:nvPr/>
        </p:nvSpPr>
        <p:spPr>
          <a:xfrm flipH="1">
            <a:off x="-1849136"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6"/>
          <p:cNvSpPr/>
          <p:nvPr/>
        </p:nvSpPr>
        <p:spPr>
          <a:xfrm flipH="1">
            <a:off x="-992931"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6"/>
          <p:cNvSpPr/>
          <p:nvPr/>
        </p:nvSpPr>
        <p:spPr>
          <a:xfrm flipH="1">
            <a:off x="-53054"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6"/>
          <p:cNvSpPr/>
          <p:nvPr/>
        </p:nvSpPr>
        <p:spPr>
          <a:xfrm rot="290711" flipH="1">
            <a:off x="-986606"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6"/>
          <p:cNvSpPr/>
          <p:nvPr/>
        </p:nvSpPr>
        <p:spPr>
          <a:xfrm rot="-35273" flipH="1">
            <a:off x="-950844"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6"/>
          <p:cNvSpPr txBox="1">
            <a:spLocks noGrp="1"/>
          </p:cNvSpPr>
          <p:nvPr>
            <p:ph type="ctrTitle"/>
          </p:nvPr>
        </p:nvSpPr>
        <p:spPr>
          <a:xfrm rot="-72494">
            <a:off x="1705213" y="439280"/>
            <a:ext cx="5733675"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grpSp>
        <p:nvGrpSpPr>
          <p:cNvPr id="602" name="Google Shape;602;p6"/>
          <p:cNvGrpSpPr/>
          <p:nvPr/>
        </p:nvGrpSpPr>
        <p:grpSpPr>
          <a:xfrm flipH="1">
            <a:off x="-458692" y="2732174"/>
            <a:ext cx="1939581" cy="2493344"/>
            <a:chOff x="7251969" y="2684746"/>
            <a:chExt cx="1973727" cy="2536980"/>
          </a:xfrm>
        </p:grpSpPr>
        <p:sp>
          <p:nvSpPr>
            <p:cNvPr id="603" name="Google Shape;603;p6"/>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6"/>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6"/>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6"/>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6"/>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6"/>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6"/>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6"/>
          <p:cNvGrpSpPr/>
          <p:nvPr/>
        </p:nvGrpSpPr>
        <p:grpSpPr>
          <a:xfrm flipH="1">
            <a:off x="6989136" y="3737289"/>
            <a:ext cx="3448998" cy="1547010"/>
            <a:chOff x="-961186" y="3737289"/>
            <a:chExt cx="3448998" cy="1547010"/>
          </a:xfrm>
        </p:grpSpPr>
        <p:grpSp>
          <p:nvGrpSpPr>
            <p:cNvPr id="643" name="Google Shape;643;p6"/>
            <p:cNvGrpSpPr/>
            <p:nvPr/>
          </p:nvGrpSpPr>
          <p:grpSpPr>
            <a:xfrm>
              <a:off x="-961186" y="3737289"/>
              <a:ext cx="3448998" cy="1547010"/>
              <a:chOff x="-961186" y="3737289"/>
              <a:chExt cx="3448998" cy="1547010"/>
            </a:xfrm>
          </p:grpSpPr>
          <p:sp>
            <p:nvSpPr>
              <p:cNvPr id="644" name="Google Shape;644;p6"/>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 name="Google Shape;645;p6"/>
              <p:cNvGrpSpPr/>
              <p:nvPr/>
            </p:nvGrpSpPr>
            <p:grpSpPr>
              <a:xfrm>
                <a:off x="-961186" y="3737289"/>
                <a:ext cx="3448998" cy="1547010"/>
                <a:chOff x="-866058" y="3754464"/>
                <a:chExt cx="3448998" cy="1547010"/>
              </a:xfrm>
            </p:grpSpPr>
            <p:sp>
              <p:nvSpPr>
                <p:cNvPr id="646" name="Google Shape;646;p6"/>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9" name="Google Shape;659;p6"/>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60"/>
        <p:cNvGrpSpPr/>
        <p:nvPr/>
      </p:nvGrpSpPr>
      <p:grpSpPr>
        <a:xfrm>
          <a:off x="0" y="0"/>
          <a:ext cx="0" cy="0"/>
          <a:chOff x="0" y="0"/>
          <a:chExt cx="0" cy="0"/>
        </a:xfrm>
      </p:grpSpPr>
      <p:sp>
        <p:nvSpPr>
          <p:cNvPr id="661" name="Google Shape;661;p7"/>
          <p:cNvSpPr/>
          <p:nvPr/>
        </p:nvSpPr>
        <p:spPr>
          <a:xfrm>
            <a:off x="2526515" y="36225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7"/>
          <p:cNvSpPr/>
          <p:nvPr/>
        </p:nvSpPr>
        <p:spPr>
          <a:xfrm>
            <a:off x="4385216" y="266554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7"/>
          <p:cNvSpPr/>
          <p:nvPr/>
        </p:nvSpPr>
        <p:spPr>
          <a:xfrm flipH="1">
            <a:off x="4738965" y="319288"/>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7"/>
          <p:cNvSpPr/>
          <p:nvPr/>
        </p:nvSpPr>
        <p:spPr>
          <a:xfrm>
            <a:off x="-3953200" y="1152788"/>
            <a:ext cx="10559569" cy="954325"/>
          </a:xfrm>
          <a:custGeom>
            <a:avLst/>
            <a:gdLst/>
            <a:ahLst/>
            <a:cxnLst/>
            <a:rect l="l" t="t" r="r" b="b"/>
            <a:pathLst>
              <a:path w="36791" h="3325" extrusionOk="0">
                <a:moveTo>
                  <a:pt x="17510" y="1"/>
                </a:moveTo>
                <a:cubicBezTo>
                  <a:pt x="17065" y="1"/>
                  <a:pt x="16620" y="35"/>
                  <a:pt x="16176" y="97"/>
                </a:cubicBezTo>
                <a:cubicBezTo>
                  <a:pt x="15904" y="131"/>
                  <a:pt x="15637" y="178"/>
                  <a:pt x="15365" y="237"/>
                </a:cubicBezTo>
                <a:cubicBezTo>
                  <a:pt x="14720" y="373"/>
                  <a:pt x="14138" y="619"/>
                  <a:pt x="13578" y="925"/>
                </a:cubicBezTo>
                <a:cubicBezTo>
                  <a:pt x="13438" y="997"/>
                  <a:pt x="13298" y="1077"/>
                  <a:pt x="13158" y="1162"/>
                </a:cubicBezTo>
                <a:cubicBezTo>
                  <a:pt x="12564" y="1546"/>
                  <a:pt x="11845" y="1842"/>
                  <a:pt x="11136" y="1842"/>
                </a:cubicBezTo>
                <a:cubicBezTo>
                  <a:pt x="10816" y="1842"/>
                  <a:pt x="10499" y="1782"/>
                  <a:pt x="10195" y="1642"/>
                </a:cubicBezTo>
                <a:cubicBezTo>
                  <a:pt x="9588" y="1362"/>
                  <a:pt x="8956" y="1111"/>
                  <a:pt x="8332" y="869"/>
                </a:cubicBezTo>
                <a:cubicBezTo>
                  <a:pt x="7691" y="623"/>
                  <a:pt x="7029" y="411"/>
                  <a:pt x="6346" y="339"/>
                </a:cubicBezTo>
                <a:cubicBezTo>
                  <a:pt x="6068" y="311"/>
                  <a:pt x="5790" y="298"/>
                  <a:pt x="5513" y="298"/>
                </a:cubicBezTo>
                <a:cubicBezTo>
                  <a:pt x="5044" y="298"/>
                  <a:pt x="4575" y="334"/>
                  <a:pt x="4109" y="390"/>
                </a:cubicBezTo>
                <a:cubicBezTo>
                  <a:pt x="3387" y="479"/>
                  <a:pt x="2657" y="589"/>
                  <a:pt x="1953" y="763"/>
                </a:cubicBezTo>
                <a:cubicBezTo>
                  <a:pt x="1643" y="840"/>
                  <a:pt x="1337" y="925"/>
                  <a:pt x="1036" y="1022"/>
                </a:cubicBezTo>
                <a:cubicBezTo>
                  <a:pt x="891" y="1069"/>
                  <a:pt x="747" y="1120"/>
                  <a:pt x="607" y="1175"/>
                </a:cubicBezTo>
                <a:cubicBezTo>
                  <a:pt x="480" y="1218"/>
                  <a:pt x="301" y="1256"/>
                  <a:pt x="200" y="1341"/>
                </a:cubicBezTo>
                <a:cubicBezTo>
                  <a:pt x="0" y="1506"/>
                  <a:pt x="136" y="1795"/>
                  <a:pt x="285" y="1939"/>
                </a:cubicBezTo>
                <a:cubicBezTo>
                  <a:pt x="378" y="2028"/>
                  <a:pt x="497" y="2100"/>
                  <a:pt x="594" y="2139"/>
                </a:cubicBezTo>
                <a:cubicBezTo>
                  <a:pt x="1017" y="2311"/>
                  <a:pt x="1493" y="2386"/>
                  <a:pt x="1957" y="2386"/>
                </a:cubicBezTo>
                <a:cubicBezTo>
                  <a:pt x="2076" y="2386"/>
                  <a:pt x="2193" y="2381"/>
                  <a:pt x="2309" y="2372"/>
                </a:cubicBezTo>
                <a:cubicBezTo>
                  <a:pt x="2759" y="2334"/>
                  <a:pt x="3171" y="2198"/>
                  <a:pt x="3608" y="2109"/>
                </a:cubicBezTo>
                <a:cubicBezTo>
                  <a:pt x="3986" y="2032"/>
                  <a:pt x="4363" y="1969"/>
                  <a:pt x="4750" y="1922"/>
                </a:cubicBezTo>
                <a:cubicBezTo>
                  <a:pt x="4996" y="1892"/>
                  <a:pt x="5246" y="1867"/>
                  <a:pt x="5497" y="1854"/>
                </a:cubicBezTo>
                <a:cubicBezTo>
                  <a:pt x="5668" y="1834"/>
                  <a:pt x="5837" y="1824"/>
                  <a:pt x="6004" y="1824"/>
                </a:cubicBezTo>
                <a:cubicBezTo>
                  <a:pt x="7560" y="1824"/>
                  <a:pt x="8936" y="2640"/>
                  <a:pt x="10492" y="2843"/>
                </a:cubicBezTo>
                <a:cubicBezTo>
                  <a:pt x="10603" y="2857"/>
                  <a:pt x="10713" y="2864"/>
                  <a:pt x="10820" y="2864"/>
                </a:cubicBezTo>
                <a:cubicBezTo>
                  <a:pt x="11952" y="2864"/>
                  <a:pt x="12892" y="2114"/>
                  <a:pt x="13854" y="1587"/>
                </a:cubicBezTo>
                <a:cubicBezTo>
                  <a:pt x="13875" y="1574"/>
                  <a:pt x="13892" y="1566"/>
                  <a:pt x="13913" y="1553"/>
                </a:cubicBezTo>
                <a:cubicBezTo>
                  <a:pt x="14325" y="1332"/>
                  <a:pt x="14749" y="1141"/>
                  <a:pt x="15225" y="1039"/>
                </a:cubicBezTo>
                <a:cubicBezTo>
                  <a:pt x="15475" y="984"/>
                  <a:pt x="15730" y="942"/>
                  <a:pt x="15980" y="912"/>
                </a:cubicBezTo>
                <a:cubicBezTo>
                  <a:pt x="16253" y="879"/>
                  <a:pt x="16527" y="863"/>
                  <a:pt x="16801" y="863"/>
                </a:cubicBezTo>
                <a:cubicBezTo>
                  <a:pt x="17414" y="863"/>
                  <a:pt x="18025" y="946"/>
                  <a:pt x="18612" y="1116"/>
                </a:cubicBezTo>
                <a:cubicBezTo>
                  <a:pt x="19473" y="1370"/>
                  <a:pt x="20237" y="1854"/>
                  <a:pt x="21048" y="2228"/>
                </a:cubicBezTo>
                <a:cubicBezTo>
                  <a:pt x="22271" y="2779"/>
                  <a:pt x="23574" y="3225"/>
                  <a:pt x="24923" y="3310"/>
                </a:cubicBezTo>
                <a:cubicBezTo>
                  <a:pt x="25054" y="3320"/>
                  <a:pt x="25184" y="3325"/>
                  <a:pt x="25315" y="3325"/>
                </a:cubicBezTo>
                <a:cubicBezTo>
                  <a:pt x="25524" y="3325"/>
                  <a:pt x="25733" y="3312"/>
                  <a:pt x="25942" y="3289"/>
                </a:cubicBezTo>
                <a:cubicBezTo>
                  <a:pt x="26481" y="3229"/>
                  <a:pt x="27003" y="3068"/>
                  <a:pt x="27521" y="2915"/>
                </a:cubicBezTo>
                <a:cubicBezTo>
                  <a:pt x="27695" y="2864"/>
                  <a:pt x="27865" y="2818"/>
                  <a:pt x="28039" y="2779"/>
                </a:cubicBezTo>
                <a:cubicBezTo>
                  <a:pt x="28874" y="2587"/>
                  <a:pt x="29735" y="2521"/>
                  <a:pt x="30594" y="2521"/>
                </a:cubicBezTo>
                <a:cubicBezTo>
                  <a:pt x="30721" y="2521"/>
                  <a:pt x="30849" y="2522"/>
                  <a:pt x="30976" y="2525"/>
                </a:cubicBezTo>
                <a:lnTo>
                  <a:pt x="31095" y="2525"/>
                </a:lnTo>
                <a:cubicBezTo>
                  <a:pt x="31782" y="2546"/>
                  <a:pt x="32470" y="2597"/>
                  <a:pt x="33157" y="2656"/>
                </a:cubicBezTo>
                <a:cubicBezTo>
                  <a:pt x="33416" y="2678"/>
                  <a:pt x="33675" y="2707"/>
                  <a:pt x="33934" y="2712"/>
                </a:cubicBezTo>
                <a:cubicBezTo>
                  <a:pt x="34197" y="2712"/>
                  <a:pt x="34460" y="2669"/>
                  <a:pt x="34724" y="2631"/>
                </a:cubicBezTo>
                <a:cubicBezTo>
                  <a:pt x="35063" y="2576"/>
                  <a:pt x="35403" y="2508"/>
                  <a:pt x="35742" y="2431"/>
                </a:cubicBezTo>
                <a:cubicBezTo>
                  <a:pt x="35904" y="2397"/>
                  <a:pt x="36061" y="2355"/>
                  <a:pt x="36222" y="2317"/>
                </a:cubicBezTo>
                <a:cubicBezTo>
                  <a:pt x="36379" y="2283"/>
                  <a:pt x="36549" y="2270"/>
                  <a:pt x="36689" y="2202"/>
                </a:cubicBezTo>
                <a:cubicBezTo>
                  <a:pt x="36701" y="2198"/>
                  <a:pt x="36710" y="2194"/>
                  <a:pt x="36718" y="2185"/>
                </a:cubicBezTo>
                <a:cubicBezTo>
                  <a:pt x="36791" y="2105"/>
                  <a:pt x="36311" y="2062"/>
                  <a:pt x="36277" y="2062"/>
                </a:cubicBezTo>
                <a:cubicBezTo>
                  <a:pt x="36247" y="2060"/>
                  <a:pt x="36217" y="2059"/>
                  <a:pt x="36188" y="2059"/>
                </a:cubicBezTo>
                <a:cubicBezTo>
                  <a:pt x="36013" y="2059"/>
                  <a:pt x="35844" y="2090"/>
                  <a:pt x="35670" y="2130"/>
                </a:cubicBezTo>
                <a:cubicBezTo>
                  <a:pt x="35356" y="2194"/>
                  <a:pt x="35042" y="2253"/>
                  <a:pt x="34728" y="2300"/>
                </a:cubicBezTo>
                <a:cubicBezTo>
                  <a:pt x="34562" y="2325"/>
                  <a:pt x="34393" y="2359"/>
                  <a:pt x="34223" y="2372"/>
                </a:cubicBezTo>
                <a:cubicBezTo>
                  <a:pt x="34177" y="2377"/>
                  <a:pt x="34130" y="2379"/>
                  <a:pt x="34084" y="2379"/>
                </a:cubicBezTo>
                <a:cubicBezTo>
                  <a:pt x="33967" y="2379"/>
                  <a:pt x="33850" y="2366"/>
                  <a:pt x="33735" y="2351"/>
                </a:cubicBezTo>
                <a:cubicBezTo>
                  <a:pt x="33370" y="2308"/>
                  <a:pt x="33005" y="2262"/>
                  <a:pt x="32640" y="2223"/>
                </a:cubicBezTo>
                <a:cubicBezTo>
                  <a:pt x="31914" y="2147"/>
                  <a:pt x="31180" y="2096"/>
                  <a:pt x="30449" y="2092"/>
                </a:cubicBezTo>
                <a:cubicBezTo>
                  <a:pt x="30419" y="2092"/>
                  <a:pt x="30388" y="2092"/>
                  <a:pt x="30358" y="2092"/>
                </a:cubicBezTo>
                <a:cubicBezTo>
                  <a:pt x="29650" y="2092"/>
                  <a:pt x="28947" y="2139"/>
                  <a:pt x="28251" y="2253"/>
                </a:cubicBezTo>
                <a:cubicBezTo>
                  <a:pt x="27831" y="2321"/>
                  <a:pt x="27415" y="2440"/>
                  <a:pt x="26990" y="2487"/>
                </a:cubicBezTo>
                <a:cubicBezTo>
                  <a:pt x="26791" y="2510"/>
                  <a:pt x="26587" y="2519"/>
                  <a:pt x="26383" y="2519"/>
                </a:cubicBezTo>
                <a:cubicBezTo>
                  <a:pt x="26180" y="2519"/>
                  <a:pt x="25976" y="2510"/>
                  <a:pt x="25776" y="2495"/>
                </a:cubicBezTo>
                <a:cubicBezTo>
                  <a:pt x="23930" y="2359"/>
                  <a:pt x="22292" y="1273"/>
                  <a:pt x="20594" y="628"/>
                </a:cubicBezTo>
                <a:cubicBezTo>
                  <a:pt x="20530" y="606"/>
                  <a:pt x="20467" y="581"/>
                  <a:pt x="20403" y="560"/>
                </a:cubicBezTo>
                <a:cubicBezTo>
                  <a:pt x="20208" y="479"/>
                  <a:pt x="20008" y="407"/>
                  <a:pt x="19809" y="343"/>
                </a:cubicBezTo>
                <a:cubicBezTo>
                  <a:pt x="19050" y="104"/>
                  <a:pt x="18280" y="1"/>
                  <a:pt x="17510"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7"/>
          <p:cNvSpPr/>
          <p:nvPr/>
        </p:nvSpPr>
        <p:spPr>
          <a:xfrm rot="-140118">
            <a:off x="105033" y="3499527"/>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7"/>
          <p:cNvSpPr/>
          <p:nvPr/>
        </p:nvSpPr>
        <p:spPr>
          <a:xfrm rot="-140080">
            <a:off x="733016" y="3201987"/>
            <a:ext cx="9320034"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7"/>
          <p:cNvSpPr/>
          <p:nvPr/>
        </p:nvSpPr>
        <p:spPr>
          <a:xfrm rot="-430813">
            <a:off x="114403" y="3883184"/>
            <a:ext cx="10914913" cy="2515252"/>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7"/>
          <p:cNvSpPr/>
          <p:nvPr/>
        </p:nvSpPr>
        <p:spPr>
          <a:xfrm rot="-104867">
            <a:off x="85083" y="4040791"/>
            <a:ext cx="10914787" cy="2515223"/>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7"/>
          <p:cNvSpPr txBox="1">
            <a:spLocks noGrp="1"/>
          </p:cNvSpPr>
          <p:nvPr>
            <p:ph type="body" idx="1"/>
          </p:nvPr>
        </p:nvSpPr>
        <p:spPr>
          <a:xfrm>
            <a:off x="4140811" y="2254375"/>
            <a:ext cx="4158900" cy="2214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70" name="Google Shape;670;p7"/>
          <p:cNvSpPr txBox="1">
            <a:spLocks noGrp="1"/>
          </p:cNvSpPr>
          <p:nvPr>
            <p:ph type="ctrTitle"/>
          </p:nvPr>
        </p:nvSpPr>
        <p:spPr>
          <a:xfrm rot="72421" flipH="1">
            <a:off x="4340269" y="464088"/>
            <a:ext cx="3759834" cy="157414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lt1"/>
            </a:gs>
            <a:gs pos="100000">
              <a:schemeClr val="accent3"/>
            </a:gs>
          </a:gsLst>
          <a:lin ang="5400012" scaled="0"/>
        </a:gradFill>
        <a:effectLst/>
      </p:bgPr>
    </p:bg>
    <p:spTree>
      <p:nvGrpSpPr>
        <p:cNvPr id="1" name="Shape 750"/>
        <p:cNvGrpSpPr/>
        <p:nvPr/>
      </p:nvGrpSpPr>
      <p:grpSpPr>
        <a:xfrm>
          <a:off x="0" y="0"/>
          <a:ext cx="0" cy="0"/>
          <a:chOff x="0" y="0"/>
          <a:chExt cx="0" cy="0"/>
        </a:xfrm>
      </p:grpSpPr>
      <p:sp>
        <p:nvSpPr>
          <p:cNvPr id="751" name="Google Shape;751;p9"/>
          <p:cNvSpPr/>
          <p:nvPr/>
        </p:nvSpPr>
        <p:spPr>
          <a:xfrm>
            <a:off x="-528935" y="1115838"/>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9"/>
          <p:cNvSpPr/>
          <p:nvPr/>
        </p:nvSpPr>
        <p:spPr>
          <a:xfrm>
            <a:off x="2226215" y="19893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9"/>
          <p:cNvSpPr/>
          <p:nvPr/>
        </p:nvSpPr>
        <p:spPr>
          <a:xfrm>
            <a:off x="2704504"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flipH="1">
            <a:off x="-106300"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755;p9"/>
          <p:cNvGrpSpPr/>
          <p:nvPr/>
        </p:nvGrpSpPr>
        <p:grpSpPr>
          <a:xfrm rot="-761301" flipH="1">
            <a:off x="2895541" y="418236"/>
            <a:ext cx="6054567" cy="4594668"/>
            <a:chOff x="3202475" y="965788"/>
            <a:chExt cx="2029100" cy="1539875"/>
          </a:xfrm>
        </p:grpSpPr>
        <p:sp>
          <p:nvSpPr>
            <p:cNvPr id="756" name="Google Shape;756;p9"/>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9"/>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9"/>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67" name="Google Shape;767;p9"/>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 name="Google Shape;770;p9"/>
          <p:cNvSpPr/>
          <p:nvPr/>
        </p:nvSpPr>
        <p:spPr>
          <a:xfrm flipH="1">
            <a:off x="-1046183" y="3106475"/>
            <a:ext cx="10914908" cy="288247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txBox="1">
            <a:spLocks noGrp="1"/>
          </p:cNvSpPr>
          <p:nvPr>
            <p:ph type="ctrTitle"/>
          </p:nvPr>
        </p:nvSpPr>
        <p:spPr>
          <a:xfrm rot="48842" flipH="1">
            <a:off x="3394262" y="904789"/>
            <a:ext cx="5046809" cy="1384333"/>
          </a:xfrm>
          <a:prstGeom prst="rect">
            <a:avLst/>
          </a:prstGeom>
          <a:effectLst>
            <a:outerShdw dist="66675" dir="624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9000" b="1">
                <a:solidFill>
                  <a:schemeClr val="accent5"/>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772" name="Google Shape;772;p9"/>
          <p:cNvSpPr txBox="1">
            <a:spLocks noGrp="1"/>
          </p:cNvSpPr>
          <p:nvPr>
            <p:ph type="subTitle" idx="1"/>
          </p:nvPr>
        </p:nvSpPr>
        <p:spPr>
          <a:xfrm rot="-49121">
            <a:off x="4326409" y="2481177"/>
            <a:ext cx="3149422" cy="1477045"/>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solidFill>
                  <a:schemeClr val="accent6"/>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73" name="Google Shape;773;p9"/>
          <p:cNvSpPr/>
          <p:nvPr/>
        </p:nvSpPr>
        <p:spPr>
          <a:xfrm rot="290711" flipH="1">
            <a:off x="-1039853" y="3536377"/>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9"/>
          <p:cNvSpPr/>
          <p:nvPr/>
        </p:nvSpPr>
        <p:spPr>
          <a:xfrm rot="-35273" flipH="1">
            <a:off x="-1004090" y="3692713"/>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9"/>
          <p:cNvSpPr/>
          <p:nvPr/>
        </p:nvSpPr>
        <p:spPr>
          <a:xfrm flipH="1">
            <a:off x="-1004049" y="3885438"/>
            <a:ext cx="10914775" cy="251522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 name="Google Shape;776;p9"/>
          <p:cNvGrpSpPr/>
          <p:nvPr/>
        </p:nvGrpSpPr>
        <p:grpSpPr>
          <a:xfrm flipH="1">
            <a:off x="7353261" y="3737289"/>
            <a:ext cx="3448998" cy="1547010"/>
            <a:chOff x="-961186" y="3737289"/>
            <a:chExt cx="3448998" cy="1547010"/>
          </a:xfrm>
        </p:grpSpPr>
        <p:grpSp>
          <p:nvGrpSpPr>
            <p:cNvPr id="777" name="Google Shape;777;p9"/>
            <p:cNvGrpSpPr/>
            <p:nvPr/>
          </p:nvGrpSpPr>
          <p:grpSpPr>
            <a:xfrm>
              <a:off x="-961186" y="3737289"/>
              <a:ext cx="3448998" cy="1547010"/>
              <a:chOff x="-961186" y="3737289"/>
              <a:chExt cx="3448998" cy="1547010"/>
            </a:xfrm>
          </p:grpSpPr>
          <p:sp>
            <p:nvSpPr>
              <p:cNvPr id="778" name="Google Shape;778;p9"/>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9"/>
              <p:cNvGrpSpPr/>
              <p:nvPr/>
            </p:nvGrpSpPr>
            <p:grpSpPr>
              <a:xfrm>
                <a:off x="-961186" y="3737289"/>
                <a:ext cx="3448998" cy="1547010"/>
                <a:chOff x="-866058" y="3754464"/>
                <a:chExt cx="3448998" cy="1547010"/>
              </a:xfrm>
            </p:grpSpPr>
            <p:sp>
              <p:nvSpPr>
                <p:cNvPr id="780" name="Google Shape;780;p9"/>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9"/>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9"/>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9"/>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9"/>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9"/>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9"/>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9"/>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9"/>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9"/>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9"/>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9"/>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9"/>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3" name="Google Shape;793;p9"/>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9"/>
          <p:cNvGrpSpPr/>
          <p:nvPr/>
        </p:nvGrpSpPr>
        <p:grpSpPr>
          <a:xfrm rot="247291" flipH="1">
            <a:off x="8289355" y="3160874"/>
            <a:ext cx="1351586" cy="2289011"/>
            <a:chOff x="381928" y="2783168"/>
            <a:chExt cx="1212748" cy="2053879"/>
          </a:xfrm>
        </p:grpSpPr>
        <p:sp>
          <p:nvSpPr>
            <p:cNvPr id="795" name="Google Shape;795;p9"/>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9"/>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9"/>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9"/>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9"/>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9"/>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9"/>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9"/>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9"/>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9"/>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9"/>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9"/>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9"/>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9"/>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9"/>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9"/>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9"/>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9"/>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9"/>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9"/>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9"/>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9"/>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9"/>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9"/>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9"/>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9"/>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9"/>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9"/>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9"/>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9"/>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9"/>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9"/>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9"/>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9"/>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9"/>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004"/>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1">
    <p:bg>
      <p:bgPr>
        <a:gradFill>
          <a:gsLst>
            <a:gs pos="0">
              <a:schemeClr val="lt1"/>
            </a:gs>
            <a:gs pos="100000">
              <a:schemeClr val="accent3"/>
            </a:gs>
          </a:gsLst>
          <a:lin ang="5400012" scaled="0"/>
        </a:gradFill>
        <a:effectLst/>
      </p:bgPr>
    </p:bg>
    <p:spTree>
      <p:nvGrpSpPr>
        <p:cNvPr id="1" name="Shape 1005"/>
        <p:cNvGrpSpPr/>
        <p:nvPr/>
      </p:nvGrpSpPr>
      <p:grpSpPr>
        <a:xfrm>
          <a:off x="0" y="0"/>
          <a:ext cx="0" cy="0"/>
          <a:chOff x="0" y="0"/>
          <a:chExt cx="0" cy="0"/>
        </a:xfrm>
      </p:grpSpPr>
      <p:sp>
        <p:nvSpPr>
          <p:cNvPr id="1006" name="Google Shape;1006;p13"/>
          <p:cNvSpPr/>
          <p:nvPr/>
        </p:nvSpPr>
        <p:spPr>
          <a:xfrm>
            <a:off x="2526515" y="4009883"/>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3"/>
          <p:cNvSpPr/>
          <p:nvPr/>
        </p:nvSpPr>
        <p:spPr>
          <a:xfrm>
            <a:off x="4385216" y="305284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3"/>
          <p:cNvSpPr/>
          <p:nvPr/>
        </p:nvSpPr>
        <p:spPr>
          <a:xfrm rot="-675294">
            <a:off x="1423040" y="3916211"/>
            <a:ext cx="10914973" cy="2515266"/>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rot="-675283">
            <a:off x="1950889" y="3652881"/>
            <a:ext cx="9320072" cy="179237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3"/>
          <p:cNvSpPr/>
          <p:nvPr/>
        </p:nvSpPr>
        <p:spPr>
          <a:xfrm rot="-965970">
            <a:off x="1491782" y="4293817"/>
            <a:ext cx="10914882" cy="2515245"/>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3"/>
          <p:cNvSpPr/>
          <p:nvPr/>
        </p:nvSpPr>
        <p:spPr>
          <a:xfrm rot="-640014">
            <a:off x="1487250" y="4454077"/>
            <a:ext cx="10914871" cy="2515242"/>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13"/>
          <p:cNvGrpSpPr/>
          <p:nvPr/>
        </p:nvGrpSpPr>
        <p:grpSpPr>
          <a:xfrm>
            <a:off x="3393440" y="3392777"/>
            <a:ext cx="1606163" cy="2720157"/>
            <a:chOff x="381928" y="2783168"/>
            <a:chExt cx="1212748" cy="2053879"/>
          </a:xfrm>
        </p:grpSpPr>
        <p:sp>
          <p:nvSpPr>
            <p:cNvPr id="1013" name="Google Shape;1013;p13"/>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3"/>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3"/>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3"/>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3"/>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3"/>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3"/>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3"/>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3"/>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3"/>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13"/>
          <p:cNvGrpSpPr/>
          <p:nvPr/>
        </p:nvGrpSpPr>
        <p:grpSpPr>
          <a:xfrm>
            <a:off x="727376" y="3735741"/>
            <a:ext cx="255902" cy="1874920"/>
            <a:chOff x="-3200841" y="3196752"/>
            <a:chExt cx="229426" cy="1680940"/>
          </a:xfrm>
        </p:grpSpPr>
        <p:sp>
          <p:nvSpPr>
            <p:cNvPr id="1049" name="Google Shape;1049;p13"/>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13"/>
          <p:cNvGrpSpPr/>
          <p:nvPr/>
        </p:nvGrpSpPr>
        <p:grpSpPr>
          <a:xfrm>
            <a:off x="-1298901" y="4092864"/>
            <a:ext cx="3448998" cy="1547010"/>
            <a:chOff x="-961186" y="3737289"/>
            <a:chExt cx="3448998" cy="1547010"/>
          </a:xfrm>
        </p:grpSpPr>
        <p:grpSp>
          <p:nvGrpSpPr>
            <p:cNvPr id="1056" name="Google Shape;1056;p13"/>
            <p:cNvGrpSpPr/>
            <p:nvPr/>
          </p:nvGrpSpPr>
          <p:grpSpPr>
            <a:xfrm>
              <a:off x="-961186" y="3737289"/>
              <a:ext cx="3448998" cy="1547010"/>
              <a:chOff x="-961186" y="3737289"/>
              <a:chExt cx="3448998" cy="1547010"/>
            </a:xfrm>
          </p:grpSpPr>
          <p:sp>
            <p:nvSpPr>
              <p:cNvPr id="1057" name="Google Shape;1057;p13"/>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 name="Google Shape;1058;p13"/>
              <p:cNvGrpSpPr/>
              <p:nvPr/>
            </p:nvGrpSpPr>
            <p:grpSpPr>
              <a:xfrm>
                <a:off x="-961186" y="3737289"/>
                <a:ext cx="3448998" cy="1547010"/>
                <a:chOff x="-866058" y="3754464"/>
                <a:chExt cx="3448998" cy="1547010"/>
              </a:xfrm>
            </p:grpSpPr>
            <p:sp>
              <p:nvSpPr>
                <p:cNvPr id="1059" name="Google Shape;1059;p13"/>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3"/>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3"/>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3"/>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3"/>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3"/>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3"/>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2" name="Google Shape;1072;p13"/>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 name="Google Shape;1073;p13"/>
          <p:cNvGrpSpPr/>
          <p:nvPr/>
        </p:nvGrpSpPr>
        <p:grpSpPr>
          <a:xfrm>
            <a:off x="-812159" y="4556313"/>
            <a:ext cx="3334980" cy="1481629"/>
            <a:chOff x="-462037" y="4426274"/>
            <a:chExt cx="3455580" cy="1535208"/>
          </a:xfrm>
        </p:grpSpPr>
        <p:sp>
          <p:nvSpPr>
            <p:cNvPr id="1074" name="Google Shape;1074;p13"/>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3"/>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3"/>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3"/>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3"/>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3"/>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3"/>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3"/>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3"/>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3"/>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3"/>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3"/>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3"/>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3"/>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3"/>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3"/>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3"/>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 name="Google Shape;1092;p13"/>
          <p:cNvSpPr/>
          <p:nvPr/>
        </p:nvSpPr>
        <p:spPr>
          <a:xfrm flipH="1">
            <a:off x="4738965" y="706588"/>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3"/>
          <p:cNvSpPr/>
          <p:nvPr/>
        </p:nvSpPr>
        <p:spPr>
          <a:xfrm>
            <a:off x="-3953200" y="1540088"/>
            <a:ext cx="10559569" cy="954325"/>
          </a:xfrm>
          <a:custGeom>
            <a:avLst/>
            <a:gdLst/>
            <a:ahLst/>
            <a:cxnLst/>
            <a:rect l="l" t="t" r="r" b="b"/>
            <a:pathLst>
              <a:path w="36791" h="3325" extrusionOk="0">
                <a:moveTo>
                  <a:pt x="17510" y="1"/>
                </a:moveTo>
                <a:cubicBezTo>
                  <a:pt x="17065" y="1"/>
                  <a:pt x="16620" y="35"/>
                  <a:pt x="16176" y="97"/>
                </a:cubicBezTo>
                <a:cubicBezTo>
                  <a:pt x="15904" y="131"/>
                  <a:pt x="15637" y="178"/>
                  <a:pt x="15365" y="237"/>
                </a:cubicBezTo>
                <a:cubicBezTo>
                  <a:pt x="14720" y="373"/>
                  <a:pt x="14138" y="619"/>
                  <a:pt x="13578" y="925"/>
                </a:cubicBezTo>
                <a:cubicBezTo>
                  <a:pt x="13438" y="997"/>
                  <a:pt x="13298" y="1077"/>
                  <a:pt x="13158" y="1162"/>
                </a:cubicBezTo>
                <a:cubicBezTo>
                  <a:pt x="12564" y="1546"/>
                  <a:pt x="11845" y="1842"/>
                  <a:pt x="11136" y="1842"/>
                </a:cubicBezTo>
                <a:cubicBezTo>
                  <a:pt x="10816" y="1842"/>
                  <a:pt x="10499" y="1782"/>
                  <a:pt x="10195" y="1642"/>
                </a:cubicBezTo>
                <a:cubicBezTo>
                  <a:pt x="9588" y="1362"/>
                  <a:pt x="8956" y="1111"/>
                  <a:pt x="8332" y="869"/>
                </a:cubicBezTo>
                <a:cubicBezTo>
                  <a:pt x="7691" y="623"/>
                  <a:pt x="7029" y="411"/>
                  <a:pt x="6346" y="339"/>
                </a:cubicBezTo>
                <a:cubicBezTo>
                  <a:pt x="6068" y="311"/>
                  <a:pt x="5790" y="298"/>
                  <a:pt x="5513" y="298"/>
                </a:cubicBezTo>
                <a:cubicBezTo>
                  <a:pt x="5044" y="298"/>
                  <a:pt x="4575" y="334"/>
                  <a:pt x="4109" y="390"/>
                </a:cubicBezTo>
                <a:cubicBezTo>
                  <a:pt x="3387" y="479"/>
                  <a:pt x="2657" y="589"/>
                  <a:pt x="1953" y="763"/>
                </a:cubicBezTo>
                <a:cubicBezTo>
                  <a:pt x="1643" y="840"/>
                  <a:pt x="1337" y="925"/>
                  <a:pt x="1036" y="1022"/>
                </a:cubicBezTo>
                <a:cubicBezTo>
                  <a:pt x="891" y="1069"/>
                  <a:pt x="747" y="1120"/>
                  <a:pt x="607" y="1175"/>
                </a:cubicBezTo>
                <a:cubicBezTo>
                  <a:pt x="480" y="1218"/>
                  <a:pt x="301" y="1256"/>
                  <a:pt x="200" y="1341"/>
                </a:cubicBezTo>
                <a:cubicBezTo>
                  <a:pt x="0" y="1506"/>
                  <a:pt x="136" y="1795"/>
                  <a:pt x="285" y="1939"/>
                </a:cubicBezTo>
                <a:cubicBezTo>
                  <a:pt x="378" y="2028"/>
                  <a:pt x="497" y="2100"/>
                  <a:pt x="594" y="2139"/>
                </a:cubicBezTo>
                <a:cubicBezTo>
                  <a:pt x="1017" y="2311"/>
                  <a:pt x="1493" y="2386"/>
                  <a:pt x="1957" y="2386"/>
                </a:cubicBezTo>
                <a:cubicBezTo>
                  <a:pt x="2076" y="2386"/>
                  <a:pt x="2193" y="2381"/>
                  <a:pt x="2309" y="2372"/>
                </a:cubicBezTo>
                <a:cubicBezTo>
                  <a:pt x="2759" y="2334"/>
                  <a:pt x="3171" y="2198"/>
                  <a:pt x="3608" y="2109"/>
                </a:cubicBezTo>
                <a:cubicBezTo>
                  <a:pt x="3986" y="2032"/>
                  <a:pt x="4363" y="1969"/>
                  <a:pt x="4750" y="1922"/>
                </a:cubicBezTo>
                <a:cubicBezTo>
                  <a:pt x="4996" y="1892"/>
                  <a:pt x="5246" y="1867"/>
                  <a:pt x="5497" y="1854"/>
                </a:cubicBezTo>
                <a:cubicBezTo>
                  <a:pt x="5668" y="1834"/>
                  <a:pt x="5837" y="1824"/>
                  <a:pt x="6004" y="1824"/>
                </a:cubicBezTo>
                <a:cubicBezTo>
                  <a:pt x="7560" y="1824"/>
                  <a:pt x="8936" y="2640"/>
                  <a:pt x="10492" y="2843"/>
                </a:cubicBezTo>
                <a:cubicBezTo>
                  <a:pt x="10603" y="2857"/>
                  <a:pt x="10713" y="2864"/>
                  <a:pt x="10820" y="2864"/>
                </a:cubicBezTo>
                <a:cubicBezTo>
                  <a:pt x="11952" y="2864"/>
                  <a:pt x="12892" y="2114"/>
                  <a:pt x="13854" y="1587"/>
                </a:cubicBezTo>
                <a:cubicBezTo>
                  <a:pt x="13875" y="1574"/>
                  <a:pt x="13892" y="1566"/>
                  <a:pt x="13913" y="1553"/>
                </a:cubicBezTo>
                <a:cubicBezTo>
                  <a:pt x="14325" y="1332"/>
                  <a:pt x="14749" y="1141"/>
                  <a:pt x="15225" y="1039"/>
                </a:cubicBezTo>
                <a:cubicBezTo>
                  <a:pt x="15475" y="984"/>
                  <a:pt x="15730" y="942"/>
                  <a:pt x="15980" y="912"/>
                </a:cubicBezTo>
                <a:cubicBezTo>
                  <a:pt x="16253" y="879"/>
                  <a:pt x="16527" y="863"/>
                  <a:pt x="16801" y="863"/>
                </a:cubicBezTo>
                <a:cubicBezTo>
                  <a:pt x="17414" y="863"/>
                  <a:pt x="18025" y="946"/>
                  <a:pt x="18612" y="1116"/>
                </a:cubicBezTo>
                <a:cubicBezTo>
                  <a:pt x="19473" y="1370"/>
                  <a:pt x="20237" y="1854"/>
                  <a:pt x="21048" y="2228"/>
                </a:cubicBezTo>
                <a:cubicBezTo>
                  <a:pt x="22271" y="2779"/>
                  <a:pt x="23574" y="3225"/>
                  <a:pt x="24923" y="3310"/>
                </a:cubicBezTo>
                <a:cubicBezTo>
                  <a:pt x="25054" y="3320"/>
                  <a:pt x="25184" y="3325"/>
                  <a:pt x="25315" y="3325"/>
                </a:cubicBezTo>
                <a:cubicBezTo>
                  <a:pt x="25524" y="3325"/>
                  <a:pt x="25733" y="3312"/>
                  <a:pt x="25942" y="3289"/>
                </a:cubicBezTo>
                <a:cubicBezTo>
                  <a:pt x="26481" y="3229"/>
                  <a:pt x="27003" y="3068"/>
                  <a:pt x="27521" y="2915"/>
                </a:cubicBezTo>
                <a:cubicBezTo>
                  <a:pt x="27695" y="2864"/>
                  <a:pt x="27865" y="2818"/>
                  <a:pt x="28039" y="2779"/>
                </a:cubicBezTo>
                <a:cubicBezTo>
                  <a:pt x="28874" y="2587"/>
                  <a:pt x="29735" y="2521"/>
                  <a:pt x="30594" y="2521"/>
                </a:cubicBezTo>
                <a:cubicBezTo>
                  <a:pt x="30721" y="2521"/>
                  <a:pt x="30849" y="2522"/>
                  <a:pt x="30976" y="2525"/>
                </a:cubicBezTo>
                <a:lnTo>
                  <a:pt x="31095" y="2525"/>
                </a:lnTo>
                <a:cubicBezTo>
                  <a:pt x="31782" y="2546"/>
                  <a:pt x="32470" y="2597"/>
                  <a:pt x="33157" y="2656"/>
                </a:cubicBezTo>
                <a:cubicBezTo>
                  <a:pt x="33416" y="2678"/>
                  <a:pt x="33675" y="2707"/>
                  <a:pt x="33934" y="2712"/>
                </a:cubicBezTo>
                <a:cubicBezTo>
                  <a:pt x="34197" y="2712"/>
                  <a:pt x="34460" y="2669"/>
                  <a:pt x="34724" y="2631"/>
                </a:cubicBezTo>
                <a:cubicBezTo>
                  <a:pt x="35063" y="2576"/>
                  <a:pt x="35403" y="2508"/>
                  <a:pt x="35742" y="2431"/>
                </a:cubicBezTo>
                <a:cubicBezTo>
                  <a:pt x="35904" y="2397"/>
                  <a:pt x="36061" y="2355"/>
                  <a:pt x="36222" y="2317"/>
                </a:cubicBezTo>
                <a:cubicBezTo>
                  <a:pt x="36379" y="2283"/>
                  <a:pt x="36549" y="2270"/>
                  <a:pt x="36689" y="2202"/>
                </a:cubicBezTo>
                <a:cubicBezTo>
                  <a:pt x="36701" y="2198"/>
                  <a:pt x="36710" y="2194"/>
                  <a:pt x="36718" y="2185"/>
                </a:cubicBezTo>
                <a:cubicBezTo>
                  <a:pt x="36791" y="2105"/>
                  <a:pt x="36311" y="2062"/>
                  <a:pt x="36277" y="2062"/>
                </a:cubicBezTo>
                <a:cubicBezTo>
                  <a:pt x="36247" y="2060"/>
                  <a:pt x="36217" y="2059"/>
                  <a:pt x="36188" y="2059"/>
                </a:cubicBezTo>
                <a:cubicBezTo>
                  <a:pt x="36013" y="2059"/>
                  <a:pt x="35844" y="2090"/>
                  <a:pt x="35670" y="2130"/>
                </a:cubicBezTo>
                <a:cubicBezTo>
                  <a:pt x="35356" y="2194"/>
                  <a:pt x="35042" y="2253"/>
                  <a:pt x="34728" y="2300"/>
                </a:cubicBezTo>
                <a:cubicBezTo>
                  <a:pt x="34562" y="2325"/>
                  <a:pt x="34393" y="2359"/>
                  <a:pt x="34223" y="2372"/>
                </a:cubicBezTo>
                <a:cubicBezTo>
                  <a:pt x="34177" y="2377"/>
                  <a:pt x="34130" y="2379"/>
                  <a:pt x="34084" y="2379"/>
                </a:cubicBezTo>
                <a:cubicBezTo>
                  <a:pt x="33967" y="2379"/>
                  <a:pt x="33850" y="2366"/>
                  <a:pt x="33735" y="2351"/>
                </a:cubicBezTo>
                <a:cubicBezTo>
                  <a:pt x="33370" y="2308"/>
                  <a:pt x="33005" y="2262"/>
                  <a:pt x="32640" y="2223"/>
                </a:cubicBezTo>
                <a:cubicBezTo>
                  <a:pt x="31914" y="2147"/>
                  <a:pt x="31180" y="2096"/>
                  <a:pt x="30449" y="2092"/>
                </a:cubicBezTo>
                <a:cubicBezTo>
                  <a:pt x="30419" y="2092"/>
                  <a:pt x="30388" y="2092"/>
                  <a:pt x="30358" y="2092"/>
                </a:cubicBezTo>
                <a:cubicBezTo>
                  <a:pt x="29650" y="2092"/>
                  <a:pt x="28947" y="2139"/>
                  <a:pt x="28251" y="2253"/>
                </a:cubicBezTo>
                <a:cubicBezTo>
                  <a:pt x="27831" y="2321"/>
                  <a:pt x="27415" y="2440"/>
                  <a:pt x="26990" y="2487"/>
                </a:cubicBezTo>
                <a:cubicBezTo>
                  <a:pt x="26791" y="2510"/>
                  <a:pt x="26587" y="2519"/>
                  <a:pt x="26383" y="2519"/>
                </a:cubicBezTo>
                <a:cubicBezTo>
                  <a:pt x="26180" y="2519"/>
                  <a:pt x="25976" y="2510"/>
                  <a:pt x="25776" y="2495"/>
                </a:cubicBezTo>
                <a:cubicBezTo>
                  <a:pt x="23930" y="2359"/>
                  <a:pt x="22292" y="1273"/>
                  <a:pt x="20594" y="628"/>
                </a:cubicBezTo>
                <a:cubicBezTo>
                  <a:pt x="20530" y="606"/>
                  <a:pt x="20467" y="581"/>
                  <a:pt x="20403" y="560"/>
                </a:cubicBezTo>
                <a:cubicBezTo>
                  <a:pt x="20208" y="479"/>
                  <a:pt x="20008" y="407"/>
                  <a:pt x="19809" y="343"/>
                </a:cubicBezTo>
                <a:cubicBezTo>
                  <a:pt x="19050" y="104"/>
                  <a:pt x="18280" y="1"/>
                  <a:pt x="17510"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3"/>
          <p:cNvSpPr txBox="1">
            <a:spLocks noGrp="1"/>
          </p:cNvSpPr>
          <p:nvPr>
            <p:ph type="title" hasCustomPrompt="1"/>
          </p:nvPr>
        </p:nvSpPr>
        <p:spPr>
          <a:xfrm rot="-841090">
            <a:off x="687697" y="1220624"/>
            <a:ext cx="922678" cy="640294"/>
          </a:xfrm>
          <a:prstGeom prst="rect">
            <a:avLst/>
          </a:prstGeom>
          <a:effectLst>
            <a:outerShdw dist="38100" dir="6660000" algn="bl" rotWithShape="0">
              <a:schemeClr val="dk1"/>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5" name="Google Shape;1095;p13"/>
          <p:cNvSpPr txBox="1">
            <a:spLocks noGrp="1"/>
          </p:cNvSpPr>
          <p:nvPr>
            <p:ph type="subTitle" idx="1"/>
          </p:nvPr>
        </p:nvSpPr>
        <p:spPr>
          <a:xfrm>
            <a:off x="1576297" y="2283333"/>
            <a:ext cx="24051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96" name="Google Shape;1096;p13"/>
          <p:cNvSpPr txBox="1">
            <a:spLocks noGrp="1"/>
          </p:cNvSpPr>
          <p:nvPr>
            <p:ph type="ctrTitle" idx="2"/>
          </p:nvPr>
        </p:nvSpPr>
        <p:spPr>
          <a:xfrm rot="72464" flipH="1">
            <a:off x="2159173" y="439308"/>
            <a:ext cx="4825072"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97" name="Google Shape;1097;p13"/>
          <p:cNvSpPr txBox="1">
            <a:spLocks noGrp="1"/>
          </p:cNvSpPr>
          <p:nvPr>
            <p:ph type="ctrTitle" idx="3"/>
          </p:nvPr>
        </p:nvSpPr>
        <p:spPr>
          <a:xfrm rot="-72382">
            <a:off x="1610388" y="1670909"/>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98" name="Google Shape;1098;p13"/>
          <p:cNvSpPr txBox="1">
            <a:spLocks noGrp="1"/>
          </p:cNvSpPr>
          <p:nvPr>
            <p:ph type="subTitle" idx="4"/>
          </p:nvPr>
        </p:nvSpPr>
        <p:spPr>
          <a:xfrm>
            <a:off x="5136847" y="2283333"/>
            <a:ext cx="24051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99" name="Google Shape;1099;p13"/>
          <p:cNvSpPr txBox="1">
            <a:spLocks noGrp="1"/>
          </p:cNvSpPr>
          <p:nvPr>
            <p:ph type="ctrTitle" idx="5"/>
          </p:nvPr>
        </p:nvSpPr>
        <p:spPr>
          <a:xfrm rot="72382" flipH="1">
            <a:off x="5170938" y="1670909"/>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00" name="Google Shape;1100;p13"/>
          <p:cNvSpPr txBox="1">
            <a:spLocks noGrp="1"/>
          </p:cNvSpPr>
          <p:nvPr>
            <p:ph type="subTitle" idx="6"/>
          </p:nvPr>
        </p:nvSpPr>
        <p:spPr>
          <a:xfrm>
            <a:off x="1576297" y="3902833"/>
            <a:ext cx="24051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01" name="Google Shape;1101;p13"/>
          <p:cNvSpPr txBox="1">
            <a:spLocks noGrp="1"/>
          </p:cNvSpPr>
          <p:nvPr>
            <p:ph type="ctrTitle" idx="7"/>
          </p:nvPr>
        </p:nvSpPr>
        <p:spPr>
          <a:xfrm rot="72382" flipH="1">
            <a:off x="1610388" y="3290409"/>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02" name="Google Shape;1102;p13"/>
          <p:cNvSpPr txBox="1">
            <a:spLocks noGrp="1"/>
          </p:cNvSpPr>
          <p:nvPr>
            <p:ph type="subTitle" idx="8"/>
          </p:nvPr>
        </p:nvSpPr>
        <p:spPr>
          <a:xfrm>
            <a:off x="5136847" y="3902833"/>
            <a:ext cx="24051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03" name="Google Shape;1103;p13"/>
          <p:cNvSpPr txBox="1">
            <a:spLocks noGrp="1"/>
          </p:cNvSpPr>
          <p:nvPr>
            <p:ph type="ctrTitle" idx="9"/>
          </p:nvPr>
        </p:nvSpPr>
        <p:spPr>
          <a:xfrm rot="-72382">
            <a:off x="5170938" y="3290409"/>
            <a:ext cx="2336918" cy="726455"/>
          </a:xfrm>
          <a:prstGeom prst="rect">
            <a:avLst/>
          </a:prstGeom>
          <a:effectLst>
            <a:outerShdw dist="57150" dir="7080000" algn="bl" rotWithShape="0">
              <a:schemeClr val="dk1"/>
            </a:outerShdw>
          </a:effectLst>
        </p:spPr>
        <p:txBody>
          <a:bodyPr spcFirstLastPara="1" wrap="square" lIns="91425" tIns="91425" rIns="91425" bIns="91425" anchor="b" anchorCtr="0">
            <a:noAutofit/>
          </a:bodyPr>
          <a:lstStyle>
            <a:lvl1pPr lvl="0" algn="ctr" rtl="0">
              <a:lnSpc>
                <a:spcPct val="80000"/>
              </a:lnSpc>
              <a:spcBef>
                <a:spcPts val="0"/>
              </a:spcBef>
              <a:spcAft>
                <a:spcPts val="0"/>
              </a:spcAft>
              <a:buSzPts val="5200"/>
              <a:buNone/>
              <a:defRPr sz="45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04" name="Google Shape;1104;p13"/>
          <p:cNvSpPr txBox="1">
            <a:spLocks noGrp="1"/>
          </p:cNvSpPr>
          <p:nvPr>
            <p:ph type="title" idx="13" hasCustomPrompt="1"/>
          </p:nvPr>
        </p:nvSpPr>
        <p:spPr>
          <a:xfrm rot="605594">
            <a:off x="7518487" y="1276292"/>
            <a:ext cx="922679" cy="640261"/>
          </a:xfrm>
          <a:prstGeom prst="rect">
            <a:avLst/>
          </a:prstGeom>
          <a:effectLst>
            <a:outerShdw dist="38100" dir="6660000" algn="bl" rotWithShape="0">
              <a:schemeClr val="dk1"/>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5" name="Google Shape;1105;p13"/>
          <p:cNvSpPr txBox="1">
            <a:spLocks noGrp="1"/>
          </p:cNvSpPr>
          <p:nvPr>
            <p:ph type="title" idx="14" hasCustomPrompt="1"/>
          </p:nvPr>
        </p:nvSpPr>
        <p:spPr>
          <a:xfrm rot="-841090">
            <a:off x="439626" y="3082445"/>
            <a:ext cx="922678" cy="640294"/>
          </a:xfrm>
          <a:prstGeom prst="rect">
            <a:avLst/>
          </a:prstGeom>
          <a:effectLst>
            <a:outerShdw dist="38100" dir="6660000" algn="bl" rotWithShape="0">
              <a:schemeClr val="dk1"/>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6" name="Google Shape;1106;p13"/>
          <p:cNvSpPr txBox="1">
            <a:spLocks noGrp="1"/>
          </p:cNvSpPr>
          <p:nvPr>
            <p:ph type="title" idx="15" hasCustomPrompt="1"/>
          </p:nvPr>
        </p:nvSpPr>
        <p:spPr>
          <a:xfrm rot="669388">
            <a:off x="7774477" y="3333467"/>
            <a:ext cx="922534" cy="640360"/>
          </a:xfrm>
          <a:prstGeom prst="rect">
            <a:avLst/>
          </a:prstGeom>
          <a:effectLst>
            <a:outerShdw dist="38100" dir="6660000" algn="bl" rotWithShape="0">
              <a:schemeClr val="dk1"/>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4700">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and text 1">
  <p:cSld name="CUSTOM_9_1">
    <p:spTree>
      <p:nvGrpSpPr>
        <p:cNvPr id="1" name="Shape 1107"/>
        <p:cNvGrpSpPr/>
        <p:nvPr/>
      </p:nvGrpSpPr>
      <p:grpSpPr>
        <a:xfrm>
          <a:off x="0" y="0"/>
          <a:ext cx="0" cy="0"/>
          <a:chOff x="0" y="0"/>
          <a:chExt cx="0" cy="0"/>
        </a:xfrm>
      </p:grpSpPr>
      <p:sp>
        <p:nvSpPr>
          <p:cNvPr id="1108" name="Google Shape;1108;p14"/>
          <p:cNvSpPr/>
          <p:nvPr/>
        </p:nvSpPr>
        <p:spPr>
          <a:xfrm>
            <a:off x="-597928"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a:off x="2157222" y="2212308"/>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a:off x="2635510"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a:off x="-761043"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a:off x="-106068"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4"/>
          <p:cNvSpPr/>
          <p:nvPr/>
        </p:nvSpPr>
        <p:spPr>
          <a:xfrm rot="-290711">
            <a:off x="-767308"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4"/>
          <p:cNvSpPr/>
          <p:nvPr/>
        </p:nvSpPr>
        <p:spPr>
          <a:xfrm rot="35273">
            <a:off x="-875588"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 name="Google Shape;1115;p14"/>
          <p:cNvGrpSpPr/>
          <p:nvPr/>
        </p:nvGrpSpPr>
        <p:grpSpPr>
          <a:xfrm>
            <a:off x="7680045" y="2732174"/>
            <a:ext cx="1939581" cy="2493344"/>
            <a:chOff x="7251969" y="2684746"/>
            <a:chExt cx="1973727" cy="2536980"/>
          </a:xfrm>
        </p:grpSpPr>
        <p:sp>
          <p:nvSpPr>
            <p:cNvPr id="1116" name="Google Shape;1116;p14"/>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4"/>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4"/>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4"/>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4"/>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4"/>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4"/>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4"/>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4"/>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4"/>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4"/>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4"/>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4"/>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4"/>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4"/>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4"/>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4"/>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4"/>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4"/>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4"/>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4"/>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4"/>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4"/>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4"/>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4"/>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4"/>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4"/>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4"/>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4"/>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4"/>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4"/>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4"/>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4"/>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4"/>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14"/>
          <p:cNvGrpSpPr/>
          <p:nvPr/>
        </p:nvGrpSpPr>
        <p:grpSpPr>
          <a:xfrm rot="2700000">
            <a:off x="371644" y="-253428"/>
            <a:ext cx="5488112" cy="4990553"/>
            <a:chOff x="10355000" y="-1098325"/>
            <a:chExt cx="1924750" cy="1750250"/>
          </a:xfrm>
        </p:grpSpPr>
        <p:sp>
          <p:nvSpPr>
            <p:cNvPr id="1156" name="Google Shape;1156;p14"/>
            <p:cNvSpPr/>
            <p:nvPr/>
          </p:nvSpPr>
          <p:spPr>
            <a:xfrm>
              <a:off x="10355000" y="-1098325"/>
              <a:ext cx="1924750" cy="1750250"/>
            </a:xfrm>
            <a:custGeom>
              <a:avLst/>
              <a:gdLst/>
              <a:ahLst/>
              <a:cxnLst/>
              <a:rect l="l" t="t" r="r" b="b"/>
              <a:pathLst>
                <a:path w="76990" h="70010" extrusionOk="0">
                  <a:moveTo>
                    <a:pt x="37766" y="1"/>
                  </a:moveTo>
                  <a:cubicBezTo>
                    <a:pt x="31054" y="1"/>
                    <a:pt x="33023" y="10218"/>
                    <a:pt x="35016" y="16172"/>
                  </a:cubicBezTo>
                  <a:cubicBezTo>
                    <a:pt x="37020" y="22135"/>
                    <a:pt x="36927" y="26406"/>
                    <a:pt x="32459" y="26406"/>
                  </a:cubicBezTo>
                  <a:cubicBezTo>
                    <a:pt x="32345" y="26406"/>
                    <a:pt x="32228" y="26403"/>
                    <a:pt x="32108" y="26397"/>
                  </a:cubicBezTo>
                  <a:cubicBezTo>
                    <a:pt x="28518" y="26210"/>
                    <a:pt x="23630" y="21614"/>
                    <a:pt x="20057" y="21614"/>
                  </a:cubicBezTo>
                  <a:cubicBezTo>
                    <a:pt x="18842" y="21614"/>
                    <a:pt x="17779" y="22146"/>
                    <a:pt x="16970" y="23565"/>
                  </a:cubicBezTo>
                  <a:cubicBezTo>
                    <a:pt x="14514" y="27876"/>
                    <a:pt x="22960" y="31385"/>
                    <a:pt x="25467" y="34117"/>
                  </a:cubicBezTo>
                  <a:cubicBezTo>
                    <a:pt x="26711" y="35474"/>
                    <a:pt x="29958" y="39815"/>
                    <a:pt x="22884" y="39815"/>
                  </a:cubicBezTo>
                  <a:cubicBezTo>
                    <a:pt x="22123" y="39815"/>
                    <a:pt x="21243" y="39765"/>
                    <a:pt x="20229" y="39656"/>
                  </a:cubicBezTo>
                  <a:cubicBezTo>
                    <a:pt x="16280" y="39229"/>
                    <a:pt x="12463" y="38696"/>
                    <a:pt x="9235" y="38696"/>
                  </a:cubicBezTo>
                  <a:cubicBezTo>
                    <a:pt x="3919" y="38696"/>
                    <a:pt x="197" y="40142"/>
                    <a:pt x="103" y="45896"/>
                  </a:cubicBezTo>
                  <a:cubicBezTo>
                    <a:pt x="1" y="51235"/>
                    <a:pt x="3477" y="53020"/>
                    <a:pt x="7775" y="53020"/>
                  </a:cubicBezTo>
                  <a:cubicBezTo>
                    <a:pt x="10822" y="53020"/>
                    <a:pt x="14281" y="52123"/>
                    <a:pt x="17171" y="50959"/>
                  </a:cubicBezTo>
                  <a:cubicBezTo>
                    <a:pt x="19988" y="49828"/>
                    <a:pt x="21861" y="49369"/>
                    <a:pt x="23057" y="49369"/>
                  </a:cubicBezTo>
                  <a:cubicBezTo>
                    <a:pt x="26287" y="49369"/>
                    <a:pt x="24576" y="52720"/>
                    <a:pt x="23186" y="55245"/>
                  </a:cubicBezTo>
                  <a:cubicBezTo>
                    <a:pt x="21507" y="58327"/>
                    <a:pt x="12083" y="64117"/>
                    <a:pt x="17096" y="68428"/>
                  </a:cubicBezTo>
                  <a:cubicBezTo>
                    <a:pt x="18017" y="69224"/>
                    <a:pt x="18907" y="69563"/>
                    <a:pt x="19767" y="69563"/>
                  </a:cubicBezTo>
                  <a:cubicBezTo>
                    <a:pt x="23561" y="69563"/>
                    <a:pt x="26773" y="62969"/>
                    <a:pt x="29552" y="60007"/>
                  </a:cubicBezTo>
                  <a:cubicBezTo>
                    <a:pt x="31407" y="58028"/>
                    <a:pt x="34154" y="56451"/>
                    <a:pt x="36712" y="56451"/>
                  </a:cubicBezTo>
                  <a:cubicBezTo>
                    <a:pt x="38854" y="56451"/>
                    <a:pt x="40864" y="57557"/>
                    <a:pt x="42108" y="60458"/>
                  </a:cubicBezTo>
                  <a:cubicBezTo>
                    <a:pt x="44272" y="65546"/>
                    <a:pt x="44754" y="70010"/>
                    <a:pt x="47932" y="70010"/>
                  </a:cubicBezTo>
                  <a:cubicBezTo>
                    <a:pt x="48730" y="70010"/>
                    <a:pt x="49698" y="69728"/>
                    <a:pt x="50905" y="69104"/>
                  </a:cubicBezTo>
                  <a:cubicBezTo>
                    <a:pt x="57472" y="65696"/>
                    <a:pt x="45467" y="57049"/>
                    <a:pt x="47748" y="53415"/>
                  </a:cubicBezTo>
                  <a:cubicBezTo>
                    <a:pt x="50003" y="49781"/>
                    <a:pt x="60229" y="53866"/>
                    <a:pt x="60229" y="48879"/>
                  </a:cubicBezTo>
                  <a:cubicBezTo>
                    <a:pt x="60229" y="43891"/>
                    <a:pt x="50454" y="45470"/>
                    <a:pt x="50229" y="42062"/>
                  </a:cubicBezTo>
                  <a:cubicBezTo>
                    <a:pt x="50041" y="39221"/>
                    <a:pt x="52534" y="37807"/>
                    <a:pt x="59421" y="37807"/>
                  </a:cubicBezTo>
                  <a:cubicBezTo>
                    <a:pt x="60797" y="37807"/>
                    <a:pt x="62348" y="37864"/>
                    <a:pt x="64088" y="37976"/>
                  </a:cubicBezTo>
                  <a:cubicBezTo>
                    <a:pt x="64527" y="38005"/>
                    <a:pt x="64953" y="38019"/>
                    <a:pt x="65364" y="38019"/>
                  </a:cubicBezTo>
                  <a:cubicBezTo>
                    <a:pt x="74749" y="38019"/>
                    <a:pt x="76990" y="30824"/>
                    <a:pt x="72284" y="25470"/>
                  </a:cubicBezTo>
                  <a:cubicBezTo>
                    <a:pt x="71344" y="24406"/>
                    <a:pt x="70086" y="23986"/>
                    <a:pt x="68655" y="23986"/>
                  </a:cubicBezTo>
                  <a:cubicBezTo>
                    <a:pt x="63284" y="23986"/>
                    <a:pt x="55468" y="29900"/>
                    <a:pt x="52823" y="29900"/>
                  </a:cubicBezTo>
                  <a:cubicBezTo>
                    <a:pt x="52470" y="29900"/>
                    <a:pt x="52209" y="29794"/>
                    <a:pt x="52058" y="29555"/>
                  </a:cubicBezTo>
                  <a:cubicBezTo>
                    <a:pt x="50454" y="27074"/>
                    <a:pt x="57096" y="24894"/>
                    <a:pt x="57497" y="21159"/>
                  </a:cubicBezTo>
                  <a:cubicBezTo>
                    <a:pt x="57736" y="19145"/>
                    <a:pt x="56559" y="18104"/>
                    <a:pt x="55001" y="18104"/>
                  </a:cubicBezTo>
                  <a:cubicBezTo>
                    <a:pt x="53787" y="18104"/>
                    <a:pt x="52342" y="18736"/>
                    <a:pt x="51156" y="20031"/>
                  </a:cubicBezTo>
                  <a:cubicBezTo>
                    <a:pt x="49768" y="21534"/>
                    <a:pt x="47908" y="22447"/>
                    <a:pt x="46266" y="22447"/>
                  </a:cubicBezTo>
                  <a:cubicBezTo>
                    <a:pt x="44676" y="22447"/>
                    <a:pt x="43290" y="21590"/>
                    <a:pt x="42735" y="19580"/>
                  </a:cubicBezTo>
                  <a:cubicBezTo>
                    <a:pt x="41607" y="15470"/>
                    <a:pt x="45918" y="708"/>
                    <a:pt x="38424" y="31"/>
                  </a:cubicBezTo>
                  <a:cubicBezTo>
                    <a:pt x="38196" y="11"/>
                    <a:pt x="37977" y="1"/>
                    <a:pt x="37766" y="1"/>
                  </a:cubicBezTo>
                  <a:close/>
                </a:path>
              </a:pathLst>
            </a:custGeom>
            <a:solidFill>
              <a:schemeClr val="accent3"/>
            </a:solidFill>
            <a:ln>
              <a:noFill/>
            </a:ln>
            <a:effectLst>
              <a:outerShdw blurRad="228600" dist="57150" dir="5400000" algn="bl" rotWithShape="0">
                <a:schemeClr val="dk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4"/>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a:effectLst>
              <a:outerShdw blurRad="214313" dist="57150" dir="6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4"/>
            <p:cNvSpPr/>
            <p:nvPr/>
          </p:nvSpPr>
          <p:spPr>
            <a:xfrm>
              <a:off x="10802425" y="-242625"/>
              <a:ext cx="50150" cy="38925"/>
            </a:xfrm>
            <a:custGeom>
              <a:avLst/>
              <a:gdLst/>
              <a:ahLst/>
              <a:cxnLst/>
              <a:rect l="l" t="t" r="r" b="b"/>
              <a:pathLst>
                <a:path w="2006" h="1557" extrusionOk="0">
                  <a:moveTo>
                    <a:pt x="1174" y="0"/>
                  </a:moveTo>
                  <a:cubicBezTo>
                    <a:pt x="1004" y="0"/>
                    <a:pt x="823" y="45"/>
                    <a:pt x="652" y="139"/>
                  </a:cubicBezTo>
                  <a:cubicBezTo>
                    <a:pt x="201" y="365"/>
                    <a:pt x="1" y="866"/>
                    <a:pt x="201" y="1217"/>
                  </a:cubicBezTo>
                  <a:cubicBezTo>
                    <a:pt x="326" y="1435"/>
                    <a:pt x="577" y="1557"/>
                    <a:pt x="858" y="1557"/>
                  </a:cubicBezTo>
                  <a:cubicBezTo>
                    <a:pt x="1028" y="1557"/>
                    <a:pt x="1209" y="1512"/>
                    <a:pt x="1379" y="1417"/>
                  </a:cubicBezTo>
                  <a:cubicBezTo>
                    <a:pt x="1805" y="1167"/>
                    <a:pt x="2006" y="691"/>
                    <a:pt x="1830" y="340"/>
                  </a:cubicBezTo>
                  <a:cubicBezTo>
                    <a:pt x="1706" y="121"/>
                    <a:pt x="1454" y="0"/>
                    <a:pt x="11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4"/>
            <p:cNvSpPr/>
            <p:nvPr/>
          </p:nvSpPr>
          <p:spPr>
            <a:xfrm>
              <a:off x="11264850" y="430300"/>
              <a:ext cx="49525" cy="39250"/>
            </a:xfrm>
            <a:custGeom>
              <a:avLst/>
              <a:gdLst/>
              <a:ahLst/>
              <a:cxnLst/>
              <a:rect l="l" t="t" r="r" b="b"/>
              <a:pathLst>
                <a:path w="1981" h="1570" extrusionOk="0">
                  <a:moveTo>
                    <a:pt x="1148" y="1"/>
                  </a:moveTo>
                  <a:cubicBezTo>
                    <a:pt x="978" y="1"/>
                    <a:pt x="797" y="45"/>
                    <a:pt x="627" y="140"/>
                  </a:cubicBezTo>
                  <a:cubicBezTo>
                    <a:pt x="201" y="390"/>
                    <a:pt x="0" y="867"/>
                    <a:pt x="176" y="1217"/>
                  </a:cubicBezTo>
                  <a:cubicBezTo>
                    <a:pt x="301" y="1452"/>
                    <a:pt x="553" y="1570"/>
                    <a:pt x="835" y="1570"/>
                  </a:cubicBezTo>
                  <a:cubicBezTo>
                    <a:pt x="1005" y="1570"/>
                    <a:pt x="1184" y="1528"/>
                    <a:pt x="1353" y="1443"/>
                  </a:cubicBezTo>
                  <a:cubicBezTo>
                    <a:pt x="1780" y="1192"/>
                    <a:pt x="1980" y="691"/>
                    <a:pt x="1805" y="340"/>
                  </a:cubicBezTo>
                  <a:cubicBezTo>
                    <a:pt x="1680" y="122"/>
                    <a:pt x="1429" y="1"/>
                    <a:pt x="1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4"/>
            <p:cNvSpPr/>
            <p:nvPr/>
          </p:nvSpPr>
          <p:spPr>
            <a:xfrm>
              <a:off x="10398625" y="-95275"/>
              <a:ext cx="220875" cy="149625"/>
            </a:xfrm>
            <a:custGeom>
              <a:avLst/>
              <a:gdLst/>
              <a:ahLst/>
              <a:cxnLst/>
              <a:rect l="l" t="t" r="r" b="b"/>
              <a:pathLst>
                <a:path w="8835" h="5985" extrusionOk="0">
                  <a:moveTo>
                    <a:pt x="7381" y="0"/>
                  </a:moveTo>
                  <a:cubicBezTo>
                    <a:pt x="3923" y="0"/>
                    <a:pt x="408" y="1703"/>
                    <a:pt x="37" y="5524"/>
                  </a:cubicBezTo>
                  <a:cubicBezTo>
                    <a:pt x="0" y="5834"/>
                    <a:pt x="215" y="5984"/>
                    <a:pt x="450" y="5984"/>
                  </a:cubicBezTo>
                  <a:cubicBezTo>
                    <a:pt x="690" y="5984"/>
                    <a:pt x="952" y="5827"/>
                    <a:pt x="990" y="5524"/>
                  </a:cubicBezTo>
                  <a:cubicBezTo>
                    <a:pt x="1288" y="2316"/>
                    <a:pt x="4434" y="951"/>
                    <a:pt x="7404" y="951"/>
                  </a:cubicBezTo>
                  <a:cubicBezTo>
                    <a:pt x="7682" y="951"/>
                    <a:pt x="7960" y="964"/>
                    <a:pt x="8233" y="987"/>
                  </a:cubicBezTo>
                  <a:cubicBezTo>
                    <a:pt x="8248" y="988"/>
                    <a:pt x="8263" y="989"/>
                    <a:pt x="8278" y="989"/>
                  </a:cubicBezTo>
                  <a:cubicBezTo>
                    <a:pt x="8834" y="989"/>
                    <a:pt x="8819" y="84"/>
                    <a:pt x="8233" y="35"/>
                  </a:cubicBezTo>
                  <a:cubicBezTo>
                    <a:pt x="7950" y="12"/>
                    <a:pt x="7666" y="0"/>
                    <a:pt x="7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4"/>
            <p:cNvSpPr/>
            <p:nvPr/>
          </p:nvSpPr>
          <p:spPr>
            <a:xfrm>
              <a:off x="11486225" y="476450"/>
              <a:ext cx="152225" cy="107350"/>
            </a:xfrm>
            <a:custGeom>
              <a:avLst/>
              <a:gdLst/>
              <a:ahLst/>
              <a:cxnLst/>
              <a:rect l="l" t="t" r="r" b="b"/>
              <a:pathLst>
                <a:path w="6089" h="4294" extrusionOk="0">
                  <a:moveTo>
                    <a:pt x="593" y="0"/>
                  </a:moveTo>
                  <a:cubicBezTo>
                    <a:pt x="294" y="0"/>
                    <a:pt x="0" y="223"/>
                    <a:pt x="118" y="574"/>
                  </a:cubicBezTo>
                  <a:cubicBezTo>
                    <a:pt x="727" y="2524"/>
                    <a:pt x="2176" y="4293"/>
                    <a:pt x="4131" y="4293"/>
                  </a:cubicBezTo>
                  <a:cubicBezTo>
                    <a:pt x="4588" y="4293"/>
                    <a:pt x="5073" y="4197"/>
                    <a:pt x="5581" y="3983"/>
                  </a:cubicBezTo>
                  <a:cubicBezTo>
                    <a:pt x="6089" y="3762"/>
                    <a:pt x="5800" y="3037"/>
                    <a:pt x="5313" y="3037"/>
                  </a:cubicBezTo>
                  <a:cubicBezTo>
                    <a:pt x="5247" y="3037"/>
                    <a:pt x="5177" y="3051"/>
                    <a:pt x="5105" y="3081"/>
                  </a:cubicBezTo>
                  <a:cubicBezTo>
                    <a:pt x="4761" y="3231"/>
                    <a:pt x="4430" y="3299"/>
                    <a:pt x="4116" y="3299"/>
                  </a:cubicBezTo>
                  <a:cubicBezTo>
                    <a:pt x="2650" y="3299"/>
                    <a:pt x="1549" y="1819"/>
                    <a:pt x="1095" y="374"/>
                  </a:cubicBezTo>
                  <a:cubicBezTo>
                    <a:pt x="1022" y="113"/>
                    <a:pt x="806"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4"/>
            <p:cNvSpPr/>
            <p:nvPr/>
          </p:nvSpPr>
          <p:spPr>
            <a:xfrm>
              <a:off x="10796125" y="-519650"/>
              <a:ext cx="174600" cy="66050"/>
            </a:xfrm>
            <a:custGeom>
              <a:avLst/>
              <a:gdLst/>
              <a:ahLst/>
              <a:cxnLst/>
              <a:rect l="l" t="t" r="r" b="b"/>
              <a:pathLst>
                <a:path w="6984" h="2642" extrusionOk="0">
                  <a:moveTo>
                    <a:pt x="3336" y="1"/>
                  </a:moveTo>
                  <a:cubicBezTo>
                    <a:pt x="2056" y="1"/>
                    <a:pt x="870" y="559"/>
                    <a:pt x="178" y="1972"/>
                  </a:cubicBezTo>
                  <a:cubicBezTo>
                    <a:pt x="0" y="2359"/>
                    <a:pt x="320" y="2642"/>
                    <a:pt x="644" y="2642"/>
                  </a:cubicBezTo>
                  <a:cubicBezTo>
                    <a:pt x="825" y="2642"/>
                    <a:pt x="1006" y="2554"/>
                    <a:pt x="1105" y="2348"/>
                  </a:cubicBezTo>
                  <a:cubicBezTo>
                    <a:pt x="1593" y="1371"/>
                    <a:pt x="2438" y="994"/>
                    <a:pt x="3355" y="994"/>
                  </a:cubicBezTo>
                  <a:cubicBezTo>
                    <a:pt x="4225" y="994"/>
                    <a:pt x="5160" y="1334"/>
                    <a:pt x="5917" y="1822"/>
                  </a:cubicBezTo>
                  <a:cubicBezTo>
                    <a:pt x="6007" y="1875"/>
                    <a:pt x="6099" y="1898"/>
                    <a:pt x="6186" y="1898"/>
                  </a:cubicBezTo>
                  <a:cubicBezTo>
                    <a:pt x="6635" y="1898"/>
                    <a:pt x="6984" y="1292"/>
                    <a:pt x="6544" y="1020"/>
                  </a:cubicBezTo>
                  <a:cubicBezTo>
                    <a:pt x="5568" y="400"/>
                    <a:pt x="4418" y="1"/>
                    <a:pt x="3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4"/>
            <p:cNvSpPr/>
            <p:nvPr/>
          </p:nvSpPr>
          <p:spPr>
            <a:xfrm>
              <a:off x="11258600" y="-1062925"/>
              <a:ext cx="147375" cy="224000"/>
            </a:xfrm>
            <a:custGeom>
              <a:avLst/>
              <a:gdLst/>
              <a:ahLst/>
              <a:cxnLst/>
              <a:rect l="l" t="t" r="r" b="b"/>
              <a:pathLst>
                <a:path w="5895" h="8960" extrusionOk="0">
                  <a:moveTo>
                    <a:pt x="1716" y="1"/>
                  </a:moveTo>
                  <a:cubicBezTo>
                    <a:pt x="1358" y="1"/>
                    <a:pt x="971" y="54"/>
                    <a:pt x="551" y="169"/>
                  </a:cubicBezTo>
                  <a:cubicBezTo>
                    <a:pt x="1" y="307"/>
                    <a:pt x="163" y="1093"/>
                    <a:pt x="655" y="1093"/>
                  </a:cubicBezTo>
                  <a:cubicBezTo>
                    <a:pt x="701" y="1093"/>
                    <a:pt x="750" y="1086"/>
                    <a:pt x="801" y="1071"/>
                  </a:cubicBezTo>
                  <a:cubicBezTo>
                    <a:pt x="1116" y="986"/>
                    <a:pt x="1406" y="947"/>
                    <a:pt x="1675" y="947"/>
                  </a:cubicBezTo>
                  <a:cubicBezTo>
                    <a:pt x="4804" y="947"/>
                    <a:pt x="4900" y="6366"/>
                    <a:pt x="4761" y="8490"/>
                  </a:cubicBezTo>
                  <a:cubicBezTo>
                    <a:pt x="4736" y="8803"/>
                    <a:pt x="4962" y="8960"/>
                    <a:pt x="5197" y="8960"/>
                  </a:cubicBezTo>
                  <a:cubicBezTo>
                    <a:pt x="5432" y="8960"/>
                    <a:pt x="5676" y="8803"/>
                    <a:pt x="5689" y="8490"/>
                  </a:cubicBezTo>
                  <a:cubicBezTo>
                    <a:pt x="5894" y="5725"/>
                    <a:pt x="5412" y="1"/>
                    <a:pt x="1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4"/>
            <p:cNvSpPr/>
            <p:nvPr/>
          </p:nvSpPr>
          <p:spPr>
            <a:xfrm>
              <a:off x="10669875" y="-720575"/>
              <a:ext cx="1146375" cy="1141600"/>
            </a:xfrm>
            <a:custGeom>
              <a:avLst/>
              <a:gdLst/>
              <a:ahLst/>
              <a:cxnLst/>
              <a:rect l="l" t="t" r="r" b="b"/>
              <a:pathLst>
                <a:path w="45855" h="45664" extrusionOk="0">
                  <a:moveTo>
                    <a:pt x="26745" y="1"/>
                  </a:moveTo>
                  <a:cubicBezTo>
                    <a:pt x="25798" y="1"/>
                    <a:pt x="24901" y="1239"/>
                    <a:pt x="25253" y="3192"/>
                  </a:cubicBezTo>
                  <a:cubicBezTo>
                    <a:pt x="25729" y="5698"/>
                    <a:pt x="25253" y="11513"/>
                    <a:pt x="22320" y="12891"/>
                  </a:cubicBezTo>
                  <a:cubicBezTo>
                    <a:pt x="21713" y="13177"/>
                    <a:pt x="21081" y="13285"/>
                    <a:pt x="20439" y="13285"/>
                  </a:cubicBezTo>
                  <a:cubicBezTo>
                    <a:pt x="18432" y="13285"/>
                    <a:pt x="16323" y="12230"/>
                    <a:pt x="14545" y="12230"/>
                  </a:cubicBezTo>
                  <a:cubicBezTo>
                    <a:pt x="14144" y="12230"/>
                    <a:pt x="13760" y="12283"/>
                    <a:pt x="13398" y="12415"/>
                  </a:cubicBezTo>
                  <a:cubicBezTo>
                    <a:pt x="10942" y="13317"/>
                    <a:pt x="13774" y="17478"/>
                    <a:pt x="15578" y="19107"/>
                  </a:cubicBezTo>
                  <a:cubicBezTo>
                    <a:pt x="17383" y="20736"/>
                    <a:pt x="17859" y="22992"/>
                    <a:pt x="14551" y="25523"/>
                  </a:cubicBezTo>
                  <a:cubicBezTo>
                    <a:pt x="11218" y="28054"/>
                    <a:pt x="3072" y="26300"/>
                    <a:pt x="1368" y="28856"/>
                  </a:cubicBezTo>
                  <a:cubicBezTo>
                    <a:pt x="0" y="30898"/>
                    <a:pt x="2739" y="32563"/>
                    <a:pt x="5928" y="32563"/>
                  </a:cubicBezTo>
                  <a:cubicBezTo>
                    <a:pt x="6772" y="32563"/>
                    <a:pt x="7647" y="32447"/>
                    <a:pt x="8486" y="32190"/>
                  </a:cubicBezTo>
                  <a:cubicBezTo>
                    <a:pt x="9587" y="31852"/>
                    <a:pt x="10471" y="31714"/>
                    <a:pt x="11185" y="31714"/>
                  </a:cubicBezTo>
                  <a:cubicBezTo>
                    <a:pt x="13072" y="31714"/>
                    <a:pt x="13775" y="32682"/>
                    <a:pt x="14175" y="33518"/>
                  </a:cubicBezTo>
                  <a:cubicBezTo>
                    <a:pt x="15679" y="36826"/>
                    <a:pt x="9413" y="45272"/>
                    <a:pt x="11794" y="45648"/>
                  </a:cubicBezTo>
                  <a:cubicBezTo>
                    <a:pt x="11853" y="45658"/>
                    <a:pt x="11915" y="45663"/>
                    <a:pt x="11981" y="45663"/>
                  </a:cubicBezTo>
                  <a:cubicBezTo>
                    <a:pt x="14567" y="45663"/>
                    <a:pt x="22232" y="38150"/>
                    <a:pt x="25679" y="37979"/>
                  </a:cubicBezTo>
                  <a:cubicBezTo>
                    <a:pt x="25716" y="37978"/>
                    <a:pt x="25753" y="37977"/>
                    <a:pt x="25790" y="37977"/>
                  </a:cubicBezTo>
                  <a:cubicBezTo>
                    <a:pt x="28932" y="37977"/>
                    <a:pt x="31467" y="43603"/>
                    <a:pt x="32770" y="43603"/>
                  </a:cubicBezTo>
                  <a:cubicBezTo>
                    <a:pt x="32910" y="43603"/>
                    <a:pt x="33037" y="43537"/>
                    <a:pt x="33147" y="43393"/>
                  </a:cubicBezTo>
                  <a:cubicBezTo>
                    <a:pt x="34300" y="41864"/>
                    <a:pt x="30566" y="36927"/>
                    <a:pt x="31619" y="34947"/>
                  </a:cubicBezTo>
                  <a:cubicBezTo>
                    <a:pt x="32671" y="32942"/>
                    <a:pt x="41017" y="34370"/>
                    <a:pt x="41117" y="32465"/>
                  </a:cubicBezTo>
                  <a:cubicBezTo>
                    <a:pt x="41193" y="30586"/>
                    <a:pt x="33899" y="28581"/>
                    <a:pt x="34752" y="24997"/>
                  </a:cubicBezTo>
                  <a:cubicBezTo>
                    <a:pt x="35604" y="21438"/>
                    <a:pt x="45854" y="20335"/>
                    <a:pt x="45704" y="18430"/>
                  </a:cubicBezTo>
                  <a:cubicBezTo>
                    <a:pt x="45554" y="16525"/>
                    <a:pt x="39488" y="17954"/>
                    <a:pt x="37132" y="16400"/>
                  </a:cubicBezTo>
                  <a:cubicBezTo>
                    <a:pt x="34752" y="14821"/>
                    <a:pt x="41193" y="8555"/>
                    <a:pt x="40340" y="7528"/>
                  </a:cubicBezTo>
                  <a:cubicBezTo>
                    <a:pt x="40220" y="7379"/>
                    <a:pt x="40040" y="7316"/>
                    <a:pt x="39808" y="7316"/>
                  </a:cubicBezTo>
                  <a:cubicBezTo>
                    <a:pt x="38480" y="7316"/>
                    <a:pt x="35465" y="9384"/>
                    <a:pt x="32409" y="9384"/>
                  </a:cubicBezTo>
                  <a:cubicBezTo>
                    <a:pt x="32212" y="9384"/>
                    <a:pt x="32016" y="9376"/>
                    <a:pt x="31819" y="9357"/>
                  </a:cubicBezTo>
                  <a:cubicBezTo>
                    <a:pt x="28010" y="9032"/>
                    <a:pt x="28686" y="1262"/>
                    <a:pt x="27533" y="310"/>
                  </a:cubicBezTo>
                  <a:cubicBezTo>
                    <a:pt x="27285" y="100"/>
                    <a:pt x="27013" y="1"/>
                    <a:pt x="26745" y="1"/>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4"/>
            <p:cNvSpPr/>
            <p:nvPr/>
          </p:nvSpPr>
          <p:spPr>
            <a:xfrm>
              <a:off x="11511700" y="-410200"/>
              <a:ext cx="95275" cy="153525"/>
            </a:xfrm>
            <a:custGeom>
              <a:avLst/>
              <a:gdLst/>
              <a:ahLst/>
              <a:cxnLst/>
              <a:rect l="l" t="t" r="r" b="b"/>
              <a:pathLst>
                <a:path w="3811" h="6141" extrusionOk="0">
                  <a:moveTo>
                    <a:pt x="2282" y="0"/>
                  </a:moveTo>
                  <a:cubicBezTo>
                    <a:pt x="2281" y="0"/>
                    <a:pt x="2156" y="50"/>
                    <a:pt x="1956" y="176"/>
                  </a:cubicBezTo>
                  <a:cubicBezTo>
                    <a:pt x="1755" y="301"/>
                    <a:pt x="1480" y="526"/>
                    <a:pt x="1204" y="827"/>
                  </a:cubicBezTo>
                  <a:cubicBezTo>
                    <a:pt x="903" y="1128"/>
                    <a:pt x="602" y="1504"/>
                    <a:pt x="377" y="2005"/>
                  </a:cubicBezTo>
                  <a:cubicBezTo>
                    <a:pt x="151" y="2506"/>
                    <a:pt x="1" y="3133"/>
                    <a:pt x="126" y="3785"/>
                  </a:cubicBezTo>
                  <a:cubicBezTo>
                    <a:pt x="201" y="4110"/>
                    <a:pt x="327" y="4436"/>
                    <a:pt x="502" y="4687"/>
                  </a:cubicBezTo>
                  <a:cubicBezTo>
                    <a:pt x="677" y="4963"/>
                    <a:pt x="903" y="5188"/>
                    <a:pt x="1129" y="5364"/>
                  </a:cubicBezTo>
                  <a:cubicBezTo>
                    <a:pt x="1354" y="5539"/>
                    <a:pt x="1580" y="5664"/>
                    <a:pt x="1805" y="5765"/>
                  </a:cubicBezTo>
                  <a:cubicBezTo>
                    <a:pt x="2031" y="5865"/>
                    <a:pt x="2256" y="5940"/>
                    <a:pt x="2457" y="5990"/>
                  </a:cubicBezTo>
                  <a:cubicBezTo>
                    <a:pt x="2657" y="6040"/>
                    <a:pt x="2833" y="6065"/>
                    <a:pt x="3008" y="6090"/>
                  </a:cubicBezTo>
                  <a:cubicBezTo>
                    <a:pt x="3159" y="6115"/>
                    <a:pt x="3309" y="6141"/>
                    <a:pt x="3434" y="6141"/>
                  </a:cubicBezTo>
                  <a:lnTo>
                    <a:pt x="3810" y="6141"/>
                  </a:lnTo>
                  <a:cubicBezTo>
                    <a:pt x="3810" y="6141"/>
                    <a:pt x="3710" y="6040"/>
                    <a:pt x="3510" y="5915"/>
                  </a:cubicBezTo>
                  <a:cubicBezTo>
                    <a:pt x="3309" y="5790"/>
                    <a:pt x="3033" y="5614"/>
                    <a:pt x="2733" y="5389"/>
                  </a:cubicBezTo>
                  <a:cubicBezTo>
                    <a:pt x="2557" y="5288"/>
                    <a:pt x="2407" y="5163"/>
                    <a:pt x="2256" y="5038"/>
                  </a:cubicBezTo>
                  <a:cubicBezTo>
                    <a:pt x="2106" y="4887"/>
                    <a:pt x="1931" y="4762"/>
                    <a:pt x="1805" y="4612"/>
                  </a:cubicBezTo>
                  <a:cubicBezTo>
                    <a:pt x="1730" y="4537"/>
                    <a:pt x="1680" y="4436"/>
                    <a:pt x="1605" y="4361"/>
                  </a:cubicBezTo>
                  <a:cubicBezTo>
                    <a:pt x="1555" y="4286"/>
                    <a:pt x="1505" y="4211"/>
                    <a:pt x="1454" y="4110"/>
                  </a:cubicBezTo>
                  <a:cubicBezTo>
                    <a:pt x="1354" y="3935"/>
                    <a:pt x="1304" y="3760"/>
                    <a:pt x="1254" y="3584"/>
                  </a:cubicBezTo>
                  <a:cubicBezTo>
                    <a:pt x="1204" y="3384"/>
                    <a:pt x="1204" y="3183"/>
                    <a:pt x="1229" y="2983"/>
                  </a:cubicBezTo>
                  <a:cubicBezTo>
                    <a:pt x="1229" y="2782"/>
                    <a:pt x="1279" y="2557"/>
                    <a:pt x="1329" y="2356"/>
                  </a:cubicBezTo>
                  <a:cubicBezTo>
                    <a:pt x="1429" y="1930"/>
                    <a:pt x="1580" y="1529"/>
                    <a:pt x="1730" y="1178"/>
                  </a:cubicBezTo>
                  <a:cubicBezTo>
                    <a:pt x="1881" y="827"/>
                    <a:pt x="2031" y="526"/>
                    <a:pt x="2131" y="326"/>
                  </a:cubicBezTo>
                  <a:cubicBezTo>
                    <a:pt x="2231" y="125"/>
                    <a:pt x="2282" y="0"/>
                    <a:pt x="2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4"/>
            <p:cNvSpPr/>
            <p:nvPr/>
          </p:nvSpPr>
          <p:spPr>
            <a:xfrm>
              <a:off x="11377000" y="54225"/>
              <a:ext cx="125950" cy="112650"/>
            </a:xfrm>
            <a:custGeom>
              <a:avLst/>
              <a:gdLst/>
              <a:ahLst/>
              <a:cxnLst/>
              <a:rect l="l" t="t" r="r" b="b"/>
              <a:pathLst>
                <a:path w="5038" h="4506" extrusionOk="0">
                  <a:moveTo>
                    <a:pt x="2892" y="1"/>
                  </a:moveTo>
                  <a:cubicBezTo>
                    <a:pt x="2776" y="1"/>
                    <a:pt x="2657" y="7"/>
                    <a:pt x="2532" y="20"/>
                  </a:cubicBezTo>
                  <a:cubicBezTo>
                    <a:pt x="2281" y="45"/>
                    <a:pt x="2030" y="95"/>
                    <a:pt x="1755" y="170"/>
                  </a:cubicBezTo>
                  <a:cubicBezTo>
                    <a:pt x="1504" y="245"/>
                    <a:pt x="1228" y="371"/>
                    <a:pt x="978" y="546"/>
                  </a:cubicBezTo>
                  <a:cubicBezTo>
                    <a:pt x="727" y="721"/>
                    <a:pt x="502" y="972"/>
                    <a:pt x="351" y="1223"/>
                  </a:cubicBezTo>
                  <a:cubicBezTo>
                    <a:pt x="176" y="1498"/>
                    <a:pt x="101" y="1799"/>
                    <a:pt x="50" y="2075"/>
                  </a:cubicBezTo>
                  <a:cubicBezTo>
                    <a:pt x="0" y="2651"/>
                    <a:pt x="126" y="3102"/>
                    <a:pt x="301" y="3478"/>
                  </a:cubicBezTo>
                  <a:cubicBezTo>
                    <a:pt x="627" y="4205"/>
                    <a:pt x="1053" y="4506"/>
                    <a:pt x="1053" y="4506"/>
                  </a:cubicBezTo>
                  <a:cubicBezTo>
                    <a:pt x="1053" y="4506"/>
                    <a:pt x="1028" y="4381"/>
                    <a:pt x="1003" y="4180"/>
                  </a:cubicBezTo>
                  <a:cubicBezTo>
                    <a:pt x="978" y="3955"/>
                    <a:pt x="928" y="3654"/>
                    <a:pt x="928" y="3328"/>
                  </a:cubicBezTo>
                  <a:cubicBezTo>
                    <a:pt x="928" y="2977"/>
                    <a:pt x="953" y="2601"/>
                    <a:pt x="1053" y="2275"/>
                  </a:cubicBezTo>
                  <a:cubicBezTo>
                    <a:pt x="1103" y="2100"/>
                    <a:pt x="1178" y="1950"/>
                    <a:pt x="1279" y="1824"/>
                  </a:cubicBezTo>
                  <a:cubicBezTo>
                    <a:pt x="1379" y="1699"/>
                    <a:pt x="1479" y="1574"/>
                    <a:pt x="1629" y="1473"/>
                  </a:cubicBezTo>
                  <a:cubicBezTo>
                    <a:pt x="1780" y="1373"/>
                    <a:pt x="1955" y="1298"/>
                    <a:pt x="2131" y="1223"/>
                  </a:cubicBezTo>
                  <a:cubicBezTo>
                    <a:pt x="2306" y="1148"/>
                    <a:pt x="2507" y="1072"/>
                    <a:pt x="2707" y="1022"/>
                  </a:cubicBezTo>
                  <a:cubicBezTo>
                    <a:pt x="2908" y="972"/>
                    <a:pt x="3108" y="922"/>
                    <a:pt x="3284" y="872"/>
                  </a:cubicBezTo>
                  <a:cubicBezTo>
                    <a:pt x="3484" y="822"/>
                    <a:pt x="3685" y="797"/>
                    <a:pt x="3835" y="747"/>
                  </a:cubicBezTo>
                  <a:cubicBezTo>
                    <a:pt x="4186" y="671"/>
                    <a:pt x="4487" y="621"/>
                    <a:pt x="4712" y="571"/>
                  </a:cubicBezTo>
                  <a:cubicBezTo>
                    <a:pt x="4913" y="521"/>
                    <a:pt x="5038" y="471"/>
                    <a:pt x="5038" y="471"/>
                  </a:cubicBezTo>
                  <a:cubicBezTo>
                    <a:pt x="5038" y="471"/>
                    <a:pt x="4938" y="421"/>
                    <a:pt x="4737" y="346"/>
                  </a:cubicBezTo>
                  <a:cubicBezTo>
                    <a:pt x="4612" y="295"/>
                    <a:pt x="4487" y="245"/>
                    <a:pt x="4336" y="220"/>
                  </a:cubicBezTo>
                  <a:cubicBezTo>
                    <a:pt x="4211" y="170"/>
                    <a:pt x="4035" y="120"/>
                    <a:pt x="3835" y="95"/>
                  </a:cubicBezTo>
                  <a:cubicBezTo>
                    <a:pt x="3659" y="70"/>
                    <a:pt x="3459" y="20"/>
                    <a:pt x="3233" y="20"/>
                  </a:cubicBezTo>
                  <a:cubicBezTo>
                    <a:pt x="3121" y="7"/>
                    <a:pt x="3008" y="1"/>
                    <a:pt x="2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 name="Google Shape;1167;p14"/>
          <p:cNvSpPr txBox="1">
            <a:spLocks noGrp="1"/>
          </p:cNvSpPr>
          <p:nvPr>
            <p:ph type="title" hasCustomPrompt="1"/>
          </p:nvPr>
        </p:nvSpPr>
        <p:spPr>
          <a:xfrm rot="190445" flipH="1">
            <a:off x="1377628" y="427821"/>
            <a:ext cx="3483845" cy="1414486"/>
          </a:xfrm>
          <a:prstGeom prst="rect">
            <a:avLst/>
          </a:prstGeom>
          <a:effectLst>
            <a:outerShdw dist="38100" dir="6660000" algn="bl" rotWithShape="0">
              <a:schemeClr val="dk1"/>
            </a:outerShdw>
          </a:effectLst>
        </p:spPr>
        <p:txBody>
          <a:bodyPr spcFirstLastPara="1" wrap="square" lIns="91425" tIns="91425" rIns="91425" bIns="91425" anchor="b" anchorCtr="0">
            <a:noAutofit/>
          </a:bodyPr>
          <a:lstStyle>
            <a:lvl1pPr lvl="0" algn="ctr" rtl="0">
              <a:spcBef>
                <a:spcPts val="0"/>
              </a:spcBef>
              <a:spcAft>
                <a:spcPts val="0"/>
              </a:spcAft>
              <a:buClr>
                <a:schemeClr val="accent5"/>
              </a:buClr>
              <a:buSzPts val="12000"/>
              <a:buNone/>
              <a:defRPr sz="10000">
                <a:solidFill>
                  <a:schemeClr val="accent5"/>
                </a:solidFill>
              </a:defRPr>
            </a:lvl1pPr>
            <a:lvl2pPr lvl="1" rtl="0">
              <a:spcBef>
                <a:spcPts val="0"/>
              </a:spcBef>
              <a:spcAft>
                <a:spcPts val="0"/>
              </a:spcAft>
              <a:buClr>
                <a:schemeClr val="accent5"/>
              </a:buClr>
              <a:buSzPts val="12000"/>
              <a:buNone/>
              <a:defRPr sz="12000">
                <a:solidFill>
                  <a:schemeClr val="accent5"/>
                </a:solidFill>
              </a:defRPr>
            </a:lvl2pPr>
            <a:lvl3pPr lvl="2" rtl="0">
              <a:spcBef>
                <a:spcPts val="0"/>
              </a:spcBef>
              <a:spcAft>
                <a:spcPts val="0"/>
              </a:spcAft>
              <a:buClr>
                <a:schemeClr val="accent5"/>
              </a:buClr>
              <a:buSzPts val="12000"/>
              <a:buNone/>
              <a:defRPr sz="12000">
                <a:solidFill>
                  <a:schemeClr val="accent5"/>
                </a:solidFill>
              </a:defRPr>
            </a:lvl3pPr>
            <a:lvl4pPr lvl="3" rtl="0">
              <a:spcBef>
                <a:spcPts val="0"/>
              </a:spcBef>
              <a:spcAft>
                <a:spcPts val="0"/>
              </a:spcAft>
              <a:buClr>
                <a:schemeClr val="accent5"/>
              </a:buClr>
              <a:buSzPts val="12000"/>
              <a:buNone/>
              <a:defRPr sz="12000">
                <a:solidFill>
                  <a:schemeClr val="accent5"/>
                </a:solidFill>
              </a:defRPr>
            </a:lvl4pPr>
            <a:lvl5pPr lvl="4" rtl="0">
              <a:spcBef>
                <a:spcPts val="0"/>
              </a:spcBef>
              <a:spcAft>
                <a:spcPts val="0"/>
              </a:spcAft>
              <a:buClr>
                <a:schemeClr val="accent5"/>
              </a:buClr>
              <a:buSzPts val="12000"/>
              <a:buNone/>
              <a:defRPr sz="12000">
                <a:solidFill>
                  <a:schemeClr val="accent5"/>
                </a:solidFill>
              </a:defRPr>
            </a:lvl5pPr>
            <a:lvl6pPr lvl="5" rtl="0">
              <a:spcBef>
                <a:spcPts val="0"/>
              </a:spcBef>
              <a:spcAft>
                <a:spcPts val="0"/>
              </a:spcAft>
              <a:buClr>
                <a:schemeClr val="accent5"/>
              </a:buClr>
              <a:buSzPts val="12000"/>
              <a:buNone/>
              <a:defRPr sz="12000">
                <a:solidFill>
                  <a:schemeClr val="accent5"/>
                </a:solidFill>
              </a:defRPr>
            </a:lvl6pPr>
            <a:lvl7pPr lvl="6" rtl="0">
              <a:spcBef>
                <a:spcPts val="0"/>
              </a:spcBef>
              <a:spcAft>
                <a:spcPts val="0"/>
              </a:spcAft>
              <a:buClr>
                <a:schemeClr val="accent5"/>
              </a:buClr>
              <a:buSzPts val="12000"/>
              <a:buNone/>
              <a:defRPr sz="12000">
                <a:solidFill>
                  <a:schemeClr val="accent5"/>
                </a:solidFill>
              </a:defRPr>
            </a:lvl7pPr>
            <a:lvl8pPr lvl="7" rtl="0">
              <a:spcBef>
                <a:spcPts val="0"/>
              </a:spcBef>
              <a:spcAft>
                <a:spcPts val="0"/>
              </a:spcAft>
              <a:buClr>
                <a:schemeClr val="accent5"/>
              </a:buClr>
              <a:buSzPts val="12000"/>
              <a:buNone/>
              <a:defRPr sz="12000">
                <a:solidFill>
                  <a:schemeClr val="accent5"/>
                </a:solidFill>
              </a:defRPr>
            </a:lvl8pPr>
            <a:lvl9pPr lvl="8" rtl="0">
              <a:spcBef>
                <a:spcPts val="0"/>
              </a:spcBef>
              <a:spcAft>
                <a:spcPts val="0"/>
              </a:spcAft>
              <a:buClr>
                <a:schemeClr val="accent5"/>
              </a:buClr>
              <a:buSzPts val="12000"/>
              <a:buNone/>
              <a:defRPr sz="12000">
                <a:solidFill>
                  <a:schemeClr val="accent5"/>
                </a:solidFill>
              </a:defRPr>
            </a:lvl9pPr>
          </a:lstStyle>
          <a:p>
            <a:r>
              <a:t>xx%</a:t>
            </a:r>
          </a:p>
        </p:txBody>
      </p:sp>
      <p:sp>
        <p:nvSpPr>
          <p:cNvPr id="1168" name="Google Shape;1168;p14"/>
          <p:cNvSpPr txBox="1">
            <a:spLocks noGrp="1"/>
          </p:cNvSpPr>
          <p:nvPr>
            <p:ph type="subTitle" idx="1"/>
          </p:nvPr>
        </p:nvSpPr>
        <p:spPr>
          <a:xfrm rot="-197625" flipH="1">
            <a:off x="1981245" y="1821629"/>
            <a:ext cx="2276561" cy="471791"/>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a:solidFill>
                  <a:schemeClr val="accent6"/>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69" name="Google Shape;1169;p14"/>
          <p:cNvSpPr txBox="1">
            <a:spLocks noGrp="1"/>
          </p:cNvSpPr>
          <p:nvPr>
            <p:ph type="title" idx="2" hasCustomPrompt="1"/>
          </p:nvPr>
        </p:nvSpPr>
        <p:spPr>
          <a:xfrm rot="-69537">
            <a:off x="1139345" y="2638915"/>
            <a:ext cx="3960210" cy="1414463"/>
          </a:xfrm>
          <a:prstGeom prst="rect">
            <a:avLst/>
          </a:prstGeom>
          <a:effectLst>
            <a:outerShdw dist="38100" dir="6660000" algn="bl" rotWithShape="0">
              <a:schemeClr val="dk1"/>
            </a:outerShdw>
          </a:effectLst>
        </p:spPr>
        <p:txBody>
          <a:bodyPr spcFirstLastPara="1" wrap="square" lIns="91425" tIns="91425" rIns="91425" bIns="91425" anchor="b" anchorCtr="0">
            <a:noAutofit/>
          </a:bodyPr>
          <a:lstStyle>
            <a:lvl1pPr lvl="0" algn="ctr" rtl="0">
              <a:spcBef>
                <a:spcPts val="0"/>
              </a:spcBef>
              <a:spcAft>
                <a:spcPts val="0"/>
              </a:spcAft>
              <a:buClr>
                <a:schemeClr val="accent5"/>
              </a:buClr>
              <a:buSzPts val="12000"/>
              <a:buNone/>
              <a:defRPr sz="10000">
                <a:solidFill>
                  <a:schemeClr val="accent5"/>
                </a:solidFill>
              </a:defRPr>
            </a:lvl1pPr>
            <a:lvl2pPr lvl="1" rtl="0">
              <a:spcBef>
                <a:spcPts val="0"/>
              </a:spcBef>
              <a:spcAft>
                <a:spcPts val="0"/>
              </a:spcAft>
              <a:buClr>
                <a:schemeClr val="accent5"/>
              </a:buClr>
              <a:buSzPts val="12000"/>
              <a:buNone/>
              <a:defRPr sz="12000">
                <a:solidFill>
                  <a:schemeClr val="accent5"/>
                </a:solidFill>
              </a:defRPr>
            </a:lvl2pPr>
            <a:lvl3pPr lvl="2" rtl="0">
              <a:spcBef>
                <a:spcPts val="0"/>
              </a:spcBef>
              <a:spcAft>
                <a:spcPts val="0"/>
              </a:spcAft>
              <a:buClr>
                <a:schemeClr val="accent5"/>
              </a:buClr>
              <a:buSzPts val="12000"/>
              <a:buNone/>
              <a:defRPr sz="12000">
                <a:solidFill>
                  <a:schemeClr val="accent5"/>
                </a:solidFill>
              </a:defRPr>
            </a:lvl3pPr>
            <a:lvl4pPr lvl="3" rtl="0">
              <a:spcBef>
                <a:spcPts val="0"/>
              </a:spcBef>
              <a:spcAft>
                <a:spcPts val="0"/>
              </a:spcAft>
              <a:buClr>
                <a:schemeClr val="accent5"/>
              </a:buClr>
              <a:buSzPts val="12000"/>
              <a:buNone/>
              <a:defRPr sz="12000">
                <a:solidFill>
                  <a:schemeClr val="accent5"/>
                </a:solidFill>
              </a:defRPr>
            </a:lvl4pPr>
            <a:lvl5pPr lvl="4" rtl="0">
              <a:spcBef>
                <a:spcPts val="0"/>
              </a:spcBef>
              <a:spcAft>
                <a:spcPts val="0"/>
              </a:spcAft>
              <a:buClr>
                <a:schemeClr val="accent5"/>
              </a:buClr>
              <a:buSzPts val="12000"/>
              <a:buNone/>
              <a:defRPr sz="12000">
                <a:solidFill>
                  <a:schemeClr val="accent5"/>
                </a:solidFill>
              </a:defRPr>
            </a:lvl5pPr>
            <a:lvl6pPr lvl="5" rtl="0">
              <a:spcBef>
                <a:spcPts val="0"/>
              </a:spcBef>
              <a:spcAft>
                <a:spcPts val="0"/>
              </a:spcAft>
              <a:buClr>
                <a:schemeClr val="accent5"/>
              </a:buClr>
              <a:buSzPts val="12000"/>
              <a:buNone/>
              <a:defRPr sz="12000">
                <a:solidFill>
                  <a:schemeClr val="accent5"/>
                </a:solidFill>
              </a:defRPr>
            </a:lvl6pPr>
            <a:lvl7pPr lvl="6" rtl="0">
              <a:spcBef>
                <a:spcPts val="0"/>
              </a:spcBef>
              <a:spcAft>
                <a:spcPts val="0"/>
              </a:spcAft>
              <a:buClr>
                <a:schemeClr val="accent5"/>
              </a:buClr>
              <a:buSzPts val="12000"/>
              <a:buNone/>
              <a:defRPr sz="12000">
                <a:solidFill>
                  <a:schemeClr val="accent5"/>
                </a:solidFill>
              </a:defRPr>
            </a:lvl7pPr>
            <a:lvl8pPr lvl="7" rtl="0">
              <a:spcBef>
                <a:spcPts val="0"/>
              </a:spcBef>
              <a:spcAft>
                <a:spcPts val="0"/>
              </a:spcAft>
              <a:buClr>
                <a:schemeClr val="accent5"/>
              </a:buClr>
              <a:buSzPts val="12000"/>
              <a:buNone/>
              <a:defRPr sz="12000">
                <a:solidFill>
                  <a:schemeClr val="accent5"/>
                </a:solidFill>
              </a:defRPr>
            </a:lvl8pPr>
            <a:lvl9pPr lvl="8" rtl="0">
              <a:spcBef>
                <a:spcPts val="0"/>
              </a:spcBef>
              <a:spcAft>
                <a:spcPts val="0"/>
              </a:spcAft>
              <a:buClr>
                <a:schemeClr val="accent5"/>
              </a:buClr>
              <a:buSzPts val="12000"/>
              <a:buNone/>
              <a:defRPr sz="12000">
                <a:solidFill>
                  <a:schemeClr val="accent5"/>
                </a:solidFill>
              </a:defRPr>
            </a:lvl9pPr>
          </a:lstStyle>
          <a:p>
            <a:r>
              <a:t>xx%</a:t>
            </a:r>
          </a:p>
        </p:txBody>
      </p:sp>
      <p:grpSp>
        <p:nvGrpSpPr>
          <p:cNvPr id="1170" name="Google Shape;1170;p14"/>
          <p:cNvGrpSpPr/>
          <p:nvPr/>
        </p:nvGrpSpPr>
        <p:grpSpPr>
          <a:xfrm>
            <a:off x="-1298901" y="3744789"/>
            <a:ext cx="3448998" cy="1547010"/>
            <a:chOff x="-961186" y="3737289"/>
            <a:chExt cx="3448998" cy="1547010"/>
          </a:xfrm>
        </p:grpSpPr>
        <p:grpSp>
          <p:nvGrpSpPr>
            <p:cNvPr id="1171" name="Google Shape;1171;p14"/>
            <p:cNvGrpSpPr/>
            <p:nvPr/>
          </p:nvGrpSpPr>
          <p:grpSpPr>
            <a:xfrm>
              <a:off x="-961186" y="3737289"/>
              <a:ext cx="3448998" cy="1547010"/>
              <a:chOff x="-961186" y="3737289"/>
              <a:chExt cx="3448998" cy="1547010"/>
            </a:xfrm>
          </p:grpSpPr>
          <p:sp>
            <p:nvSpPr>
              <p:cNvPr id="1172" name="Google Shape;1172;p14"/>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 name="Google Shape;1173;p14"/>
              <p:cNvGrpSpPr/>
              <p:nvPr/>
            </p:nvGrpSpPr>
            <p:grpSpPr>
              <a:xfrm>
                <a:off x="-961186" y="3737289"/>
                <a:ext cx="3448998" cy="1547010"/>
                <a:chOff x="-866058" y="3754464"/>
                <a:chExt cx="3448998" cy="1547010"/>
              </a:xfrm>
            </p:grpSpPr>
            <p:sp>
              <p:nvSpPr>
                <p:cNvPr id="1174" name="Google Shape;1174;p14"/>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4"/>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4"/>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4"/>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4"/>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4"/>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4"/>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4"/>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4"/>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4"/>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4"/>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4"/>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4"/>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87" name="Google Shape;1187;p14"/>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 name="Google Shape;1188;p14"/>
          <p:cNvSpPr txBox="1">
            <a:spLocks noGrp="1"/>
          </p:cNvSpPr>
          <p:nvPr>
            <p:ph type="subTitle" idx="3"/>
          </p:nvPr>
        </p:nvSpPr>
        <p:spPr>
          <a:xfrm rot="197625">
            <a:off x="1981245" y="4032618"/>
            <a:ext cx="2276561" cy="471791"/>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a:solidFill>
                  <a:schemeClr val="accent6"/>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1189" name="Google Shape;1189;p14"/>
          <p:cNvGrpSpPr/>
          <p:nvPr/>
        </p:nvGrpSpPr>
        <p:grpSpPr>
          <a:xfrm rot="-247291">
            <a:off x="-28625" y="3513849"/>
            <a:ext cx="1351586" cy="2289011"/>
            <a:chOff x="381928" y="2783168"/>
            <a:chExt cx="1212748" cy="2053879"/>
          </a:xfrm>
        </p:grpSpPr>
        <p:sp>
          <p:nvSpPr>
            <p:cNvPr id="1190" name="Google Shape;1190;p14"/>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4"/>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4"/>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4"/>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4"/>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4"/>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4"/>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4"/>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4"/>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4"/>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4"/>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4"/>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4"/>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4"/>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4"/>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4"/>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4"/>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4"/>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4"/>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4"/>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4"/>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4"/>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4"/>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4"/>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4"/>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4"/>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4"/>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4"/>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4"/>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4"/>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4"/>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4"/>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4"/>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4"/>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4"/>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1" name="Shape 1225"/>
        <p:cNvGrpSpPr/>
        <p:nvPr/>
      </p:nvGrpSpPr>
      <p:grpSpPr>
        <a:xfrm>
          <a:off x="0" y="0"/>
          <a:ext cx="0" cy="0"/>
          <a:chOff x="0" y="0"/>
          <a:chExt cx="0" cy="0"/>
        </a:xfrm>
      </p:grpSpPr>
      <p:sp>
        <p:nvSpPr>
          <p:cNvPr id="1226" name="Google Shape;1226;p15"/>
          <p:cNvSpPr/>
          <p:nvPr/>
        </p:nvSpPr>
        <p:spPr>
          <a:xfrm>
            <a:off x="-597928" y="1315763"/>
            <a:ext cx="4834429" cy="973398"/>
          </a:xfrm>
          <a:custGeom>
            <a:avLst/>
            <a:gdLst/>
            <a:ahLst/>
            <a:cxnLst/>
            <a:rect l="l" t="t" r="r" b="b"/>
            <a:pathLst>
              <a:path w="47063" h="9476" extrusionOk="0">
                <a:moveTo>
                  <a:pt x="23441" y="0"/>
                </a:moveTo>
                <a:cubicBezTo>
                  <a:pt x="21652" y="0"/>
                  <a:pt x="19637" y="2168"/>
                  <a:pt x="18069" y="3686"/>
                </a:cubicBezTo>
                <a:cubicBezTo>
                  <a:pt x="17609" y="4130"/>
                  <a:pt x="17096" y="4312"/>
                  <a:pt x="16520" y="4312"/>
                </a:cubicBezTo>
                <a:cubicBezTo>
                  <a:pt x="14534" y="4312"/>
                  <a:pt x="11807" y="2146"/>
                  <a:pt x="7992" y="1139"/>
                </a:cubicBezTo>
                <a:cubicBezTo>
                  <a:pt x="7746" y="1075"/>
                  <a:pt x="7504" y="1020"/>
                  <a:pt x="7267" y="978"/>
                </a:cubicBezTo>
                <a:cubicBezTo>
                  <a:pt x="6666" y="885"/>
                  <a:pt x="6056" y="831"/>
                  <a:pt x="5453" y="831"/>
                </a:cubicBezTo>
                <a:cubicBezTo>
                  <a:pt x="4623" y="831"/>
                  <a:pt x="3807" y="934"/>
                  <a:pt x="3052" y="1177"/>
                </a:cubicBezTo>
                <a:cubicBezTo>
                  <a:pt x="2729" y="1275"/>
                  <a:pt x="2428" y="1385"/>
                  <a:pt x="2152" y="1504"/>
                </a:cubicBezTo>
                <a:cubicBezTo>
                  <a:pt x="768" y="2090"/>
                  <a:pt x="0" y="2837"/>
                  <a:pt x="0" y="2837"/>
                </a:cubicBezTo>
                <a:cubicBezTo>
                  <a:pt x="0" y="2837"/>
                  <a:pt x="4" y="2990"/>
                  <a:pt x="9" y="3240"/>
                </a:cubicBezTo>
                <a:cubicBezTo>
                  <a:pt x="17" y="3495"/>
                  <a:pt x="26" y="3847"/>
                  <a:pt x="34" y="4246"/>
                </a:cubicBezTo>
                <a:cubicBezTo>
                  <a:pt x="183" y="5575"/>
                  <a:pt x="0" y="6780"/>
                  <a:pt x="94" y="8075"/>
                </a:cubicBezTo>
                <a:cubicBezTo>
                  <a:pt x="1851" y="6780"/>
                  <a:pt x="3706" y="5481"/>
                  <a:pt x="5900" y="5031"/>
                </a:cubicBezTo>
                <a:cubicBezTo>
                  <a:pt x="6205" y="4963"/>
                  <a:pt x="6515" y="4912"/>
                  <a:pt x="6834" y="4887"/>
                </a:cubicBezTo>
                <a:cubicBezTo>
                  <a:pt x="6988" y="4875"/>
                  <a:pt x="7144" y="4868"/>
                  <a:pt x="7301" y="4868"/>
                </a:cubicBezTo>
                <a:cubicBezTo>
                  <a:pt x="7788" y="4868"/>
                  <a:pt x="8291" y="4929"/>
                  <a:pt x="8807" y="5061"/>
                </a:cubicBezTo>
                <a:cubicBezTo>
                  <a:pt x="9126" y="5120"/>
                  <a:pt x="9440" y="5218"/>
                  <a:pt x="9754" y="5362"/>
                </a:cubicBezTo>
                <a:cubicBezTo>
                  <a:pt x="10068" y="5502"/>
                  <a:pt x="10378" y="5689"/>
                  <a:pt x="10688" y="5931"/>
                </a:cubicBezTo>
                <a:cubicBezTo>
                  <a:pt x="10879" y="6063"/>
                  <a:pt x="11057" y="6211"/>
                  <a:pt x="11218" y="6381"/>
                </a:cubicBezTo>
                <a:cubicBezTo>
                  <a:pt x="11379" y="6551"/>
                  <a:pt x="11532" y="6738"/>
                  <a:pt x="11668" y="6941"/>
                </a:cubicBezTo>
                <a:cubicBezTo>
                  <a:pt x="11931" y="7183"/>
                  <a:pt x="12135" y="7302"/>
                  <a:pt x="12322" y="7417"/>
                </a:cubicBezTo>
                <a:cubicBezTo>
                  <a:pt x="13233" y="7967"/>
                  <a:pt x="13776" y="8726"/>
                  <a:pt x="15374" y="8726"/>
                </a:cubicBezTo>
                <a:cubicBezTo>
                  <a:pt x="15748" y="8726"/>
                  <a:pt x="16180" y="8684"/>
                  <a:pt x="16689" y="8588"/>
                </a:cubicBezTo>
                <a:cubicBezTo>
                  <a:pt x="19747" y="8012"/>
                  <a:pt x="21618" y="6050"/>
                  <a:pt x="22148" y="6050"/>
                </a:cubicBezTo>
                <a:cubicBezTo>
                  <a:pt x="22391" y="6050"/>
                  <a:pt x="22352" y="6463"/>
                  <a:pt x="22016" y="7612"/>
                </a:cubicBezTo>
                <a:cubicBezTo>
                  <a:pt x="21612" y="8982"/>
                  <a:pt x="22946" y="9475"/>
                  <a:pt x="24863" y="9475"/>
                </a:cubicBezTo>
                <a:cubicBezTo>
                  <a:pt x="25244" y="9475"/>
                  <a:pt x="25647" y="9456"/>
                  <a:pt x="26065" y="9420"/>
                </a:cubicBezTo>
                <a:cubicBezTo>
                  <a:pt x="26273" y="9399"/>
                  <a:pt x="26485" y="9378"/>
                  <a:pt x="26702" y="9352"/>
                </a:cubicBezTo>
                <a:cubicBezTo>
                  <a:pt x="28153" y="9216"/>
                  <a:pt x="29550" y="8805"/>
                  <a:pt x="30929" y="8440"/>
                </a:cubicBezTo>
                <a:cubicBezTo>
                  <a:pt x="31205" y="8363"/>
                  <a:pt x="31481" y="8291"/>
                  <a:pt x="31753" y="8223"/>
                </a:cubicBezTo>
                <a:cubicBezTo>
                  <a:pt x="32054" y="8219"/>
                  <a:pt x="32343" y="8181"/>
                  <a:pt x="32618" y="8121"/>
                </a:cubicBezTo>
                <a:cubicBezTo>
                  <a:pt x="32899" y="8058"/>
                  <a:pt x="33166" y="7973"/>
                  <a:pt x="33421" y="7867"/>
                </a:cubicBezTo>
                <a:cubicBezTo>
                  <a:pt x="33722" y="7705"/>
                  <a:pt x="33998" y="7518"/>
                  <a:pt x="34278" y="7336"/>
                </a:cubicBezTo>
                <a:cubicBezTo>
                  <a:pt x="34681" y="6962"/>
                  <a:pt x="35021" y="6479"/>
                  <a:pt x="35360" y="6012"/>
                </a:cubicBezTo>
                <a:cubicBezTo>
                  <a:pt x="35534" y="5778"/>
                  <a:pt x="35704" y="5549"/>
                  <a:pt x="35887" y="5341"/>
                </a:cubicBezTo>
                <a:cubicBezTo>
                  <a:pt x="36328" y="4744"/>
                  <a:pt x="36909" y="4502"/>
                  <a:pt x="37519" y="4502"/>
                </a:cubicBezTo>
                <a:cubicBezTo>
                  <a:pt x="38656" y="4502"/>
                  <a:pt x="39893" y="5343"/>
                  <a:pt x="40517" y="6296"/>
                </a:cubicBezTo>
                <a:cubicBezTo>
                  <a:pt x="40708" y="6487"/>
                  <a:pt x="40899" y="6665"/>
                  <a:pt x="41107" y="6818"/>
                </a:cubicBezTo>
                <a:cubicBezTo>
                  <a:pt x="41463" y="7081"/>
                  <a:pt x="41854" y="7254"/>
                  <a:pt x="42318" y="7254"/>
                </a:cubicBezTo>
                <a:cubicBezTo>
                  <a:pt x="42385" y="7254"/>
                  <a:pt x="42454" y="7250"/>
                  <a:pt x="42525" y="7243"/>
                </a:cubicBezTo>
                <a:cubicBezTo>
                  <a:pt x="45301" y="6962"/>
                  <a:pt x="47062" y="3720"/>
                  <a:pt x="46324" y="944"/>
                </a:cubicBezTo>
                <a:lnTo>
                  <a:pt x="46324" y="944"/>
                </a:lnTo>
                <a:cubicBezTo>
                  <a:pt x="45581" y="2166"/>
                  <a:pt x="44736" y="3032"/>
                  <a:pt x="43807" y="3465"/>
                </a:cubicBezTo>
                <a:cubicBezTo>
                  <a:pt x="43573" y="3575"/>
                  <a:pt x="43336" y="3656"/>
                  <a:pt x="43089" y="3711"/>
                </a:cubicBezTo>
                <a:cubicBezTo>
                  <a:pt x="42864" y="3827"/>
                  <a:pt x="42642" y="3874"/>
                  <a:pt x="42423" y="3874"/>
                </a:cubicBezTo>
                <a:cubicBezTo>
                  <a:pt x="42271" y="3874"/>
                  <a:pt x="42120" y="3851"/>
                  <a:pt x="41969" y="3813"/>
                </a:cubicBezTo>
                <a:cubicBezTo>
                  <a:pt x="40502" y="3217"/>
                  <a:pt x="38941" y="2588"/>
                  <a:pt x="37442" y="2588"/>
                </a:cubicBezTo>
                <a:cubicBezTo>
                  <a:pt x="36382" y="2588"/>
                  <a:pt x="35352" y="2903"/>
                  <a:pt x="34410" y="3766"/>
                </a:cubicBezTo>
                <a:cubicBezTo>
                  <a:pt x="34206" y="3949"/>
                  <a:pt x="34011" y="4148"/>
                  <a:pt x="33828" y="4356"/>
                </a:cubicBezTo>
                <a:cubicBezTo>
                  <a:pt x="33641" y="4569"/>
                  <a:pt x="33472" y="4789"/>
                  <a:pt x="33314" y="5019"/>
                </a:cubicBezTo>
                <a:cubicBezTo>
                  <a:pt x="33107" y="5159"/>
                  <a:pt x="32894" y="5277"/>
                  <a:pt x="32678" y="5375"/>
                </a:cubicBezTo>
                <a:cubicBezTo>
                  <a:pt x="32119" y="5637"/>
                  <a:pt x="31523" y="5790"/>
                  <a:pt x="30886" y="5790"/>
                </a:cubicBezTo>
                <a:cubicBezTo>
                  <a:pt x="30286" y="5790"/>
                  <a:pt x="29648" y="5654"/>
                  <a:pt x="28968" y="5345"/>
                </a:cubicBezTo>
                <a:cubicBezTo>
                  <a:pt x="28760" y="5269"/>
                  <a:pt x="28557" y="5171"/>
                  <a:pt x="28361" y="5057"/>
                </a:cubicBezTo>
                <a:cubicBezTo>
                  <a:pt x="28166" y="4942"/>
                  <a:pt x="27975" y="4802"/>
                  <a:pt x="27793" y="4649"/>
                </a:cubicBezTo>
                <a:cubicBezTo>
                  <a:pt x="26587" y="3537"/>
                  <a:pt x="26124" y="1869"/>
                  <a:pt x="24978" y="672"/>
                </a:cubicBezTo>
                <a:cubicBezTo>
                  <a:pt x="24771" y="464"/>
                  <a:pt x="24554" y="312"/>
                  <a:pt x="24338" y="205"/>
                </a:cubicBezTo>
                <a:cubicBezTo>
                  <a:pt x="24047" y="64"/>
                  <a:pt x="23747" y="0"/>
                  <a:pt x="2344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5"/>
          <p:cNvSpPr/>
          <p:nvPr/>
        </p:nvSpPr>
        <p:spPr>
          <a:xfrm>
            <a:off x="2157222" y="2212308"/>
            <a:ext cx="8374561" cy="704577"/>
          </a:xfrm>
          <a:custGeom>
            <a:avLst/>
            <a:gdLst/>
            <a:ahLst/>
            <a:cxnLst/>
            <a:rect l="l" t="t" r="r" b="b"/>
            <a:pathLst>
              <a:path w="36787" h="3095" extrusionOk="0">
                <a:moveTo>
                  <a:pt x="26014" y="1"/>
                </a:moveTo>
                <a:cubicBezTo>
                  <a:pt x="24846" y="1"/>
                  <a:pt x="23907" y="807"/>
                  <a:pt x="22942" y="1383"/>
                </a:cubicBezTo>
                <a:cubicBezTo>
                  <a:pt x="22921" y="1392"/>
                  <a:pt x="22904" y="1404"/>
                  <a:pt x="22882" y="1413"/>
                </a:cubicBezTo>
                <a:cubicBezTo>
                  <a:pt x="22479" y="1651"/>
                  <a:pt x="22059" y="1859"/>
                  <a:pt x="21588" y="1973"/>
                </a:cubicBezTo>
                <a:cubicBezTo>
                  <a:pt x="21337" y="2037"/>
                  <a:pt x="21087" y="2088"/>
                  <a:pt x="20837" y="2130"/>
                </a:cubicBezTo>
                <a:cubicBezTo>
                  <a:pt x="20492" y="2182"/>
                  <a:pt x="20144" y="2209"/>
                  <a:pt x="19796" y="2209"/>
                </a:cubicBezTo>
                <a:cubicBezTo>
                  <a:pt x="19260" y="2209"/>
                  <a:pt x="18723" y="2145"/>
                  <a:pt x="18201" y="2011"/>
                </a:cubicBezTo>
                <a:cubicBezTo>
                  <a:pt x="17331" y="1786"/>
                  <a:pt x="16554" y="1328"/>
                  <a:pt x="15731" y="984"/>
                </a:cubicBezTo>
                <a:cubicBezTo>
                  <a:pt x="14487" y="471"/>
                  <a:pt x="13171" y="72"/>
                  <a:pt x="11821" y="29"/>
                </a:cubicBezTo>
                <a:cubicBezTo>
                  <a:pt x="11766" y="28"/>
                  <a:pt x="11710" y="27"/>
                  <a:pt x="11654" y="27"/>
                </a:cubicBezTo>
                <a:cubicBezTo>
                  <a:pt x="11369" y="27"/>
                  <a:pt x="11083" y="45"/>
                  <a:pt x="10803" y="84"/>
                </a:cubicBezTo>
                <a:cubicBezTo>
                  <a:pt x="10264" y="165"/>
                  <a:pt x="9750" y="343"/>
                  <a:pt x="9237" y="513"/>
                </a:cubicBezTo>
                <a:cubicBezTo>
                  <a:pt x="9067" y="573"/>
                  <a:pt x="8897" y="624"/>
                  <a:pt x="8723" y="670"/>
                </a:cubicBezTo>
                <a:cubicBezTo>
                  <a:pt x="7772" y="921"/>
                  <a:pt x="6779" y="1010"/>
                  <a:pt x="5799" y="1022"/>
                </a:cubicBezTo>
                <a:lnTo>
                  <a:pt x="5676" y="1022"/>
                </a:lnTo>
                <a:cubicBezTo>
                  <a:pt x="5631" y="1023"/>
                  <a:pt x="5587" y="1023"/>
                  <a:pt x="5543" y="1023"/>
                </a:cubicBezTo>
                <a:cubicBezTo>
                  <a:pt x="4899" y="1023"/>
                  <a:pt x="4256" y="995"/>
                  <a:pt x="3613" y="963"/>
                </a:cubicBezTo>
                <a:cubicBezTo>
                  <a:pt x="3390" y="952"/>
                  <a:pt x="3163" y="932"/>
                  <a:pt x="2939" y="932"/>
                </a:cubicBezTo>
                <a:cubicBezTo>
                  <a:pt x="2903" y="932"/>
                  <a:pt x="2868" y="932"/>
                  <a:pt x="2832" y="933"/>
                </a:cubicBezTo>
                <a:cubicBezTo>
                  <a:pt x="2569" y="942"/>
                  <a:pt x="2305" y="993"/>
                  <a:pt x="2051" y="1044"/>
                </a:cubicBezTo>
                <a:cubicBezTo>
                  <a:pt x="1711" y="1107"/>
                  <a:pt x="1372" y="1184"/>
                  <a:pt x="1036" y="1273"/>
                </a:cubicBezTo>
                <a:cubicBezTo>
                  <a:pt x="879" y="1315"/>
                  <a:pt x="718" y="1362"/>
                  <a:pt x="561" y="1404"/>
                </a:cubicBezTo>
                <a:cubicBezTo>
                  <a:pt x="408" y="1447"/>
                  <a:pt x="238" y="1464"/>
                  <a:pt x="94" y="1536"/>
                </a:cubicBezTo>
                <a:cubicBezTo>
                  <a:pt x="86" y="1540"/>
                  <a:pt x="77" y="1545"/>
                  <a:pt x="69" y="1553"/>
                </a:cubicBezTo>
                <a:cubicBezTo>
                  <a:pt x="1" y="1634"/>
                  <a:pt x="480" y="1659"/>
                  <a:pt x="514" y="1663"/>
                </a:cubicBezTo>
                <a:cubicBezTo>
                  <a:pt x="524" y="1664"/>
                  <a:pt x="534" y="1664"/>
                  <a:pt x="543" y="1664"/>
                </a:cubicBezTo>
                <a:cubicBezTo>
                  <a:pt x="740" y="1664"/>
                  <a:pt x="927" y="1623"/>
                  <a:pt x="1121" y="1574"/>
                </a:cubicBezTo>
                <a:cubicBezTo>
                  <a:pt x="1431" y="1498"/>
                  <a:pt x="1741" y="1430"/>
                  <a:pt x="2055" y="1371"/>
                </a:cubicBezTo>
                <a:cubicBezTo>
                  <a:pt x="2221" y="1341"/>
                  <a:pt x="2386" y="1303"/>
                  <a:pt x="2556" y="1281"/>
                </a:cubicBezTo>
                <a:cubicBezTo>
                  <a:pt x="2624" y="1272"/>
                  <a:pt x="2692" y="1269"/>
                  <a:pt x="2761" y="1269"/>
                </a:cubicBezTo>
                <a:cubicBezTo>
                  <a:pt x="2856" y="1269"/>
                  <a:pt x="2950" y="1276"/>
                  <a:pt x="3044" y="1286"/>
                </a:cubicBezTo>
                <a:cubicBezTo>
                  <a:pt x="3409" y="1320"/>
                  <a:pt x="3778" y="1349"/>
                  <a:pt x="4143" y="1379"/>
                </a:cubicBezTo>
                <a:cubicBezTo>
                  <a:pt x="4721" y="1419"/>
                  <a:pt x="5301" y="1444"/>
                  <a:pt x="5880" y="1444"/>
                </a:cubicBezTo>
                <a:cubicBezTo>
                  <a:pt x="6033" y="1444"/>
                  <a:pt x="6185" y="1442"/>
                  <a:pt x="6338" y="1438"/>
                </a:cubicBezTo>
                <a:cubicBezTo>
                  <a:pt x="7076" y="1417"/>
                  <a:pt x="7806" y="1345"/>
                  <a:pt x="8528" y="1201"/>
                </a:cubicBezTo>
                <a:cubicBezTo>
                  <a:pt x="8948" y="1116"/>
                  <a:pt x="9355" y="989"/>
                  <a:pt x="9780" y="921"/>
                </a:cubicBezTo>
                <a:cubicBezTo>
                  <a:pt x="10052" y="880"/>
                  <a:pt x="10331" y="865"/>
                  <a:pt x="10608" y="865"/>
                </a:cubicBezTo>
                <a:cubicBezTo>
                  <a:pt x="10738" y="865"/>
                  <a:pt x="10867" y="869"/>
                  <a:pt x="10994" y="874"/>
                </a:cubicBezTo>
                <a:cubicBezTo>
                  <a:pt x="12844" y="950"/>
                  <a:pt x="14517" y="1977"/>
                  <a:pt x="16236" y="2563"/>
                </a:cubicBezTo>
                <a:cubicBezTo>
                  <a:pt x="16299" y="2589"/>
                  <a:pt x="16363" y="2610"/>
                  <a:pt x="16431" y="2631"/>
                </a:cubicBezTo>
                <a:cubicBezTo>
                  <a:pt x="16630" y="2703"/>
                  <a:pt x="16830" y="2771"/>
                  <a:pt x="17034" y="2826"/>
                </a:cubicBezTo>
                <a:cubicBezTo>
                  <a:pt x="17705" y="3013"/>
                  <a:pt x="18380" y="3094"/>
                  <a:pt x="19054" y="3094"/>
                </a:cubicBezTo>
                <a:cubicBezTo>
                  <a:pt x="19594" y="3094"/>
                  <a:pt x="20133" y="3042"/>
                  <a:pt x="20671" y="2949"/>
                </a:cubicBezTo>
                <a:cubicBezTo>
                  <a:pt x="20938" y="2903"/>
                  <a:pt x="21206" y="2848"/>
                  <a:pt x="21473" y="2784"/>
                </a:cubicBezTo>
                <a:cubicBezTo>
                  <a:pt x="22114" y="2623"/>
                  <a:pt x="22691" y="2359"/>
                  <a:pt x="23239" y="2037"/>
                </a:cubicBezTo>
                <a:cubicBezTo>
                  <a:pt x="23379" y="1956"/>
                  <a:pt x="23515" y="1871"/>
                  <a:pt x="23651" y="1782"/>
                </a:cubicBezTo>
                <a:cubicBezTo>
                  <a:pt x="24256" y="1362"/>
                  <a:pt x="24999" y="1032"/>
                  <a:pt x="25736" y="1032"/>
                </a:cubicBezTo>
                <a:cubicBezTo>
                  <a:pt x="26027" y="1032"/>
                  <a:pt x="26316" y="1083"/>
                  <a:pt x="26596" y="1201"/>
                </a:cubicBezTo>
                <a:cubicBezTo>
                  <a:pt x="27212" y="1460"/>
                  <a:pt x="27853" y="1689"/>
                  <a:pt x="28485" y="1910"/>
                </a:cubicBezTo>
                <a:cubicBezTo>
                  <a:pt x="29130" y="2139"/>
                  <a:pt x="29801" y="2326"/>
                  <a:pt x="30488" y="2376"/>
                </a:cubicBezTo>
                <a:cubicBezTo>
                  <a:pt x="30661" y="2388"/>
                  <a:pt x="30834" y="2394"/>
                  <a:pt x="31007" y="2394"/>
                </a:cubicBezTo>
                <a:cubicBezTo>
                  <a:pt x="31581" y="2394"/>
                  <a:pt x="32153" y="2334"/>
                  <a:pt x="32721" y="2249"/>
                </a:cubicBezTo>
                <a:cubicBezTo>
                  <a:pt x="33438" y="2135"/>
                  <a:pt x="34164" y="2003"/>
                  <a:pt x="34864" y="1803"/>
                </a:cubicBezTo>
                <a:cubicBezTo>
                  <a:pt x="35170" y="1719"/>
                  <a:pt x="35471" y="1621"/>
                  <a:pt x="35768" y="1511"/>
                </a:cubicBezTo>
                <a:cubicBezTo>
                  <a:pt x="35913" y="1460"/>
                  <a:pt x="36053" y="1404"/>
                  <a:pt x="36197" y="1349"/>
                </a:cubicBezTo>
                <a:cubicBezTo>
                  <a:pt x="36320" y="1298"/>
                  <a:pt x="36498" y="1256"/>
                  <a:pt x="36596" y="1167"/>
                </a:cubicBezTo>
                <a:cubicBezTo>
                  <a:pt x="36787" y="997"/>
                  <a:pt x="36643" y="708"/>
                  <a:pt x="36490" y="573"/>
                </a:cubicBezTo>
                <a:cubicBezTo>
                  <a:pt x="36392" y="483"/>
                  <a:pt x="36273" y="416"/>
                  <a:pt x="36176" y="382"/>
                </a:cubicBezTo>
                <a:cubicBezTo>
                  <a:pt x="35792" y="240"/>
                  <a:pt x="35368" y="179"/>
                  <a:pt x="34951" y="179"/>
                </a:cubicBezTo>
                <a:cubicBezTo>
                  <a:pt x="34783" y="179"/>
                  <a:pt x="34615" y="189"/>
                  <a:pt x="34453" y="208"/>
                </a:cubicBezTo>
                <a:cubicBezTo>
                  <a:pt x="34007" y="263"/>
                  <a:pt x="33595" y="411"/>
                  <a:pt x="33167" y="513"/>
                </a:cubicBezTo>
                <a:cubicBezTo>
                  <a:pt x="32789" y="607"/>
                  <a:pt x="32411" y="683"/>
                  <a:pt x="32029" y="742"/>
                </a:cubicBezTo>
                <a:cubicBezTo>
                  <a:pt x="31783" y="781"/>
                  <a:pt x="31537" y="810"/>
                  <a:pt x="31286" y="836"/>
                </a:cubicBezTo>
                <a:cubicBezTo>
                  <a:pt x="31066" y="869"/>
                  <a:pt x="30850" y="884"/>
                  <a:pt x="30636" y="884"/>
                </a:cubicBezTo>
                <a:cubicBezTo>
                  <a:pt x="29138" y="884"/>
                  <a:pt x="27772" y="157"/>
                  <a:pt x="26257" y="12"/>
                </a:cubicBezTo>
                <a:cubicBezTo>
                  <a:pt x="26175" y="4"/>
                  <a:pt x="26094" y="1"/>
                  <a:pt x="26014" y="1"/>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5"/>
          <p:cNvSpPr/>
          <p:nvPr/>
        </p:nvSpPr>
        <p:spPr>
          <a:xfrm>
            <a:off x="2635510" y="508992"/>
            <a:ext cx="8374561" cy="756709"/>
          </a:xfrm>
          <a:custGeom>
            <a:avLst/>
            <a:gdLst/>
            <a:ahLst/>
            <a:cxnLst/>
            <a:rect l="l" t="t" r="r" b="b"/>
            <a:pathLst>
              <a:path w="36787" h="3324" extrusionOk="0">
                <a:moveTo>
                  <a:pt x="17501" y="0"/>
                </a:moveTo>
                <a:cubicBezTo>
                  <a:pt x="17059" y="0"/>
                  <a:pt x="16617" y="33"/>
                  <a:pt x="16176" y="94"/>
                </a:cubicBezTo>
                <a:cubicBezTo>
                  <a:pt x="15905" y="132"/>
                  <a:pt x="15633" y="178"/>
                  <a:pt x="15365" y="234"/>
                </a:cubicBezTo>
                <a:cubicBezTo>
                  <a:pt x="14720" y="374"/>
                  <a:pt x="14139" y="616"/>
                  <a:pt x="13574" y="921"/>
                </a:cubicBezTo>
                <a:cubicBezTo>
                  <a:pt x="13434" y="998"/>
                  <a:pt x="13298" y="1078"/>
                  <a:pt x="13158" y="1159"/>
                </a:cubicBezTo>
                <a:cubicBezTo>
                  <a:pt x="12563" y="1543"/>
                  <a:pt x="11841" y="1842"/>
                  <a:pt x="11129" y="1842"/>
                </a:cubicBezTo>
                <a:cubicBezTo>
                  <a:pt x="10810" y="1842"/>
                  <a:pt x="10494" y="1782"/>
                  <a:pt x="10192" y="1643"/>
                </a:cubicBezTo>
                <a:cubicBezTo>
                  <a:pt x="9589" y="1363"/>
                  <a:pt x="8952" y="1112"/>
                  <a:pt x="8332" y="870"/>
                </a:cubicBezTo>
                <a:cubicBezTo>
                  <a:pt x="7692" y="620"/>
                  <a:pt x="7029" y="408"/>
                  <a:pt x="6342" y="340"/>
                </a:cubicBezTo>
                <a:cubicBezTo>
                  <a:pt x="6066" y="311"/>
                  <a:pt x="5788" y="299"/>
                  <a:pt x="5511" y="299"/>
                </a:cubicBezTo>
                <a:cubicBezTo>
                  <a:pt x="5042" y="299"/>
                  <a:pt x="4573" y="335"/>
                  <a:pt x="4109" y="391"/>
                </a:cubicBezTo>
                <a:cubicBezTo>
                  <a:pt x="3384" y="476"/>
                  <a:pt x="2658" y="586"/>
                  <a:pt x="1949" y="760"/>
                </a:cubicBezTo>
                <a:cubicBezTo>
                  <a:pt x="1643" y="836"/>
                  <a:pt x="1338" y="925"/>
                  <a:pt x="1036" y="1023"/>
                </a:cubicBezTo>
                <a:cubicBezTo>
                  <a:pt x="892" y="1070"/>
                  <a:pt x="748" y="1121"/>
                  <a:pt x="603" y="1172"/>
                </a:cubicBezTo>
                <a:cubicBezTo>
                  <a:pt x="480" y="1218"/>
                  <a:pt x="298" y="1257"/>
                  <a:pt x="196" y="1341"/>
                </a:cubicBezTo>
                <a:cubicBezTo>
                  <a:pt x="1" y="1507"/>
                  <a:pt x="132" y="1796"/>
                  <a:pt x="285" y="1936"/>
                </a:cubicBezTo>
                <a:cubicBezTo>
                  <a:pt x="378" y="2029"/>
                  <a:pt x="493" y="2101"/>
                  <a:pt x="591" y="2139"/>
                </a:cubicBezTo>
                <a:cubicBezTo>
                  <a:pt x="1013" y="2310"/>
                  <a:pt x="1487" y="2383"/>
                  <a:pt x="1947" y="2383"/>
                </a:cubicBezTo>
                <a:cubicBezTo>
                  <a:pt x="2069" y="2383"/>
                  <a:pt x="2191" y="2378"/>
                  <a:pt x="2310" y="2369"/>
                </a:cubicBezTo>
                <a:cubicBezTo>
                  <a:pt x="2755" y="2330"/>
                  <a:pt x="3171" y="2195"/>
                  <a:pt x="3604" y="2105"/>
                </a:cubicBezTo>
                <a:cubicBezTo>
                  <a:pt x="3982" y="2029"/>
                  <a:pt x="4364" y="1965"/>
                  <a:pt x="4746" y="1919"/>
                </a:cubicBezTo>
                <a:cubicBezTo>
                  <a:pt x="4996" y="1889"/>
                  <a:pt x="5247" y="1868"/>
                  <a:pt x="5493" y="1851"/>
                </a:cubicBezTo>
                <a:cubicBezTo>
                  <a:pt x="5662" y="1831"/>
                  <a:pt x="5828" y="1822"/>
                  <a:pt x="5993" y="1822"/>
                </a:cubicBezTo>
                <a:cubicBezTo>
                  <a:pt x="7555" y="1822"/>
                  <a:pt x="8930" y="2640"/>
                  <a:pt x="10493" y="2844"/>
                </a:cubicBezTo>
                <a:cubicBezTo>
                  <a:pt x="10604" y="2858"/>
                  <a:pt x="10712" y="2865"/>
                  <a:pt x="10820" y="2865"/>
                </a:cubicBezTo>
                <a:cubicBezTo>
                  <a:pt x="11949" y="2865"/>
                  <a:pt x="12893" y="2114"/>
                  <a:pt x="13854" y="1583"/>
                </a:cubicBezTo>
                <a:cubicBezTo>
                  <a:pt x="13871" y="1575"/>
                  <a:pt x="13893" y="1566"/>
                  <a:pt x="13910" y="1554"/>
                </a:cubicBezTo>
                <a:cubicBezTo>
                  <a:pt x="14321" y="1333"/>
                  <a:pt x="14750" y="1138"/>
                  <a:pt x="15225" y="1036"/>
                </a:cubicBezTo>
                <a:cubicBezTo>
                  <a:pt x="15476" y="985"/>
                  <a:pt x="15730" y="938"/>
                  <a:pt x="15981" y="908"/>
                </a:cubicBezTo>
                <a:cubicBezTo>
                  <a:pt x="16251" y="877"/>
                  <a:pt x="16523" y="861"/>
                  <a:pt x="16794" y="861"/>
                </a:cubicBezTo>
                <a:cubicBezTo>
                  <a:pt x="17408" y="861"/>
                  <a:pt x="18021" y="943"/>
                  <a:pt x="18612" y="1116"/>
                </a:cubicBezTo>
                <a:cubicBezTo>
                  <a:pt x="19474" y="1367"/>
                  <a:pt x="20234" y="1855"/>
                  <a:pt x="21049" y="2224"/>
                </a:cubicBezTo>
                <a:cubicBezTo>
                  <a:pt x="22271" y="2780"/>
                  <a:pt x="23574" y="3226"/>
                  <a:pt x="24920" y="3311"/>
                </a:cubicBezTo>
                <a:cubicBezTo>
                  <a:pt x="25052" y="3319"/>
                  <a:pt x="25186" y="3323"/>
                  <a:pt x="25319" y="3323"/>
                </a:cubicBezTo>
                <a:cubicBezTo>
                  <a:pt x="25527" y="3323"/>
                  <a:pt x="25734" y="3313"/>
                  <a:pt x="25938" y="3290"/>
                </a:cubicBezTo>
                <a:cubicBezTo>
                  <a:pt x="26482" y="3230"/>
                  <a:pt x="27004" y="3069"/>
                  <a:pt x="27521" y="2912"/>
                </a:cubicBezTo>
                <a:cubicBezTo>
                  <a:pt x="27691" y="2861"/>
                  <a:pt x="27865" y="2818"/>
                  <a:pt x="28039" y="2776"/>
                </a:cubicBezTo>
                <a:cubicBezTo>
                  <a:pt x="28888" y="2581"/>
                  <a:pt x="29764" y="2518"/>
                  <a:pt x="30636" y="2518"/>
                </a:cubicBezTo>
                <a:cubicBezTo>
                  <a:pt x="30750" y="2518"/>
                  <a:pt x="30863" y="2519"/>
                  <a:pt x="30976" y="2521"/>
                </a:cubicBezTo>
                <a:cubicBezTo>
                  <a:pt x="31015" y="2526"/>
                  <a:pt x="31053" y="2526"/>
                  <a:pt x="31095" y="2526"/>
                </a:cubicBezTo>
                <a:cubicBezTo>
                  <a:pt x="31783" y="2543"/>
                  <a:pt x="32470" y="2598"/>
                  <a:pt x="33158" y="2653"/>
                </a:cubicBezTo>
                <a:cubicBezTo>
                  <a:pt x="33413" y="2674"/>
                  <a:pt x="33676" y="2708"/>
                  <a:pt x="33935" y="2712"/>
                </a:cubicBezTo>
                <a:cubicBezTo>
                  <a:pt x="34198" y="2712"/>
                  <a:pt x="34461" y="2670"/>
                  <a:pt x="34720" y="2627"/>
                </a:cubicBezTo>
                <a:cubicBezTo>
                  <a:pt x="35064" y="2572"/>
                  <a:pt x="35403" y="2509"/>
                  <a:pt x="35739" y="2432"/>
                </a:cubicBezTo>
                <a:cubicBezTo>
                  <a:pt x="35900" y="2394"/>
                  <a:pt x="36061" y="2356"/>
                  <a:pt x="36222" y="2318"/>
                </a:cubicBezTo>
                <a:cubicBezTo>
                  <a:pt x="36375" y="2279"/>
                  <a:pt x="36545" y="2271"/>
                  <a:pt x="36689" y="2203"/>
                </a:cubicBezTo>
                <a:cubicBezTo>
                  <a:pt x="36702" y="2199"/>
                  <a:pt x="36711" y="2190"/>
                  <a:pt x="36719" y="2182"/>
                </a:cubicBezTo>
                <a:cubicBezTo>
                  <a:pt x="36787" y="2105"/>
                  <a:pt x="36307" y="2063"/>
                  <a:pt x="36278" y="2063"/>
                </a:cubicBezTo>
                <a:cubicBezTo>
                  <a:pt x="36242" y="2060"/>
                  <a:pt x="36207" y="2059"/>
                  <a:pt x="36173" y="2059"/>
                </a:cubicBezTo>
                <a:cubicBezTo>
                  <a:pt x="36000" y="2059"/>
                  <a:pt x="35836" y="2091"/>
                  <a:pt x="35666" y="2127"/>
                </a:cubicBezTo>
                <a:cubicBezTo>
                  <a:pt x="35357" y="2195"/>
                  <a:pt x="35043" y="2254"/>
                  <a:pt x="34728" y="2301"/>
                </a:cubicBezTo>
                <a:cubicBezTo>
                  <a:pt x="34559" y="2322"/>
                  <a:pt x="34393" y="2356"/>
                  <a:pt x="34223" y="2373"/>
                </a:cubicBezTo>
                <a:cubicBezTo>
                  <a:pt x="34177" y="2378"/>
                  <a:pt x="34131" y="2380"/>
                  <a:pt x="34084" y="2380"/>
                </a:cubicBezTo>
                <a:cubicBezTo>
                  <a:pt x="33968" y="2380"/>
                  <a:pt x="33850" y="2367"/>
                  <a:pt x="33735" y="2352"/>
                </a:cubicBezTo>
                <a:cubicBezTo>
                  <a:pt x="33370" y="2305"/>
                  <a:pt x="33005" y="2262"/>
                  <a:pt x="32640" y="2224"/>
                </a:cubicBezTo>
                <a:cubicBezTo>
                  <a:pt x="31910" y="2148"/>
                  <a:pt x="31180" y="2093"/>
                  <a:pt x="30446" y="2088"/>
                </a:cubicBezTo>
                <a:cubicBezTo>
                  <a:pt x="30415" y="2088"/>
                  <a:pt x="30385" y="2088"/>
                  <a:pt x="30355" y="2088"/>
                </a:cubicBezTo>
                <a:cubicBezTo>
                  <a:pt x="29651" y="2088"/>
                  <a:pt x="28947" y="2136"/>
                  <a:pt x="28251" y="2250"/>
                </a:cubicBezTo>
                <a:cubicBezTo>
                  <a:pt x="27827" y="2322"/>
                  <a:pt x="27415" y="2436"/>
                  <a:pt x="26991" y="2487"/>
                </a:cubicBezTo>
                <a:cubicBezTo>
                  <a:pt x="26791" y="2511"/>
                  <a:pt x="26588" y="2520"/>
                  <a:pt x="26384" y="2520"/>
                </a:cubicBezTo>
                <a:cubicBezTo>
                  <a:pt x="26180" y="2520"/>
                  <a:pt x="25976" y="2511"/>
                  <a:pt x="25777" y="2496"/>
                </a:cubicBezTo>
                <a:cubicBezTo>
                  <a:pt x="23926" y="2356"/>
                  <a:pt x="22292" y="1273"/>
                  <a:pt x="20595" y="628"/>
                </a:cubicBezTo>
                <a:cubicBezTo>
                  <a:pt x="20531" y="603"/>
                  <a:pt x="20467" y="582"/>
                  <a:pt x="20404" y="556"/>
                </a:cubicBezTo>
                <a:cubicBezTo>
                  <a:pt x="20204" y="476"/>
                  <a:pt x="20005" y="403"/>
                  <a:pt x="19805" y="340"/>
                </a:cubicBezTo>
                <a:cubicBezTo>
                  <a:pt x="19043" y="102"/>
                  <a:pt x="18273" y="0"/>
                  <a:pt x="17501" y="0"/>
                </a:cubicBezTo>
                <a:close/>
              </a:path>
            </a:pathLst>
          </a:custGeom>
          <a:solidFill>
            <a:srgbClr val="73E7D7">
              <a:alpha val="2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5"/>
          <p:cNvSpPr/>
          <p:nvPr/>
        </p:nvSpPr>
        <p:spPr>
          <a:xfrm>
            <a:off x="-761043" y="3379376"/>
            <a:ext cx="10914908" cy="2515251"/>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gradFill>
            <a:gsLst>
              <a:gs pos="0">
                <a:schemeClr val="accent1"/>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5"/>
          <p:cNvSpPr/>
          <p:nvPr/>
        </p:nvSpPr>
        <p:spPr>
          <a:xfrm>
            <a:off x="-106068" y="3075425"/>
            <a:ext cx="9320057" cy="1792361"/>
          </a:xfrm>
          <a:custGeom>
            <a:avLst/>
            <a:gdLst/>
            <a:ahLst/>
            <a:cxnLst/>
            <a:rect l="l" t="t" r="r" b="b"/>
            <a:pathLst>
              <a:path w="43107" h="8757" extrusionOk="0">
                <a:moveTo>
                  <a:pt x="40043" y="0"/>
                </a:moveTo>
                <a:cubicBezTo>
                  <a:pt x="38555" y="0"/>
                  <a:pt x="36588" y="269"/>
                  <a:pt x="34482" y="1291"/>
                </a:cubicBezTo>
                <a:cubicBezTo>
                  <a:pt x="30728" y="3112"/>
                  <a:pt x="29891" y="4545"/>
                  <a:pt x="26097" y="4545"/>
                </a:cubicBezTo>
                <a:cubicBezTo>
                  <a:pt x="25399" y="4545"/>
                  <a:pt x="24601" y="4497"/>
                  <a:pt x="23667" y="4393"/>
                </a:cubicBezTo>
                <a:cubicBezTo>
                  <a:pt x="20560" y="4050"/>
                  <a:pt x="14643" y="3964"/>
                  <a:pt x="9503" y="3964"/>
                </a:cubicBezTo>
                <a:cubicBezTo>
                  <a:pt x="4363" y="3964"/>
                  <a:pt x="0" y="4050"/>
                  <a:pt x="0" y="4050"/>
                </a:cubicBezTo>
                <a:lnTo>
                  <a:pt x="336" y="8757"/>
                </a:lnTo>
                <a:lnTo>
                  <a:pt x="43106" y="5722"/>
                </a:lnTo>
                <a:lnTo>
                  <a:pt x="42754" y="331"/>
                </a:lnTo>
                <a:cubicBezTo>
                  <a:pt x="42754" y="331"/>
                  <a:pt x="41694" y="0"/>
                  <a:pt x="40043" y="0"/>
                </a:cubicBezTo>
                <a:close/>
              </a:path>
            </a:pathLst>
          </a:custGeom>
          <a:solidFill>
            <a:srgbClr val="A3C886">
              <a:alpha val="47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5"/>
          <p:cNvSpPr/>
          <p:nvPr/>
        </p:nvSpPr>
        <p:spPr>
          <a:xfrm rot="-290711">
            <a:off x="-767308" y="3763074"/>
            <a:ext cx="10914849" cy="2515237"/>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 name="Google Shape;1232;p15"/>
          <p:cNvGrpSpPr/>
          <p:nvPr/>
        </p:nvGrpSpPr>
        <p:grpSpPr>
          <a:xfrm rot="906984">
            <a:off x="1534981" y="497003"/>
            <a:ext cx="5939134" cy="4507074"/>
            <a:chOff x="3202475" y="965788"/>
            <a:chExt cx="2029100" cy="1539875"/>
          </a:xfrm>
        </p:grpSpPr>
        <p:sp>
          <p:nvSpPr>
            <p:cNvPr id="1233" name="Google Shape;1233;p15"/>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5"/>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5"/>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5"/>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5"/>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5"/>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5"/>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5"/>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5"/>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5"/>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5"/>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244" name="Google Shape;1244;p15"/>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5"/>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5"/>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 name="Google Shape;1247;p15"/>
          <p:cNvSpPr/>
          <p:nvPr/>
        </p:nvSpPr>
        <p:spPr>
          <a:xfrm rot="35273">
            <a:off x="-803038" y="3919410"/>
            <a:ext cx="10914816" cy="2515230"/>
          </a:xfrm>
          <a:custGeom>
            <a:avLst/>
            <a:gdLst/>
            <a:ahLst/>
            <a:cxnLst/>
            <a:rect l="l" t="t" r="r" b="b"/>
            <a:pathLst>
              <a:path w="53328" h="12289" extrusionOk="0">
                <a:moveTo>
                  <a:pt x="51250" y="0"/>
                </a:moveTo>
                <a:cubicBezTo>
                  <a:pt x="48878" y="0"/>
                  <a:pt x="44183" y="209"/>
                  <a:pt x="41256" y="1720"/>
                </a:cubicBezTo>
                <a:cubicBezTo>
                  <a:pt x="38209" y="3299"/>
                  <a:pt x="33981" y="4054"/>
                  <a:pt x="30127" y="4339"/>
                </a:cubicBezTo>
                <a:cubicBezTo>
                  <a:pt x="25948" y="4650"/>
                  <a:pt x="21473" y="4992"/>
                  <a:pt x="16917" y="4992"/>
                </a:cubicBezTo>
                <a:cubicBezTo>
                  <a:pt x="15064" y="4992"/>
                  <a:pt x="13198" y="4936"/>
                  <a:pt x="11333" y="4797"/>
                </a:cubicBezTo>
                <a:cubicBezTo>
                  <a:pt x="10854" y="4761"/>
                  <a:pt x="10351" y="4745"/>
                  <a:pt x="9834" y="4745"/>
                </a:cubicBezTo>
                <a:cubicBezTo>
                  <a:pt x="5419" y="4745"/>
                  <a:pt x="0" y="5922"/>
                  <a:pt x="0" y="5922"/>
                </a:cubicBezTo>
                <a:lnTo>
                  <a:pt x="450" y="12288"/>
                </a:lnTo>
                <a:lnTo>
                  <a:pt x="53327" y="8536"/>
                </a:lnTo>
                <a:lnTo>
                  <a:pt x="52724" y="31"/>
                </a:lnTo>
                <a:cubicBezTo>
                  <a:pt x="52724" y="31"/>
                  <a:pt x="52157" y="0"/>
                  <a:pt x="51250" y="0"/>
                </a:cubicBezTo>
                <a:close/>
              </a:path>
            </a:pathLst>
          </a:custGeom>
          <a:noFill/>
          <a:ln w="19050" cap="flat" cmpd="sng">
            <a:solidFill>
              <a:srgbClr val="92A37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 name="Google Shape;1248;p15"/>
          <p:cNvGrpSpPr/>
          <p:nvPr/>
        </p:nvGrpSpPr>
        <p:grpSpPr>
          <a:xfrm>
            <a:off x="7680045" y="2732174"/>
            <a:ext cx="1939581" cy="2493344"/>
            <a:chOff x="7251969" y="2684746"/>
            <a:chExt cx="1973727" cy="2536980"/>
          </a:xfrm>
        </p:grpSpPr>
        <p:sp>
          <p:nvSpPr>
            <p:cNvPr id="1249" name="Google Shape;1249;p15"/>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5"/>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5"/>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5"/>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5"/>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5"/>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5"/>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5"/>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5"/>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5"/>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5"/>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5"/>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5"/>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5"/>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5"/>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5"/>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5"/>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5"/>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5"/>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5"/>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5"/>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5"/>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5"/>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5"/>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5"/>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5"/>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5"/>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5"/>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5"/>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5"/>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5"/>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5"/>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5"/>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5"/>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5"/>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5"/>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5"/>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5"/>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5"/>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 name="Google Shape;1288;p15"/>
          <p:cNvSpPr txBox="1">
            <a:spLocks noGrp="1"/>
          </p:cNvSpPr>
          <p:nvPr>
            <p:ph type="subTitle" idx="1"/>
          </p:nvPr>
        </p:nvSpPr>
        <p:spPr>
          <a:xfrm rot="49117" flipH="1">
            <a:off x="1548716" y="3806006"/>
            <a:ext cx="6047417" cy="80768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a:solidFill>
                  <a:schemeClr val="accent6"/>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1289" name="Google Shape;1289;p15"/>
          <p:cNvGrpSpPr/>
          <p:nvPr/>
        </p:nvGrpSpPr>
        <p:grpSpPr>
          <a:xfrm>
            <a:off x="-1298901" y="3744789"/>
            <a:ext cx="3448998" cy="1547010"/>
            <a:chOff x="-961186" y="3737289"/>
            <a:chExt cx="3448998" cy="1547010"/>
          </a:xfrm>
        </p:grpSpPr>
        <p:grpSp>
          <p:nvGrpSpPr>
            <p:cNvPr id="1290" name="Google Shape;1290;p15"/>
            <p:cNvGrpSpPr/>
            <p:nvPr/>
          </p:nvGrpSpPr>
          <p:grpSpPr>
            <a:xfrm>
              <a:off x="-961186" y="3737289"/>
              <a:ext cx="3448998" cy="1547010"/>
              <a:chOff x="-961186" y="3737289"/>
              <a:chExt cx="3448998" cy="1547010"/>
            </a:xfrm>
          </p:grpSpPr>
          <p:sp>
            <p:nvSpPr>
              <p:cNvPr id="1291" name="Google Shape;1291;p15"/>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 name="Google Shape;1292;p15"/>
              <p:cNvGrpSpPr/>
              <p:nvPr/>
            </p:nvGrpSpPr>
            <p:grpSpPr>
              <a:xfrm>
                <a:off x="-961186" y="3737289"/>
                <a:ext cx="3448998" cy="1547010"/>
                <a:chOff x="-866058" y="3754464"/>
                <a:chExt cx="3448998" cy="1547010"/>
              </a:xfrm>
            </p:grpSpPr>
            <p:sp>
              <p:nvSpPr>
                <p:cNvPr id="1293" name="Google Shape;1293;p15"/>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5"/>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5"/>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5"/>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5"/>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5"/>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5"/>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5"/>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5"/>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5"/>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5"/>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5"/>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5"/>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06" name="Google Shape;1306;p15"/>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15"/>
          <p:cNvGrpSpPr/>
          <p:nvPr/>
        </p:nvGrpSpPr>
        <p:grpSpPr>
          <a:xfrm>
            <a:off x="1184414" y="1979816"/>
            <a:ext cx="255902" cy="1874920"/>
            <a:chOff x="-3200841" y="3196752"/>
            <a:chExt cx="229426" cy="1680940"/>
          </a:xfrm>
        </p:grpSpPr>
        <p:sp>
          <p:nvSpPr>
            <p:cNvPr id="1308" name="Google Shape;1308;p15"/>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5"/>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5"/>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5"/>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5"/>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5"/>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15"/>
          <p:cNvGrpSpPr/>
          <p:nvPr/>
        </p:nvGrpSpPr>
        <p:grpSpPr>
          <a:xfrm rot="414236" flipH="1">
            <a:off x="157672" y="2477469"/>
            <a:ext cx="1606167" cy="2720164"/>
            <a:chOff x="381928" y="2783168"/>
            <a:chExt cx="1212748" cy="2053879"/>
          </a:xfrm>
        </p:grpSpPr>
        <p:sp>
          <p:nvSpPr>
            <p:cNvPr id="1315" name="Google Shape;1315;p15"/>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5"/>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5"/>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5"/>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5"/>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5"/>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5"/>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5"/>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5"/>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5"/>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5"/>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5"/>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5"/>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5"/>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5"/>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5"/>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5"/>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5"/>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5"/>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5"/>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5"/>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5"/>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5"/>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5"/>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5"/>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5"/>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5"/>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5"/>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5"/>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5"/>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5"/>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5"/>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5"/>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5"/>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5"/>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 name="Google Shape;1350;p15"/>
          <p:cNvSpPr txBox="1">
            <a:spLocks noGrp="1"/>
          </p:cNvSpPr>
          <p:nvPr>
            <p:ph type="ctrTitle"/>
          </p:nvPr>
        </p:nvSpPr>
        <p:spPr>
          <a:xfrm rot="72494" flipH="1">
            <a:off x="1705172" y="439280"/>
            <a:ext cx="5733675" cy="920600"/>
          </a:xfrm>
          <a:prstGeom prst="rect">
            <a:avLst/>
          </a:prstGeom>
          <a:effectLst>
            <a:outerShdw dist="57150" dir="7080000" algn="bl" rotWithShape="0">
              <a:schemeClr val="dk1"/>
            </a:outerShdw>
          </a:effectLst>
        </p:spPr>
        <p:txBody>
          <a:bodyPr spcFirstLastPara="1" wrap="square" lIns="91425" tIns="91425" rIns="91425" bIns="91425" anchor="ctr" anchorCtr="0">
            <a:noAutofit/>
          </a:bodyPr>
          <a:lstStyle>
            <a:lvl1pPr lvl="0" algn="ctr" rtl="0">
              <a:lnSpc>
                <a:spcPct val="80000"/>
              </a:lnSpc>
              <a:spcBef>
                <a:spcPts val="0"/>
              </a:spcBef>
              <a:spcAft>
                <a:spcPts val="0"/>
              </a:spcAft>
              <a:buSzPts val="5200"/>
              <a:buNone/>
              <a:defRPr sz="6000" b="1">
                <a:solidFill>
                  <a:schemeClr val="accent6"/>
                </a:solidFill>
                <a:latin typeface="Bahiana"/>
                <a:ea typeface="Bahiana"/>
                <a:cs typeface="Bahiana"/>
                <a:sym typeface="Bahian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accent3"/>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Bahianita"/>
              <a:buNone/>
              <a:defRPr sz="3500" b="1">
                <a:solidFill>
                  <a:schemeClr val="dk1"/>
                </a:solidFill>
                <a:latin typeface="Bahianita"/>
                <a:ea typeface="Bahianita"/>
                <a:cs typeface="Bahianita"/>
                <a:sym typeface="Bahianita"/>
              </a:defRPr>
            </a:lvl1pPr>
            <a:lvl2pPr lvl="1">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2pPr>
            <a:lvl3pPr lvl="2">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3pPr>
            <a:lvl4pPr lvl="3">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4pPr>
            <a:lvl5pPr lvl="4">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5pPr>
            <a:lvl6pPr lvl="5">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6pPr>
            <a:lvl7pPr lvl="6">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7pPr>
            <a:lvl8pPr lvl="7">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8pPr>
            <a:lvl9pPr lvl="8">
              <a:spcBef>
                <a:spcPts val="0"/>
              </a:spcBef>
              <a:spcAft>
                <a:spcPts val="0"/>
              </a:spcAft>
              <a:buClr>
                <a:schemeClr val="dk1"/>
              </a:buClr>
              <a:buSzPts val="2800"/>
              <a:buFont typeface="Bahianita"/>
              <a:buNone/>
              <a:defRPr sz="2800">
                <a:solidFill>
                  <a:schemeClr val="dk1"/>
                </a:solidFill>
                <a:latin typeface="Bahianita"/>
                <a:ea typeface="Bahianita"/>
                <a:cs typeface="Bahianita"/>
                <a:sym typeface="Bahianit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1pPr>
            <a:lvl2pPr marL="914400" lvl="1"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2pPr>
            <a:lvl3pPr marL="1371600" lvl="2"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3pPr>
            <a:lvl4pPr marL="1828800" lvl="3"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4pPr>
            <a:lvl5pPr marL="2286000" lvl="4"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5pPr>
            <a:lvl6pPr marL="2743200" lvl="5"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6pPr>
            <a:lvl7pPr marL="3200400" lvl="6"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7pPr>
            <a:lvl8pPr marL="3657600" lvl="7"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8pPr>
            <a:lvl9pPr marL="4114800" lvl="8" indent="-317500">
              <a:lnSpc>
                <a:spcPct val="115000"/>
              </a:lnSpc>
              <a:spcBef>
                <a:spcPts val="0"/>
              </a:spcBef>
              <a:spcAft>
                <a:spcPts val="0"/>
              </a:spcAft>
              <a:buClr>
                <a:schemeClr val="dk1"/>
              </a:buClr>
              <a:buSzPts val="1400"/>
              <a:buFont typeface="McLaren"/>
              <a:buChar char="■"/>
              <a:defRPr>
                <a:solidFill>
                  <a:schemeClr val="dk1"/>
                </a:solidFill>
                <a:latin typeface="McLaren"/>
                <a:ea typeface="McLaren"/>
                <a:cs typeface="McLaren"/>
                <a:sym typeface="McLare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5" r:id="rId5"/>
    <p:sldLayoutId id="2147483658" r:id="rId6"/>
    <p:sldLayoutId id="2147483659" r:id="rId7"/>
    <p:sldLayoutId id="2147483660" r:id="rId8"/>
    <p:sldLayoutId id="2147483661" r:id="rId9"/>
    <p:sldLayoutId id="2147483663" r:id="rId10"/>
    <p:sldLayoutId id="2147483664" r:id="rId11"/>
    <p:sldLayoutId id="2147483666" r:id="rId12"/>
    <p:sldLayoutId id="2147483667" r:id="rId13"/>
    <p:sldLayoutId id="2147483668" r:id="rId14"/>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07"/>
        <p:cNvGrpSpPr/>
        <p:nvPr/>
      </p:nvGrpSpPr>
      <p:grpSpPr>
        <a:xfrm>
          <a:off x="0" y="0"/>
          <a:ext cx="0" cy="0"/>
          <a:chOff x="0" y="0"/>
          <a:chExt cx="0" cy="0"/>
        </a:xfrm>
      </p:grpSpPr>
      <p:grpSp>
        <p:nvGrpSpPr>
          <p:cNvPr id="2108" name="Google Shape;2108;p26"/>
          <p:cNvGrpSpPr/>
          <p:nvPr/>
        </p:nvGrpSpPr>
        <p:grpSpPr>
          <a:xfrm rot="197522">
            <a:off x="3028893" y="3231858"/>
            <a:ext cx="3086301" cy="862484"/>
            <a:chOff x="3477025" y="2726700"/>
            <a:chExt cx="1792025" cy="382625"/>
          </a:xfrm>
        </p:grpSpPr>
        <p:sp>
          <p:nvSpPr>
            <p:cNvPr id="2109" name="Google Shape;2109;p26"/>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6"/>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6"/>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6"/>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6"/>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6"/>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6"/>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6"/>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7" name="Google Shape;2117;p26"/>
          <p:cNvSpPr txBox="1">
            <a:spLocks noGrp="1"/>
          </p:cNvSpPr>
          <p:nvPr>
            <p:ph type="subTitle" idx="1"/>
          </p:nvPr>
        </p:nvSpPr>
        <p:spPr>
          <a:xfrm rot="197661">
            <a:off x="2925384" y="3284934"/>
            <a:ext cx="3205503" cy="66560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400" dirty="0"/>
              <a:t>amir224030, merihan226392</a:t>
            </a:r>
          </a:p>
          <a:p>
            <a:pPr marL="0" lvl="0" indent="0" algn="ctr" rtl="0">
              <a:spcBef>
                <a:spcPts val="0"/>
              </a:spcBef>
              <a:spcAft>
                <a:spcPts val="0"/>
              </a:spcAft>
              <a:buNone/>
            </a:pPr>
            <a:r>
              <a:rPr lang="en-US" sz="1400" dirty="0"/>
              <a:t>omar228248, sameh218767</a:t>
            </a:r>
          </a:p>
        </p:txBody>
      </p:sp>
      <p:grpSp>
        <p:nvGrpSpPr>
          <p:cNvPr id="2118" name="Google Shape;2118;p26"/>
          <p:cNvGrpSpPr/>
          <p:nvPr/>
        </p:nvGrpSpPr>
        <p:grpSpPr>
          <a:xfrm rot="-143943">
            <a:off x="2664514" y="2453903"/>
            <a:ext cx="3814443" cy="814442"/>
            <a:chOff x="3477025" y="2726700"/>
            <a:chExt cx="1792025" cy="382625"/>
          </a:xfrm>
        </p:grpSpPr>
        <p:sp>
          <p:nvSpPr>
            <p:cNvPr id="2119" name="Google Shape;2119;p26"/>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6"/>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6"/>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6"/>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6"/>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6"/>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6"/>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6"/>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7" name="Google Shape;2127;p26"/>
          <p:cNvSpPr txBox="1">
            <a:spLocks noGrp="1"/>
          </p:cNvSpPr>
          <p:nvPr>
            <p:ph type="ctrTitle"/>
          </p:nvPr>
        </p:nvSpPr>
        <p:spPr>
          <a:xfrm rot="21291279">
            <a:off x="643594" y="1089129"/>
            <a:ext cx="8033128" cy="119266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dirty="0"/>
              <a:t>A Robotics Simulation of </a:t>
            </a:r>
            <a:r>
              <a:rPr lang="en-US" sz="6000" dirty="0" err="1"/>
              <a:t>Krusty</a:t>
            </a:r>
            <a:r>
              <a:rPr lang="en-US" sz="6000" dirty="0"/>
              <a:t> Krabs Restaurant</a:t>
            </a:r>
            <a:endParaRPr sz="6000" dirty="0"/>
          </a:p>
        </p:txBody>
      </p:sp>
      <p:sp>
        <p:nvSpPr>
          <p:cNvPr id="2129" name="Google Shape;2129;p26"/>
          <p:cNvSpPr txBox="1">
            <a:spLocks noGrp="1"/>
          </p:cNvSpPr>
          <p:nvPr>
            <p:ph type="ctrTitle"/>
          </p:nvPr>
        </p:nvSpPr>
        <p:spPr>
          <a:xfrm rot="-144465">
            <a:off x="2905765" y="2498167"/>
            <a:ext cx="3313425" cy="585217"/>
          </a:xfrm>
          <a:prstGeom prst="rect">
            <a:avLst/>
          </a:prstGeom>
          <a:effectLst>
            <a:outerShdw dist="57150" dir="768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6"/>
                </a:solidFill>
              </a:rPr>
              <a:t>AI Planning for Robot Systems</a:t>
            </a:r>
          </a:p>
        </p:txBody>
      </p:sp>
      <p:sp>
        <p:nvSpPr>
          <p:cNvPr id="2130" name="Google Shape;2130;p26"/>
          <p:cNvSpPr/>
          <p:nvPr/>
        </p:nvSpPr>
        <p:spPr>
          <a:xfrm>
            <a:off x="799105" y="2691859"/>
            <a:ext cx="184460" cy="174076"/>
          </a:xfrm>
          <a:custGeom>
            <a:avLst/>
            <a:gdLst/>
            <a:ahLst/>
            <a:cxnLst/>
            <a:rect l="l" t="t" r="r" b="b"/>
            <a:pathLst>
              <a:path w="977" h="922" extrusionOk="0">
                <a:moveTo>
                  <a:pt x="501" y="0"/>
                </a:moveTo>
                <a:cubicBezTo>
                  <a:pt x="238" y="0"/>
                  <a:pt x="55" y="191"/>
                  <a:pt x="26" y="475"/>
                </a:cubicBezTo>
                <a:cubicBezTo>
                  <a:pt x="0" y="739"/>
                  <a:pt x="238" y="921"/>
                  <a:pt x="501" y="921"/>
                </a:cubicBezTo>
                <a:cubicBezTo>
                  <a:pt x="764" y="921"/>
                  <a:pt x="976" y="709"/>
                  <a:pt x="976" y="446"/>
                </a:cubicBezTo>
                <a:cubicBezTo>
                  <a:pt x="976" y="183"/>
                  <a:pt x="764" y="0"/>
                  <a:pt x="501"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6"/>
          <p:cNvSpPr/>
          <p:nvPr/>
        </p:nvSpPr>
        <p:spPr>
          <a:xfrm>
            <a:off x="1550814" y="2423597"/>
            <a:ext cx="93080" cy="86660"/>
          </a:xfrm>
          <a:custGeom>
            <a:avLst/>
            <a:gdLst/>
            <a:ahLst/>
            <a:cxnLst/>
            <a:rect l="l" t="t" r="r" b="b"/>
            <a:pathLst>
              <a:path w="493" h="459" extrusionOk="0">
                <a:moveTo>
                  <a:pt x="255" y="0"/>
                </a:moveTo>
                <a:cubicBezTo>
                  <a:pt x="123" y="0"/>
                  <a:pt x="30" y="93"/>
                  <a:pt x="17" y="238"/>
                </a:cubicBezTo>
                <a:cubicBezTo>
                  <a:pt x="0" y="369"/>
                  <a:pt x="123" y="458"/>
                  <a:pt x="255" y="458"/>
                </a:cubicBezTo>
                <a:cubicBezTo>
                  <a:pt x="386" y="458"/>
                  <a:pt x="493" y="352"/>
                  <a:pt x="493" y="221"/>
                </a:cubicBezTo>
                <a:cubicBezTo>
                  <a:pt x="493" y="89"/>
                  <a:pt x="386" y="0"/>
                  <a:pt x="255"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6"/>
          <p:cNvSpPr/>
          <p:nvPr/>
        </p:nvSpPr>
        <p:spPr>
          <a:xfrm>
            <a:off x="1799195" y="3075366"/>
            <a:ext cx="125365" cy="118002"/>
          </a:xfrm>
          <a:custGeom>
            <a:avLst/>
            <a:gdLst/>
            <a:ahLst/>
            <a:cxnLst/>
            <a:rect l="l" t="t" r="r" b="b"/>
            <a:pathLst>
              <a:path w="664" h="625" extrusionOk="0">
                <a:moveTo>
                  <a:pt x="340" y="0"/>
                </a:moveTo>
                <a:cubicBezTo>
                  <a:pt x="162" y="0"/>
                  <a:pt x="39" y="132"/>
                  <a:pt x="18" y="323"/>
                </a:cubicBezTo>
                <a:cubicBezTo>
                  <a:pt x="1" y="501"/>
                  <a:pt x="162" y="624"/>
                  <a:pt x="340" y="624"/>
                </a:cubicBezTo>
                <a:cubicBezTo>
                  <a:pt x="519" y="624"/>
                  <a:pt x="663" y="480"/>
                  <a:pt x="663" y="302"/>
                </a:cubicBezTo>
                <a:cubicBezTo>
                  <a:pt x="663" y="123"/>
                  <a:pt x="519" y="0"/>
                  <a:pt x="340"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6"/>
          <p:cNvSpPr/>
          <p:nvPr/>
        </p:nvSpPr>
        <p:spPr>
          <a:xfrm>
            <a:off x="1750567" y="2507048"/>
            <a:ext cx="120267" cy="114037"/>
          </a:xfrm>
          <a:custGeom>
            <a:avLst/>
            <a:gdLst/>
            <a:ahLst/>
            <a:cxnLst/>
            <a:rect l="l" t="t" r="r" b="b"/>
            <a:pathLst>
              <a:path w="637" h="604" extrusionOk="0">
                <a:moveTo>
                  <a:pt x="327" y="1"/>
                </a:moveTo>
                <a:cubicBezTo>
                  <a:pt x="153" y="1"/>
                  <a:pt x="34" y="124"/>
                  <a:pt x="17" y="310"/>
                </a:cubicBezTo>
                <a:cubicBezTo>
                  <a:pt x="0" y="480"/>
                  <a:pt x="153" y="603"/>
                  <a:pt x="327" y="603"/>
                </a:cubicBezTo>
                <a:cubicBezTo>
                  <a:pt x="501" y="603"/>
                  <a:pt x="637" y="463"/>
                  <a:pt x="637" y="289"/>
                </a:cubicBezTo>
                <a:cubicBezTo>
                  <a:pt x="637" y="119"/>
                  <a:pt x="501" y="1"/>
                  <a:pt x="327" y="1"/>
                </a:cubicBezTo>
                <a:close/>
              </a:path>
            </a:pathLst>
          </a:custGeom>
          <a:solidFill>
            <a:srgbClr val="FFFFFF">
              <a:alpha val="7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6"/>
          <p:cNvSpPr/>
          <p:nvPr/>
        </p:nvSpPr>
        <p:spPr>
          <a:xfrm>
            <a:off x="2206390" y="3558566"/>
            <a:ext cx="242989" cy="229395"/>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6"/>
          <p:cNvSpPr/>
          <p:nvPr/>
        </p:nvSpPr>
        <p:spPr>
          <a:xfrm>
            <a:off x="-597373" y="3287394"/>
            <a:ext cx="11722" cy="21352"/>
          </a:xfrm>
          <a:custGeom>
            <a:avLst/>
            <a:gdLst/>
            <a:ahLst/>
            <a:cxnLst/>
            <a:rect l="l" t="t" r="r" b="b"/>
            <a:pathLst>
              <a:path w="56" h="102" extrusionOk="0">
                <a:moveTo>
                  <a:pt x="25" y="0"/>
                </a:moveTo>
                <a:cubicBezTo>
                  <a:pt x="17" y="0"/>
                  <a:pt x="13" y="0"/>
                  <a:pt x="8" y="4"/>
                </a:cubicBezTo>
                <a:cubicBezTo>
                  <a:pt x="0" y="17"/>
                  <a:pt x="0" y="89"/>
                  <a:pt x="13" y="98"/>
                </a:cubicBezTo>
                <a:cubicBezTo>
                  <a:pt x="17" y="102"/>
                  <a:pt x="25" y="102"/>
                  <a:pt x="30" y="102"/>
                </a:cubicBezTo>
                <a:cubicBezTo>
                  <a:pt x="38" y="102"/>
                  <a:pt x="42" y="98"/>
                  <a:pt x="47" y="93"/>
                </a:cubicBezTo>
                <a:cubicBezTo>
                  <a:pt x="55" y="85"/>
                  <a:pt x="55" y="13"/>
                  <a:pt x="42" y="4"/>
                </a:cubicBezTo>
                <a:cubicBezTo>
                  <a:pt x="38" y="0"/>
                  <a:pt x="30"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117;p26">
            <a:extLst>
              <a:ext uri="{FF2B5EF4-FFF2-40B4-BE49-F238E27FC236}">
                <a16:creationId xmlns:a16="http://schemas.microsoft.com/office/drawing/2014/main" id="{1F07B8D6-D84F-36E1-BD90-4838E97511D8}"/>
              </a:ext>
            </a:extLst>
          </p:cNvPr>
          <p:cNvSpPr txBox="1">
            <a:spLocks/>
          </p:cNvSpPr>
          <p:nvPr/>
        </p:nvSpPr>
        <p:spPr>
          <a:xfrm rot="21424005">
            <a:off x="2959725" y="2829166"/>
            <a:ext cx="3205503" cy="45427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800"/>
              <a:buFont typeface="McLaren"/>
              <a:buNone/>
              <a:defRPr sz="1600" b="0" i="0" u="none" strike="noStrike" cap="none">
                <a:solidFill>
                  <a:schemeClr val="accent6"/>
                </a:solidFill>
                <a:latin typeface="McLaren"/>
                <a:ea typeface="McLaren"/>
                <a:cs typeface="McLaren"/>
                <a:sym typeface="McLaren"/>
              </a:defRPr>
            </a:lvl1pPr>
            <a:lvl2pPr marL="914400" marR="0" lvl="1"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2pPr>
            <a:lvl3pPr marL="1371600" marR="0" lvl="2"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3pPr>
            <a:lvl4pPr marL="1828800" marR="0" lvl="3"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4pPr>
            <a:lvl5pPr marL="2286000" marR="0" lvl="4"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5pPr>
            <a:lvl6pPr marL="2743200" marR="0" lvl="5"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6pPr>
            <a:lvl7pPr marL="3200400" marR="0" lvl="6"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7pPr>
            <a:lvl8pPr marL="3657600" marR="0" lvl="7"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8pPr>
            <a:lvl9pPr marL="4114800" marR="0" lvl="8" indent="-317500" algn="ctr" rtl="0">
              <a:lnSpc>
                <a:spcPct val="100000"/>
              </a:lnSpc>
              <a:spcBef>
                <a:spcPts val="0"/>
              </a:spcBef>
              <a:spcAft>
                <a:spcPts val="0"/>
              </a:spcAft>
              <a:buClr>
                <a:schemeClr val="dk1"/>
              </a:buClr>
              <a:buSzPts val="2800"/>
              <a:buFont typeface="McLaren"/>
              <a:buNone/>
              <a:defRPr sz="2800" b="0" i="0" u="none" strike="noStrike" cap="none">
                <a:solidFill>
                  <a:schemeClr val="dk1"/>
                </a:solidFill>
                <a:latin typeface="McLaren"/>
                <a:ea typeface="McLaren"/>
                <a:cs typeface="McLaren"/>
                <a:sym typeface="McLaren"/>
              </a:defRPr>
            </a:lvl9pPr>
          </a:lstStyle>
          <a:p>
            <a:pPr marL="0" indent="0"/>
            <a:r>
              <a:rPr lang="en-US" b="1" dirty="0">
                <a:latin typeface="Bahiana"/>
                <a:sym typeface="Bahiana"/>
              </a:rPr>
              <a:t>24CSAI04H</a:t>
            </a:r>
          </a:p>
        </p:txBody>
      </p:sp>
      <p:sp>
        <p:nvSpPr>
          <p:cNvPr id="2" name="Google Shape;2127;p26">
            <a:extLst>
              <a:ext uri="{FF2B5EF4-FFF2-40B4-BE49-F238E27FC236}">
                <a16:creationId xmlns:a16="http://schemas.microsoft.com/office/drawing/2014/main" id="{CB6A953A-88F8-096D-D279-7058CB9D83CC}"/>
              </a:ext>
            </a:extLst>
          </p:cNvPr>
          <p:cNvSpPr txBox="1">
            <a:spLocks/>
          </p:cNvSpPr>
          <p:nvPr/>
        </p:nvSpPr>
        <p:spPr>
          <a:xfrm rot="21358266">
            <a:off x="1582786" y="3735555"/>
            <a:ext cx="8033128" cy="1192661"/>
          </a:xfrm>
          <a:prstGeom prst="rect">
            <a:avLst/>
          </a:prstGeom>
          <a:noFill/>
          <a:ln>
            <a:noFill/>
          </a:ln>
          <a:effectLst>
            <a:outerShdw dist="66675" dir="624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10200" b="1" i="0" u="none" strike="noStrike" cap="none">
                <a:solidFill>
                  <a:schemeClr val="accent5"/>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6000" dirty="0"/>
              <a:t>Part 2</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95">
          <a:extLst>
            <a:ext uri="{FF2B5EF4-FFF2-40B4-BE49-F238E27FC236}">
              <a16:creationId xmlns:a16="http://schemas.microsoft.com/office/drawing/2014/main" id="{3497F026-BFF4-30A6-8348-449D23FC765B}"/>
            </a:ext>
          </a:extLst>
        </p:cNvPr>
        <p:cNvGrpSpPr/>
        <p:nvPr/>
      </p:nvGrpSpPr>
      <p:grpSpPr>
        <a:xfrm>
          <a:off x="0" y="0"/>
          <a:ext cx="0" cy="0"/>
          <a:chOff x="0" y="0"/>
          <a:chExt cx="0" cy="0"/>
        </a:xfrm>
      </p:grpSpPr>
      <p:grpSp>
        <p:nvGrpSpPr>
          <p:cNvPr id="3028" name="Google Shape;3028;p32">
            <a:extLst>
              <a:ext uri="{FF2B5EF4-FFF2-40B4-BE49-F238E27FC236}">
                <a16:creationId xmlns:a16="http://schemas.microsoft.com/office/drawing/2014/main" id="{EDD3914C-042A-B1DF-DB81-AF49B7BB7E8F}"/>
              </a:ext>
            </a:extLst>
          </p:cNvPr>
          <p:cNvGrpSpPr/>
          <p:nvPr/>
        </p:nvGrpSpPr>
        <p:grpSpPr>
          <a:xfrm rot="-190476">
            <a:off x="593223" y="1680716"/>
            <a:ext cx="3965577" cy="1628720"/>
            <a:chOff x="2477366" y="1887739"/>
            <a:chExt cx="3245399" cy="1655901"/>
          </a:xfrm>
        </p:grpSpPr>
        <p:grpSp>
          <p:nvGrpSpPr>
            <p:cNvPr id="3029" name="Google Shape;3029;p32">
              <a:extLst>
                <a:ext uri="{FF2B5EF4-FFF2-40B4-BE49-F238E27FC236}">
                  <a16:creationId xmlns:a16="http://schemas.microsoft.com/office/drawing/2014/main" id="{4EED77CE-56B0-4366-4C52-D2452406662B}"/>
                </a:ext>
              </a:extLst>
            </p:cNvPr>
            <p:cNvGrpSpPr/>
            <p:nvPr/>
          </p:nvGrpSpPr>
          <p:grpSpPr>
            <a:xfrm flipH="1">
              <a:off x="2477366" y="2494316"/>
              <a:ext cx="3131530" cy="675216"/>
              <a:chOff x="1433613" y="-3013725"/>
              <a:chExt cx="10345327" cy="2187999"/>
            </a:xfrm>
          </p:grpSpPr>
          <p:sp>
            <p:nvSpPr>
              <p:cNvPr id="3030" name="Google Shape;3030;p32">
                <a:extLst>
                  <a:ext uri="{FF2B5EF4-FFF2-40B4-BE49-F238E27FC236}">
                    <a16:creationId xmlns:a16="http://schemas.microsoft.com/office/drawing/2014/main" id="{7DC64392-4E32-72B1-348A-AE7F21054D33}"/>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2">
                <a:extLst>
                  <a:ext uri="{FF2B5EF4-FFF2-40B4-BE49-F238E27FC236}">
                    <a16:creationId xmlns:a16="http://schemas.microsoft.com/office/drawing/2014/main" id="{18703CA6-E570-7128-BF7F-59F5AF540570}"/>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2">
                <a:extLst>
                  <a:ext uri="{FF2B5EF4-FFF2-40B4-BE49-F238E27FC236}">
                    <a16:creationId xmlns:a16="http://schemas.microsoft.com/office/drawing/2014/main" id="{1DA781E2-6636-ACC5-94D1-9C84FA118067}"/>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2">
                <a:extLst>
                  <a:ext uri="{FF2B5EF4-FFF2-40B4-BE49-F238E27FC236}">
                    <a16:creationId xmlns:a16="http://schemas.microsoft.com/office/drawing/2014/main" id="{43503B55-CED0-7ED1-B774-ADF104467D78}"/>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2">
                <a:extLst>
                  <a:ext uri="{FF2B5EF4-FFF2-40B4-BE49-F238E27FC236}">
                    <a16:creationId xmlns:a16="http://schemas.microsoft.com/office/drawing/2014/main" id="{8FC7AFD6-05D4-C922-0BA3-A50124A039BC}"/>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2">
                <a:extLst>
                  <a:ext uri="{FF2B5EF4-FFF2-40B4-BE49-F238E27FC236}">
                    <a16:creationId xmlns:a16="http://schemas.microsoft.com/office/drawing/2014/main" id="{7B6629DC-4D33-89E8-B844-ED3047ADE777}"/>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2">
                <a:extLst>
                  <a:ext uri="{FF2B5EF4-FFF2-40B4-BE49-F238E27FC236}">
                    <a16:creationId xmlns:a16="http://schemas.microsoft.com/office/drawing/2014/main" id="{2995C1EB-E528-CE97-9D34-32F92E56F38E}"/>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2">
                <a:extLst>
                  <a:ext uri="{FF2B5EF4-FFF2-40B4-BE49-F238E27FC236}">
                    <a16:creationId xmlns:a16="http://schemas.microsoft.com/office/drawing/2014/main" id="{6013A0AB-F22D-AF75-D54D-DFCBAA3D7F0F}"/>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2">
                <a:extLst>
                  <a:ext uri="{FF2B5EF4-FFF2-40B4-BE49-F238E27FC236}">
                    <a16:creationId xmlns:a16="http://schemas.microsoft.com/office/drawing/2014/main" id="{4CA4BED9-8B50-3906-B720-D34180627A8C}"/>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2">
                <a:extLst>
                  <a:ext uri="{FF2B5EF4-FFF2-40B4-BE49-F238E27FC236}">
                    <a16:creationId xmlns:a16="http://schemas.microsoft.com/office/drawing/2014/main" id="{5FBAF465-8FFD-3CE0-3882-146CAC1DDFD9}"/>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2">
                <a:extLst>
                  <a:ext uri="{FF2B5EF4-FFF2-40B4-BE49-F238E27FC236}">
                    <a16:creationId xmlns:a16="http://schemas.microsoft.com/office/drawing/2014/main" id="{E7822145-04EA-F345-BA29-90E15D5A6969}"/>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2">
                <a:extLst>
                  <a:ext uri="{FF2B5EF4-FFF2-40B4-BE49-F238E27FC236}">
                    <a16:creationId xmlns:a16="http://schemas.microsoft.com/office/drawing/2014/main" id="{C362C004-8177-4F62-AB61-129BAB9719C2}"/>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32">
              <a:extLst>
                <a:ext uri="{FF2B5EF4-FFF2-40B4-BE49-F238E27FC236}">
                  <a16:creationId xmlns:a16="http://schemas.microsoft.com/office/drawing/2014/main" id="{A84447A3-8582-C6CC-69B2-DDCEE742E48D}"/>
                </a:ext>
              </a:extLst>
            </p:cNvPr>
            <p:cNvGrpSpPr/>
            <p:nvPr/>
          </p:nvGrpSpPr>
          <p:grpSpPr>
            <a:xfrm rot="170261">
              <a:off x="2555524" y="1965404"/>
              <a:ext cx="3152812" cy="664532"/>
              <a:chOff x="3477182" y="2736578"/>
              <a:chExt cx="1792025" cy="382625"/>
            </a:xfrm>
          </p:grpSpPr>
          <p:sp>
            <p:nvSpPr>
              <p:cNvPr id="3043" name="Google Shape;3043;p32">
                <a:extLst>
                  <a:ext uri="{FF2B5EF4-FFF2-40B4-BE49-F238E27FC236}">
                    <a16:creationId xmlns:a16="http://schemas.microsoft.com/office/drawing/2014/main" id="{AEEA3CD5-62E3-B200-2F64-F8FEDB93F2C6}"/>
                  </a:ext>
                </a:extLst>
              </p:cNvPr>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4" name="Google Shape;3044;p32">
                <a:extLst>
                  <a:ext uri="{FF2B5EF4-FFF2-40B4-BE49-F238E27FC236}">
                    <a16:creationId xmlns:a16="http://schemas.microsoft.com/office/drawing/2014/main" id="{A61C4143-0B0A-E107-539D-9CF706D22786}"/>
                  </a:ext>
                </a:extLst>
              </p:cNvPr>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5" name="Google Shape;3045;p32">
                <a:extLst>
                  <a:ext uri="{FF2B5EF4-FFF2-40B4-BE49-F238E27FC236}">
                    <a16:creationId xmlns:a16="http://schemas.microsoft.com/office/drawing/2014/main" id="{05AC9792-EBCD-4656-4455-282A0A7FEB3E}"/>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6" name="Google Shape;3046;p32">
                <a:extLst>
                  <a:ext uri="{FF2B5EF4-FFF2-40B4-BE49-F238E27FC236}">
                    <a16:creationId xmlns:a16="http://schemas.microsoft.com/office/drawing/2014/main" id="{FAF7742B-05E7-652F-03DC-E33787B447B9}"/>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7" name="Google Shape;3047;p32">
                <a:extLst>
                  <a:ext uri="{FF2B5EF4-FFF2-40B4-BE49-F238E27FC236}">
                    <a16:creationId xmlns:a16="http://schemas.microsoft.com/office/drawing/2014/main" id="{C00B6298-CAA0-FCDA-8CC0-E8B129F1118A}"/>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8" name="Google Shape;3048;p32">
                <a:extLst>
                  <a:ext uri="{FF2B5EF4-FFF2-40B4-BE49-F238E27FC236}">
                    <a16:creationId xmlns:a16="http://schemas.microsoft.com/office/drawing/2014/main" id="{C376C71B-1103-47DD-9429-186A95DB19F4}"/>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9" name="Google Shape;3049;p32">
                <a:extLst>
                  <a:ext uri="{FF2B5EF4-FFF2-40B4-BE49-F238E27FC236}">
                    <a16:creationId xmlns:a16="http://schemas.microsoft.com/office/drawing/2014/main" id="{009C6150-C02A-D0C8-24DE-16ECEE4576B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050" name="Google Shape;3050;p32">
              <a:extLst>
                <a:ext uri="{FF2B5EF4-FFF2-40B4-BE49-F238E27FC236}">
                  <a16:creationId xmlns:a16="http://schemas.microsoft.com/office/drawing/2014/main" id="{2904D16F-2B98-D193-B84D-CF7F414E1608}"/>
                </a:ext>
              </a:extLst>
            </p:cNvPr>
            <p:cNvGrpSpPr/>
            <p:nvPr/>
          </p:nvGrpSpPr>
          <p:grpSpPr>
            <a:xfrm rot="170261">
              <a:off x="2556064" y="2801442"/>
              <a:ext cx="3152812" cy="664532"/>
              <a:chOff x="3477025" y="2726700"/>
              <a:chExt cx="1792025" cy="382625"/>
            </a:xfrm>
          </p:grpSpPr>
          <p:sp>
            <p:nvSpPr>
              <p:cNvPr id="3051" name="Google Shape;3051;p32">
                <a:extLst>
                  <a:ext uri="{FF2B5EF4-FFF2-40B4-BE49-F238E27FC236}">
                    <a16:creationId xmlns:a16="http://schemas.microsoft.com/office/drawing/2014/main" id="{EC972CF4-3A08-4A66-441C-146E5E152F23}"/>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2" name="Google Shape;3052;p32">
                <a:extLst>
                  <a:ext uri="{FF2B5EF4-FFF2-40B4-BE49-F238E27FC236}">
                    <a16:creationId xmlns:a16="http://schemas.microsoft.com/office/drawing/2014/main" id="{FA2867A6-03EE-4701-D916-B2D5FC68F6B2}"/>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3" name="Google Shape;3053;p32">
                <a:extLst>
                  <a:ext uri="{FF2B5EF4-FFF2-40B4-BE49-F238E27FC236}">
                    <a16:creationId xmlns:a16="http://schemas.microsoft.com/office/drawing/2014/main" id="{99B83D17-518A-ADF1-B97A-BAC43E06192C}"/>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4" name="Google Shape;3054;p32">
                <a:extLst>
                  <a:ext uri="{FF2B5EF4-FFF2-40B4-BE49-F238E27FC236}">
                    <a16:creationId xmlns:a16="http://schemas.microsoft.com/office/drawing/2014/main" id="{E474D568-720B-A784-E676-22AF11EA2E57}"/>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5" name="Google Shape;3055;p32">
                <a:extLst>
                  <a:ext uri="{FF2B5EF4-FFF2-40B4-BE49-F238E27FC236}">
                    <a16:creationId xmlns:a16="http://schemas.microsoft.com/office/drawing/2014/main" id="{5EF7F9A4-14BE-F37A-D6DD-86D68E03E6EB}"/>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6" name="Google Shape;3056;p32">
                <a:extLst>
                  <a:ext uri="{FF2B5EF4-FFF2-40B4-BE49-F238E27FC236}">
                    <a16:creationId xmlns:a16="http://schemas.microsoft.com/office/drawing/2014/main" id="{DC4FAC45-7CAD-2E95-CBBE-D4565E4BB9A7}"/>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7" name="Google Shape;3057;p32">
                <a:extLst>
                  <a:ext uri="{FF2B5EF4-FFF2-40B4-BE49-F238E27FC236}">
                    <a16:creationId xmlns:a16="http://schemas.microsoft.com/office/drawing/2014/main" id="{5B625DAE-89AC-24CE-9599-E68F997298D9}"/>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8" name="Google Shape;3058;p32">
                <a:extLst>
                  <a:ext uri="{FF2B5EF4-FFF2-40B4-BE49-F238E27FC236}">
                    <a16:creationId xmlns:a16="http://schemas.microsoft.com/office/drawing/2014/main" id="{33E847F7-9676-30FE-7925-6B169D9872E1}"/>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059" name="Google Shape;3059;p32">
            <a:extLst>
              <a:ext uri="{FF2B5EF4-FFF2-40B4-BE49-F238E27FC236}">
                <a16:creationId xmlns:a16="http://schemas.microsoft.com/office/drawing/2014/main" id="{241156AB-45F6-7939-09B0-6AF79A5821A3}"/>
              </a:ext>
            </a:extLst>
          </p:cNvPr>
          <p:cNvGrpSpPr/>
          <p:nvPr/>
        </p:nvGrpSpPr>
        <p:grpSpPr>
          <a:xfrm rot="-72251">
            <a:off x="1352858" y="365664"/>
            <a:ext cx="6438017" cy="1069171"/>
            <a:chOff x="3477025" y="2726700"/>
            <a:chExt cx="1792025" cy="382625"/>
          </a:xfrm>
        </p:grpSpPr>
        <p:sp>
          <p:nvSpPr>
            <p:cNvPr id="3060" name="Google Shape;3060;p32">
              <a:extLst>
                <a:ext uri="{FF2B5EF4-FFF2-40B4-BE49-F238E27FC236}">
                  <a16:creationId xmlns:a16="http://schemas.microsoft.com/office/drawing/2014/main" id="{C8FC29E7-32FE-0724-0AA8-EABB067C1840}"/>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2">
              <a:extLst>
                <a:ext uri="{FF2B5EF4-FFF2-40B4-BE49-F238E27FC236}">
                  <a16:creationId xmlns:a16="http://schemas.microsoft.com/office/drawing/2014/main" id="{B1E3A182-BDC0-A6AD-09C4-21C542C82529}"/>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2">
              <a:extLst>
                <a:ext uri="{FF2B5EF4-FFF2-40B4-BE49-F238E27FC236}">
                  <a16:creationId xmlns:a16="http://schemas.microsoft.com/office/drawing/2014/main" id="{BDFA5656-9707-D783-77ED-35E251A93879}"/>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2">
              <a:extLst>
                <a:ext uri="{FF2B5EF4-FFF2-40B4-BE49-F238E27FC236}">
                  <a16:creationId xmlns:a16="http://schemas.microsoft.com/office/drawing/2014/main" id="{55E10C99-6A50-7F0D-8FC4-D3D1C6F8E7EE}"/>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2">
              <a:extLst>
                <a:ext uri="{FF2B5EF4-FFF2-40B4-BE49-F238E27FC236}">
                  <a16:creationId xmlns:a16="http://schemas.microsoft.com/office/drawing/2014/main" id="{58D21A73-CE8B-4ADC-FDBC-1C544B66C23A}"/>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2">
              <a:extLst>
                <a:ext uri="{FF2B5EF4-FFF2-40B4-BE49-F238E27FC236}">
                  <a16:creationId xmlns:a16="http://schemas.microsoft.com/office/drawing/2014/main" id="{1F7DF3B1-B011-E9BE-B124-FCDD40C8A9F3}"/>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2">
              <a:extLst>
                <a:ext uri="{FF2B5EF4-FFF2-40B4-BE49-F238E27FC236}">
                  <a16:creationId xmlns:a16="http://schemas.microsoft.com/office/drawing/2014/main" id="{421D41FE-5ADE-2832-EE6C-98D45C693632}"/>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2">
              <a:extLst>
                <a:ext uri="{FF2B5EF4-FFF2-40B4-BE49-F238E27FC236}">
                  <a16:creationId xmlns:a16="http://schemas.microsoft.com/office/drawing/2014/main" id="{5E98ED78-D6F4-19E2-8A0D-5BBE848DECD9}"/>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8" name="Google Shape;3068;p32">
            <a:extLst>
              <a:ext uri="{FF2B5EF4-FFF2-40B4-BE49-F238E27FC236}">
                <a16:creationId xmlns:a16="http://schemas.microsoft.com/office/drawing/2014/main" id="{ACF222D1-6EC0-C7C0-4B48-0E3061D8BFCC}"/>
              </a:ext>
            </a:extLst>
          </p:cNvPr>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Training </a:t>
            </a:r>
            <a:r>
              <a:rPr lang="en-US" dirty="0">
                <a:solidFill>
                  <a:srgbClr val="FFFF00"/>
                </a:solidFill>
              </a:rPr>
              <a:t>Results</a:t>
            </a:r>
            <a:endParaRPr dirty="0">
              <a:solidFill>
                <a:srgbClr val="FFFF00"/>
              </a:solidFill>
            </a:endParaRPr>
          </a:p>
        </p:txBody>
      </p:sp>
      <p:sp>
        <p:nvSpPr>
          <p:cNvPr id="3073" name="Google Shape;3073;p32">
            <a:extLst>
              <a:ext uri="{FF2B5EF4-FFF2-40B4-BE49-F238E27FC236}">
                <a16:creationId xmlns:a16="http://schemas.microsoft.com/office/drawing/2014/main" id="{63BB8A67-D8EC-7AFE-8176-F8C62E5BB7E7}"/>
              </a:ext>
            </a:extLst>
          </p:cNvPr>
          <p:cNvSpPr/>
          <p:nvPr/>
        </p:nvSpPr>
        <p:spPr>
          <a:xfrm>
            <a:off x="0" y="2259080"/>
            <a:ext cx="157148" cy="147918"/>
          </a:xfrm>
          <a:custGeom>
            <a:avLst/>
            <a:gdLst/>
            <a:ahLst/>
            <a:cxnLst/>
            <a:rect l="l" t="t" r="r" b="b"/>
            <a:pathLst>
              <a:path w="664" h="625" extrusionOk="0">
                <a:moveTo>
                  <a:pt x="340" y="0"/>
                </a:moveTo>
                <a:cubicBezTo>
                  <a:pt x="162" y="0"/>
                  <a:pt x="39" y="132"/>
                  <a:pt x="18" y="323"/>
                </a:cubicBezTo>
                <a:cubicBezTo>
                  <a:pt x="1" y="501"/>
                  <a:pt x="162" y="624"/>
                  <a:pt x="340" y="624"/>
                </a:cubicBezTo>
                <a:cubicBezTo>
                  <a:pt x="519" y="624"/>
                  <a:pt x="663" y="480"/>
                  <a:pt x="663" y="302"/>
                </a:cubicBezTo>
                <a:cubicBezTo>
                  <a:pt x="663" y="123"/>
                  <a:pt x="519" y="0"/>
                  <a:pt x="340"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2">
            <a:extLst>
              <a:ext uri="{FF2B5EF4-FFF2-40B4-BE49-F238E27FC236}">
                <a16:creationId xmlns:a16="http://schemas.microsoft.com/office/drawing/2014/main" id="{651DBC9B-591B-DF06-D56A-4C6384136AF6}"/>
              </a:ext>
            </a:extLst>
          </p:cNvPr>
          <p:cNvSpPr/>
          <p:nvPr/>
        </p:nvSpPr>
        <p:spPr>
          <a:xfrm>
            <a:off x="8118191" y="66132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2">
            <a:extLst>
              <a:ext uri="{FF2B5EF4-FFF2-40B4-BE49-F238E27FC236}">
                <a16:creationId xmlns:a16="http://schemas.microsoft.com/office/drawing/2014/main" id="{E4CC0E36-DA0C-2032-96D2-C985BB4CEDD1}"/>
              </a:ext>
            </a:extLst>
          </p:cNvPr>
          <p:cNvSpPr/>
          <p:nvPr/>
        </p:nvSpPr>
        <p:spPr>
          <a:xfrm>
            <a:off x="8315688" y="4726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2">
            <a:extLst>
              <a:ext uri="{FF2B5EF4-FFF2-40B4-BE49-F238E27FC236}">
                <a16:creationId xmlns:a16="http://schemas.microsoft.com/office/drawing/2014/main" id="{0313B6A7-61A8-438E-37EC-3C7096E4335D}"/>
              </a:ext>
            </a:extLst>
          </p:cNvPr>
          <p:cNvSpPr/>
          <p:nvPr/>
        </p:nvSpPr>
        <p:spPr>
          <a:xfrm>
            <a:off x="561953" y="436651"/>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7" name="Google Shape;3077;p32">
            <a:extLst>
              <a:ext uri="{FF2B5EF4-FFF2-40B4-BE49-F238E27FC236}">
                <a16:creationId xmlns:a16="http://schemas.microsoft.com/office/drawing/2014/main" id="{D6827E4C-4DD3-6E33-DA28-0CD6C6264B92}"/>
              </a:ext>
            </a:extLst>
          </p:cNvPr>
          <p:cNvGrpSpPr/>
          <p:nvPr/>
        </p:nvGrpSpPr>
        <p:grpSpPr>
          <a:xfrm rot="5161138" flipH="1">
            <a:off x="553788" y="684606"/>
            <a:ext cx="255353" cy="476827"/>
            <a:chOff x="11746588" y="-8725"/>
            <a:chExt cx="292062" cy="545375"/>
          </a:xfrm>
        </p:grpSpPr>
        <p:sp>
          <p:nvSpPr>
            <p:cNvPr id="3078" name="Google Shape;3078;p32">
              <a:extLst>
                <a:ext uri="{FF2B5EF4-FFF2-40B4-BE49-F238E27FC236}">
                  <a16:creationId xmlns:a16="http://schemas.microsoft.com/office/drawing/2014/main" id="{36DBC5A5-6E2A-F3F2-D2A4-14C90A25BE0C}"/>
                </a:ext>
              </a:extLst>
            </p:cNvPr>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2">
              <a:extLst>
                <a:ext uri="{FF2B5EF4-FFF2-40B4-BE49-F238E27FC236}">
                  <a16:creationId xmlns:a16="http://schemas.microsoft.com/office/drawing/2014/main" id="{481FA25A-D275-28A6-38C2-2433499B31AD}"/>
                </a:ext>
              </a:extLst>
            </p:cNvPr>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0" name="Google Shape;3080;p32">
            <a:extLst>
              <a:ext uri="{FF2B5EF4-FFF2-40B4-BE49-F238E27FC236}">
                <a16:creationId xmlns:a16="http://schemas.microsoft.com/office/drawing/2014/main" id="{2FF4BDA5-69E2-020B-4376-3B60F607B54D}"/>
              </a:ext>
            </a:extLst>
          </p:cNvPr>
          <p:cNvGrpSpPr/>
          <p:nvPr/>
        </p:nvGrpSpPr>
        <p:grpSpPr>
          <a:xfrm rot="-5400000">
            <a:off x="8304674" y="1309493"/>
            <a:ext cx="255350" cy="476821"/>
            <a:chOff x="11746588" y="-8725"/>
            <a:chExt cx="292062" cy="545375"/>
          </a:xfrm>
        </p:grpSpPr>
        <p:sp>
          <p:nvSpPr>
            <p:cNvPr id="3081" name="Google Shape;3081;p32">
              <a:extLst>
                <a:ext uri="{FF2B5EF4-FFF2-40B4-BE49-F238E27FC236}">
                  <a16:creationId xmlns:a16="http://schemas.microsoft.com/office/drawing/2014/main" id="{B4FD6A19-D878-BA94-65C1-A752EBF020DA}"/>
                </a:ext>
              </a:extLst>
            </p:cNvPr>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2">
              <a:extLst>
                <a:ext uri="{FF2B5EF4-FFF2-40B4-BE49-F238E27FC236}">
                  <a16:creationId xmlns:a16="http://schemas.microsoft.com/office/drawing/2014/main" id="{3092905C-882E-11F7-C635-B4D0932AA41D}"/>
                </a:ext>
              </a:extLst>
            </p:cNvPr>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3" name="Google Shape;3083;p32">
            <a:extLst>
              <a:ext uri="{FF2B5EF4-FFF2-40B4-BE49-F238E27FC236}">
                <a16:creationId xmlns:a16="http://schemas.microsoft.com/office/drawing/2014/main" id="{BF2233AE-BB4B-644D-794C-DE90223DAD28}"/>
              </a:ext>
            </a:extLst>
          </p:cNvPr>
          <p:cNvSpPr/>
          <p:nvPr/>
        </p:nvSpPr>
        <p:spPr>
          <a:xfrm>
            <a:off x="4790439" y="1757078"/>
            <a:ext cx="157128" cy="147636"/>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3028;p32">
            <a:extLst>
              <a:ext uri="{FF2B5EF4-FFF2-40B4-BE49-F238E27FC236}">
                <a16:creationId xmlns:a16="http://schemas.microsoft.com/office/drawing/2014/main" id="{4634E95B-5751-C881-B6E7-F98B7243E589}"/>
              </a:ext>
            </a:extLst>
          </p:cNvPr>
          <p:cNvGrpSpPr/>
          <p:nvPr/>
        </p:nvGrpSpPr>
        <p:grpSpPr>
          <a:xfrm rot="-190476">
            <a:off x="564991" y="3033366"/>
            <a:ext cx="3965579" cy="1970804"/>
            <a:chOff x="2477366" y="1887739"/>
            <a:chExt cx="3245399" cy="1655901"/>
          </a:xfrm>
        </p:grpSpPr>
        <p:grpSp>
          <p:nvGrpSpPr>
            <p:cNvPr id="43" name="Google Shape;3029;p32">
              <a:extLst>
                <a:ext uri="{FF2B5EF4-FFF2-40B4-BE49-F238E27FC236}">
                  <a16:creationId xmlns:a16="http://schemas.microsoft.com/office/drawing/2014/main" id="{83D98E05-8479-0D41-1A0C-8FE5E7869B87}"/>
                </a:ext>
              </a:extLst>
            </p:cNvPr>
            <p:cNvGrpSpPr/>
            <p:nvPr/>
          </p:nvGrpSpPr>
          <p:grpSpPr>
            <a:xfrm flipH="1">
              <a:off x="2477366" y="2494316"/>
              <a:ext cx="3131530" cy="675216"/>
              <a:chOff x="1433613" y="-3013725"/>
              <a:chExt cx="10345327" cy="2187999"/>
            </a:xfrm>
          </p:grpSpPr>
          <p:sp>
            <p:nvSpPr>
              <p:cNvPr id="61" name="Google Shape;3030;p32">
                <a:extLst>
                  <a:ext uri="{FF2B5EF4-FFF2-40B4-BE49-F238E27FC236}">
                    <a16:creationId xmlns:a16="http://schemas.microsoft.com/office/drawing/2014/main" id="{586FA1CD-DF5A-D990-D71B-FF708BB89072}"/>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031;p32">
                <a:extLst>
                  <a:ext uri="{FF2B5EF4-FFF2-40B4-BE49-F238E27FC236}">
                    <a16:creationId xmlns:a16="http://schemas.microsoft.com/office/drawing/2014/main" id="{505F1D82-640F-3CB0-F694-7C1246523C88}"/>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032;p32">
                <a:extLst>
                  <a:ext uri="{FF2B5EF4-FFF2-40B4-BE49-F238E27FC236}">
                    <a16:creationId xmlns:a16="http://schemas.microsoft.com/office/drawing/2014/main" id="{55169827-A854-428B-1B4E-8070AF0678D6}"/>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3033;p32">
                <a:extLst>
                  <a:ext uri="{FF2B5EF4-FFF2-40B4-BE49-F238E27FC236}">
                    <a16:creationId xmlns:a16="http://schemas.microsoft.com/office/drawing/2014/main" id="{8FA2B52B-BF2C-B29E-C347-69C465BA8383}"/>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3034;p32">
                <a:extLst>
                  <a:ext uri="{FF2B5EF4-FFF2-40B4-BE49-F238E27FC236}">
                    <a16:creationId xmlns:a16="http://schemas.microsoft.com/office/drawing/2014/main" id="{228E40BD-6EFB-5C39-366F-F2043EFA2886}"/>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3035;p32">
                <a:extLst>
                  <a:ext uri="{FF2B5EF4-FFF2-40B4-BE49-F238E27FC236}">
                    <a16:creationId xmlns:a16="http://schemas.microsoft.com/office/drawing/2014/main" id="{71FC1EEA-3619-D5DD-35DF-FEBA7EE8C1A7}"/>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3036;p32">
                <a:extLst>
                  <a:ext uri="{FF2B5EF4-FFF2-40B4-BE49-F238E27FC236}">
                    <a16:creationId xmlns:a16="http://schemas.microsoft.com/office/drawing/2014/main" id="{7D6A8C60-DA93-E7D6-9C97-8B84E12E3A17}"/>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3037;p32">
                <a:extLst>
                  <a:ext uri="{FF2B5EF4-FFF2-40B4-BE49-F238E27FC236}">
                    <a16:creationId xmlns:a16="http://schemas.microsoft.com/office/drawing/2014/main" id="{1A512BCD-6C2A-BAAE-D023-FB9416225B84}"/>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3038;p32">
                <a:extLst>
                  <a:ext uri="{FF2B5EF4-FFF2-40B4-BE49-F238E27FC236}">
                    <a16:creationId xmlns:a16="http://schemas.microsoft.com/office/drawing/2014/main" id="{01641902-02FB-9A0A-4151-0D12342B6CF4}"/>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3039;p32">
                <a:extLst>
                  <a:ext uri="{FF2B5EF4-FFF2-40B4-BE49-F238E27FC236}">
                    <a16:creationId xmlns:a16="http://schemas.microsoft.com/office/drawing/2014/main" id="{8D6A5C28-E40A-866B-7F18-2A6B1710FDFE}"/>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3040;p32">
                <a:extLst>
                  <a:ext uri="{FF2B5EF4-FFF2-40B4-BE49-F238E27FC236}">
                    <a16:creationId xmlns:a16="http://schemas.microsoft.com/office/drawing/2014/main" id="{ED642C56-0EC0-52D5-20B1-DB068A0205E9}"/>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3041;p32">
                <a:extLst>
                  <a:ext uri="{FF2B5EF4-FFF2-40B4-BE49-F238E27FC236}">
                    <a16:creationId xmlns:a16="http://schemas.microsoft.com/office/drawing/2014/main" id="{422925A9-9304-83D5-3860-838E9F8F603D}"/>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3042;p32">
              <a:extLst>
                <a:ext uri="{FF2B5EF4-FFF2-40B4-BE49-F238E27FC236}">
                  <a16:creationId xmlns:a16="http://schemas.microsoft.com/office/drawing/2014/main" id="{763B79B2-057A-0F72-2B25-D1049BB7DD1D}"/>
                </a:ext>
              </a:extLst>
            </p:cNvPr>
            <p:cNvGrpSpPr/>
            <p:nvPr/>
          </p:nvGrpSpPr>
          <p:grpSpPr>
            <a:xfrm rot="170261">
              <a:off x="2555524" y="1965404"/>
              <a:ext cx="3152812" cy="664532"/>
              <a:chOff x="3477182" y="2736578"/>
              <a:chExt cx="1792025" cy="382625"/>
            </a:xfrm>
          </p:grpSpPr>
          <p:sp>
            <p:nvSpPr>
              <p:cNvPr id="54" name="Google Shape;3043;p32">
                <a:extLst>
                  <a:ext uri="{FF2B5EF4-FFF2-40B4-BE49-F238E27FC236}">
                    <a16:creationId xmlns:a16="http://schemas.microsoft.com/office/drawing/2014/main" id="{2A128A7E-6FD5-E2E7-4866-C496E3158756}"/>
                  </a:ext>
                </a:extLst>
              </p:cNvPr>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5" name="Google Shape;3044;p32">
                <a:extLst>
                  <a:ext uri="{FF2B5EF4-FFF2-40B4-BE49-F238E27FC236}">
                    <a16:creationId xmlns:a16="http://schemas.microsoft.com/office/drawing/2014/main" id="{F77262C7-4E37-E5B5-6EBC-A6D5B59E81EF}"/>
                  </a:ext>
                </a:extLst>
              </p:cNvPr>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6" name="Google Shape;3045;p32">
                <a:extLst>
                  <a:ext uri="{FF2B5EF4-FFF2-40B4-BE49-F238E27FC236}">
                    <a16:creationId xmlns:a16="http://schemas.microsoft.com/office/drawing/2014/main" id="{0F90FBC6-5D69-4C10-1D3F-0AD44136B8A0}"/>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7" name="Google Shape;3046;p32">
                <a:extLst>
                  <a:ext uri="{FF2B5EF4-FFF2-40B4-BE49-F238E27FC236}">
                    <a16:creationId xmlns:a16="http://schemas.microsoft.com/office/drawing/2014/main" id="{FD9C45E4-7849-C152-C197-525B2214845C}"/>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8" name="Google Shape;3047;p32">
                <a:extLst>
                  <a:ext uri="{FF2B5EF4-FFF2-40B4-BE49-F238E27FC236}">
                    <a16:creationId xmlns:a16="http://schemas.microsoft.com/office/drawing/2014/main" id="{2979D197-2B2B-EA9D-4E11-057EDE77528C}"/>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9" name="Google Shape;3048;p32">
                <a:extLst>
                  <a:ext uri="{FF2B5EF4-FFF2-40B4-BE49-F238E27FC236}">
                    <a16:creationId xmlns:a16="http://schemas.microsoft.com/office/drawing/2014/main" id="{EE4E12C5-88A5-8D9B-62CB-60799B866614}"/>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60" name="Google Shape;3049;p32">
                <a:extLst>
                  <a:ext uri="{FF2B5EF4-FFF2-40B4-BE49-F238E27FC236}">
                    <a16:creationId xmlns:a16="http://schemas.microsoft.com/office/drawing/2014/main" id="{8BC99C4E-0069-B61F-B7A1-D94E261FC905}"/>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45" name="Google Shape;3050;p32">
              <a:extLst>
                <a:ext uri="{FF2B5EF4-FFF2-40B4-BE49-F238E27FC236}">
                  <a16:creationId xmlns:a16="http://schemas.microsoft.com/office/drawing/2014/main" id="{4843AD06-9AE0-1C87-6F6E-EF5D4ED2901F}"/>
                </a:ext>
              </a:extLst>
            </p:cNvPr>
            <p:cNvGrpSpPr/>
            <p:nvPr/>
          </p:nvGrpSpPr>
          <p:grpSpPr>
            <a:xfrm rot="170261">
              <a:off x="2556064" y="2801442"/>
              <a:ext cx="3152812" cy="664532"/>
              <a:chOff x="3477025" y="2726700"/>
              <a:chExt cx="1792025" cy="382625"/>
            </a:xfrm>
          </p:grpSpPr>
          <p:sp>
            <p:nvSpPr>
              <p:cNvPr id="46" name="Google Shape;3051;p32">
                <a:extLst>
                  <a:ext uri="{FF2B5EF4-FFF2-40B4-BE49-F238E27FC236}">
                    <a16:creationId xmlns:a16="http://schemas.microsoft.com/office/drawing/2014/main" id="{27E6F62F-1748-AF6A-28C1-723C34647F2E}"/>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7" name="Google Shape;3052;p32">
                <a:extLst>
                  <a:ext uri="{FF2B5EF4-FFF2-40B4-BE49-F238E27FC236}">
                    <a16:creationId xmlns:a16="http://schemas.microsoft.com/office/drawing/2014/main" id="{7CC875D4-6BA7-E651-FEB5-185AED2E9EC1}"/>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8" name="Google Shape;3053;p32">
                <a:extLst>
                  <a:ext uri="{FF2B5EF4-FFF2-40B4-BE49-F238E27FC236}">
                    <a16:creationId xmlns:a16="http://schemas.microsoft.com/office/drawing/2014/main" id="{8845B88B-D980-04E7-028A-84E0BCFF5574}"/>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9" name="Google Shape;3054;p32">
                <a:extLst>
                  <a:ext uri="{FF2B5EF4-FFF2-40B4-BE49-F238E27FC236}">
                    <a16:creationId xmlns:a16="http://schemas.microsoft.com/office/drawing/2014/main" id="{50EEF5A2-B0D4-372E-83C3-0FC9D3EBE379}"/>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0" name="Google Shape;3055;p32">
                <a:extLst>
                  <a:ext uri="{FF2B5EF4-FFF2-40B4-BE49-F238E27FC236}">
                    <a16:creationId xmlns:a16="http://schemas.microsoft.com/office/drawing/2014/main" id="{7B11ECE3-F4F8-AF58-43F8-18DB966FF661}"/>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1" name="Google Shape;3056;p32">
                <a:extLst>
                  <a:ext uri="{FF2B5EF4-FFF2-40B4-BE49-F238E27FC236}">
                    <a16:creationId xmlns:a16="http://schemas.microsoft.com/office/drawing/2014/main" id="{E451DC7E-93B9-8924-405F-34CED255DD91}"/>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2" name="Google Shape;3057;p32">
                <a:extLst>
                  <a:ext uri="{FF2B5EF4-FFF2-40B4-BE49-F238E27FC236}">
                    <a16:creationId xmlns:a16="http://schemas.microsoft.com/office/drawing/2014/main" id="{B7DBB8B6-3735-01EC-B2F7-042D2FEEBE15}"/>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3" name="Google Shape;3058;p32">
                <a:extLst>
                  <a:ext uri="{FF2B5EF4-FFF2-40B4-BE49-F238E27FC236}">
                    <a16:creationId xmlns:a16="http://schemas.microsoft.com/office/drawing/2014/main" id="{2E541C8D-7685-68FF-5329-D1B991E7BE8A}"/>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pic>
        <p:nvPicPr>
          <p:cNvPr id="3" name="Picture 2">
            <a:extLst>
              <a:ext uri="{FF2B5EF4-FFF2-40B4-BE49-F238E27FC236}">
                <a16:creationId xmlns:a16="http://schemas.microsoft.com/office/drawing/2014/main" id="{58B6AE66-11C0-8BD9-4591-A32CEE55E878}"/>
              </a:ext>
            </a:extLst>
          </p:cNvPr>
          <p:cNvPicPr>
            <a:picLocks noChangeAspect="1"/>
          </p:cNvPicPr>
          <p:nvPr/>
        </p:nvPicPr>
        <p:blipFill>
          <a:blip r:embed="rId3"/>
          <a:stretch>
            <a:fillRect/>
          </a:stretch>
        </p:blipFill>
        <p:spPr>
          <a:xfrm>
            <a:off x="943922" y="2006911"/>
            <a:ext cx="3283874" cy="2616748"/>
          </a:xfrm>
          <a:prstGeom prst="rect">
            <a:avLst/>
          </a:prstGeom>
        </p:spPr>
      </p:pic>
      <p:grpSp>
        <p:nvGrpSpPr>
          <p:cNvPr id="3118" name="Google Shape;3028;p32">
            <a:extLst>
              <a:ext uri="{FF2B5EF4-FFF2-40B4-BE49-F238E27FC236}">
                <a16:creationId xmlns:a16="http://schemas.microsoft.com/office/drawing/2014/main" id="{B2410E90-AE77-AE95-A5AD-972BFEE1A754}"/>
              </a:ext>
            </a:extLst>
          </p:cNvPr>
          <p:cNvGrpSpPr/>
          <p:nvPr/>
        </p:nvGrpSpPr>
        <p:grpSpPr>
          <a:xfrm rot="-190476">
            <a:off x="4802752" y="1620869"/>
            <a:ext cx="3965577" cy="1628720"/>
            <a:chOff x="2477366" y="1887739"/>
            <a:chExt cx="3245399" cy="1655901"/>
          </a:xfrm>
        </p:grpSpPr>
        <p:grpSp>
          <p:nvGrpSpPr>
            <p:cNvPr id="3119" name="Google Shape;3029;p32">
              <a:extLst>
                <a:ext uri="{FF2B5EF4-FFF2-40B4-BE49-F238E27FC236}">
                  <a16:creationId xmlns:a16="http://schemas.microsoft.com/office/drawing/2014/main" id="{81F374B7-76DA-5D2D-DD01-C59428472096}"/>
                </a:ext>
              </a:extLst>
            </p:cNvPr>
            <p:cNvGrpSpPr/>
            <p:nvPr/>
          </p:nvGrpSpPr>
          <p:grpSpPr>
            <a:xfrm flipH="1">
              <a:off x="2477366" y="2494316"/>
              <a:ext cx="3131530" cy="675216"/>
              <a:chOff x="1433613" y="-3013725"/>
              <a:chExt cx="10345327" cy="2187999"/>
            </a:xfrm>
          </p:grpSpPr>
          <p:sp>
            <p:nvSpPr>
              <p:cNvPr id="3137" name="Google Shape;3030;p32">
                <a:extLst>
                  <a:ext uri="{FF2B5EF4-FFF2-40B4-BE49-F238E27FC236}">
                    <a16:creationId xmlns:a16="http://schemas.microsoft.com/office/drawing/2014/main" id="{6B99E2F8-D44C-6F9B-7ABE-9C9CB74E9B73}"/>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031;p32">
                <a:extLst>
                  <a:ext uri="{FF2B5EF4-FFF2-40B4-BE49-F238E27FC236}">
                    <a16:creationId xmlns:a16="http://schemas.microsoft.com/office/drawing/2014/main" id="{A209E3CE-17F8-CB2A-C374-58E2AE6443FC}"/>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032;p32">
                <a:extLst>
                  <a:ext uri="{FF2B5EF4-FFF2-40B4-BE49-F238E27FC236}">
                    <a16:creationId xmlns:a16="http://schemas.microsoft.com/office/drawing/2014/main" id="{81B7C977-8D4E-F0D9-8915-4AA10907313B}"/>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033;p32">
                <a:extLst>
                  <a:ext uri="{FF2B5EF4-FFF2-40B4-BE49-F238E27FC236}">
                    <a16:creationId xmlns:a16="http://schemas.microsoft.com/office/drawing/2014/main" id="{289F19F7-5BED-09DC-B6BB-D9FED94B4FD2}"/>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034;p32">
                <a:extLst>
                  <a:ext uri="{FF2B5EF4-FFF2-40B4-BE49-F238E27FC236}">
                    <a16:creationId xmlns:a16="http://schemas.microsoft.com/office/drawing/2014/main" id="{D614C050-C100-0DCC-0177-21157C43F1FA}"/>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035;p32">
                <a:extLst>
                  <a:ext uri="{FF2B5EF4-FFF2-40B4-BE49-F238E27FC236}">
                    <a16:creationId xmlns:a16="http://schemas.microsoft.com/office/drawing/2014/main" id="{DB33B080-33AF-A321-2363-1B3937E6E1F2}"/>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036;p32">
                <a:extLst>
                  <a:ext uri="{FF2B5EF4-FFF2-40B4-BE49-F238E27FC236}">
                    <a16:creationId xmlns:a16="http://schemas.microsoft.com/office/drawing/2014/main" id="{9C008404-A1F9-C678-7641-2AE5E106544E}"/>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037;p32">
                <a:extLst>
                  <a:ext uri="{FF2B5EF4-FFF2-40B4-BE49-F238E27FC236}">
                    <a16:creationId xmlns:a16="http://schemas.microsoft.com/office/drawing/2014/main" id="{850D0B1A-8C74-47FD-EF4C-533249D06051}"/>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038;p32">
                <a:extLst>
                  <a:ext uri="{FF2B5EF4-FFF2-40B4-BE49-F238E27FC236}">
                    <a16:creationId xmlns:a16="http://schemas.microsoft.com/office/drawing/2014/main" id="{12B25511-9F54-9CAE-1BA8-65E18F9733E6}"/>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039;p32">
                <a:extLst>
                  <a:ext uri="{FF2B5EF4-FFF2-40B4-BE49-F238E27FC236}">
                    <a16:creationId xmlns:a16="http://schemas.microsoft.com/office/drawing/2014/main" id="{CDED3ECB-BC1D-A2A8-5828-71F9701677D7}"/>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040;p32">
                <a:extLst>
                  <a:ext uri="{FF2B5EF4-FFF2-40B4-BE49-F238E27FC236}">
                    <a16:creationId xmlns:a16="http://schemas.microsoft.com/office/drawing/2014/main" id="{21CFDB9A-95E1-7A57-6907-9800D00A8CE0}"/>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041;p32">
                <a:extLst>
                  <a:ext uri="{FF2B5EF4-FFF2-40B4-BE49-F238E27FC236}">
                    <a16:creationId xmlns:a16="http://schemas.microsoft.com/office/drawing/2014/main" id="{3D69763B-5540-2278-0FEB-38270EC35941}"/>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0" name="Google Shape;3042;p32">
              <a:extLst>
                <a:ext uri="{FF2B5EF4-FFF2-40B4-BE49-F238E27FC236}">
                  <a16:creationId xmlns:a16="http://schemas.microsoft.com/office/drawing/2014/main" id="{56F2BC63-AC97-FF8A-7206-702118611A29}"/>
                </a:ext>
              </a:extLst>
            </p:cNvPr>
            <p:cNvGrpSpPr/>
            <p:nvPr/>
          </p:nvGrpSpPr>
          <p:grpSpPr>
            <a:xfrm rot="170261">
              <a:off x="2555524" y="1965404"/>
              <a:ext cx="3152812" cy="664532"/>
              <a:chOff x="3477182" y="2736578"/>
              <a:chExt cx="1792025" cy="382625"/>
            </a:xfrm>
          </p:grpSpPr>
          <p:sp>
            <p:nvSpPr>
              <p:cNvPr id="3130" name="Google Shape;3043;p32">
                <a:extLst>
                  <a:ext uri="{FF2B5EF4-FFF2-40B4-BE49-F238E27FC236}">
                    <a16:creationId xmlns:a16="http://schemas.microsoft.com/office/drawing/2014/main" id="{6BBC158B-CF79-AE30-92F7-ECAFCFC9EBA8}"/>
                  </a:ext>
                </a:extLst>
              </p:cNvPr>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31" name="Google Shape;3044;p32">
                <a:extLst>
                  <a:ext uri="{FF2B5EF4-FFF2-40B4-BE49-F238E27FC236}">
                    <a16:creationId xmlns:a16="http://schemas.microsoft.com/office/drawing/2014/main" id="{58F1DB2F-5B21-DE44-0211-4E380C97425B}"/>
                  </a:ext>
                </a:extLst>
              </p:cNvPr>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32" name="Google Shape;3045;p32">
                <a:extLst>
                  <a:ext uri="{FF2B5EF4-FFF2-40B4-BE49-F238E27FC236}">
                    <a16:creationId xmlns:a16="http://schemas.microsoft.com/office/drawing/2014/main" id="{AD50F716-845A-BF17-0E82-141153F800FD}"/>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33" name="Google Shape;3046;p32">
                <a:extLst>
                  <a:ext uri="{FF2B5EF4-FFF2-40B4-BE49-F238E27FC236}">
                    <a16:creationId xmlns:a16="http://schemas.microsoft.com/office/drawing/2014/main" id="{01843E6D-6EE9-F453-6941-536308F10021}"/>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34" name="Google Shape;3047;p32">
                <a:extLst>
                  <a:ext uri="{FF2B5EF4-FFF2-40B4-BE49-F238E27FC236}">
                    <a16:creationId xmlns:a16="http://schemas.microsoft.com/office/drawing/2014/main" id="{A0D101CF-4841-ACB7-0D89-532FF2727708}"/>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35" name="Google Shape;3048;p32">
                <a:extLst>
                  <a:ext uri="{FF2B5EF4-FFF2-40B4-BE49-F238E27FC236}">
                    <a16:creationId xmlns:a16="http://schemas.microsoft.com/office/drawing/2014/main" id="{1C717F33-3571-E13C-C7FA-8793533E481F}"/>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36" name="Google Shape;3049;p32">
                <a:extLst>
                  <a:ext uri="{FF2B5EF4-FFF2-40B4-BE49-F238E27FC236}">
                    <a16:creationId xmlns:a16="http://schemas.microsoft.com/office/drawing/2014/main" id="{0A622E65-D493-063C-D048-7698973B17F9}"/>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121" name="Google Shape;3050;p32">
              <a:extLst>
                <a:ext uri="{FF2B5EF4-FFF2-40B4-BE49-F238E27FC236}">
                  <a16:creationId xmlns:a16="http://schemas.microsoft.com/office/drawing/2014/main" id="{1C87ED28-CCB1-F68C-336F-974434776606}"/>
                </a:ext>
              </a:extLst>
            </p:cNvPr>
            <p:cNvGrpSpPr/>
            <p:nvPr/>
          </p:nvGrpSpPr>
          <p:grpSpPr>
            <a:xfrm rot="170261">
              <a:off x="2556064" y="2801442"/>
              <a:ext cx="3152812" cy="664532"/>
              <a:chOff x="3477025" y="2726700"/>
              <a:chExt cx="1792025" cy="382625"/>
            </a:xfrm>
          </p:grpSpPr>
          <p:sp>
            <p:nvSpPr>
              <p:cNvPr id="3122" name="Google Shape;3051;p32">
                <a:extLst>
                  <a:ext uri="{FF2B5EF4-FFF2-40B4-BE49-F238E27FC236}">
                    <a16:creationId xmlns:a16="http://schemas.microsoft.com/office/drawing/2014/main" id="{A27C6B50-4AF3-32B6-8DF9-87C03BA442CC}"/>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3" name="Google Shape;3052;p32">
                <a:extLst>
                  <a:ext uri="{FF2B5EF4-FFF2-40B4-BE49-F238E27FC236}">
                    <a16:creationId xmlns:a16="http://schemas.microsoft.com/office/drawing/2014/main" id="{29381BF7-1E26-00CA-E653-4D046FD5857A}"/>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4" name="Google Shape;3053;p32">
                <a:extLst>
                  <a:ext uri="{FF2B5EF4-FFF2-40B4-BE49-F238E27FC236}">
                    <a16:creationId xmlns:a16="http://schemas.microsoft.com/office/drawing/2014/main" id="{7863A888-2D25-DCD0-DAE1-D73FDF5F400A}"/>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5" name="Google Shape;3054;p32">
                <a:extLst>
                  <a:ext uri="{FF2B5EF4-FFF2-40B4-BE49-F238E27FC236}">
                    <a16:creationId xmlns:a16="http://schemas.microsoft.com/office/drawing/2014/main" id="{80181D2A-D1DF-1009-9331-5D82D4E3B211}"/>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6" name="Google Shape;3055;p32">
                <a:extLst>
                  <a:ext uri="{FF2B5EF4-FFF2-40B4-BE49-F238E27FC236}">
                    <a16:creationId xmlns:a16="http://schemas.microsoft.com/office/drawing/2014/main" id="{8E3657DE-78E2-BFF2-D775-7DDBF7CEFA53}"/>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7" name="Google Shape;3056;p32">
                <a:extLst>
                  <a:ext uri="{FF2B5EF4-FFF2-40B4-BE49-F238E27FC236}">
                    <a16:creationId xmlns:a16="http://schemas.microsoft.com/office/drawing/2014/main" id="{58D5742C-F938-DB0D-5635-2A9122D43907}"/>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8" name="Google Shape;3057;p32">
                <a:extLst>
                  <a:ext uri="{FF2B5EF4-FFF2-40B4-BE49-F238E27FC236}">
                    <a16:creationId xmlns:a16="http://schemas.microsoft.com/office/drawing/2014/main" id="{CCE8F9B6-ADD7-5882-435C-5361FFE6B9B1}"/>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29" name="Google Shape;3058;p32">
                <a:extLst>
                  <a:ext uri="{FF2B5EF4-FFF2-40B4-BE49-F238E27FC236}">
                    <a16:creationId xmlns:a16="http://schemas.microsoft.com/office/drawing/2014/main" id="{1BC2DE5D-59F1-442A-E23A-57EE7AE95BBC}"/>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149" name="Google Shape;3028;p32">
            <a:extLst>
              <a:ext uri="{FF2B5EF4-FFF2-40B4-BE49-F238E27FC236}">
                <a16:creationId xmlns:a16="http://schemas.microsoft.com/office/drawing/2014/main" id="{859029D2-43B7-E996-4420-7F04B62CA918}"/>
              </a:ext>
            </a:extLst>
          </p:cNvPr>
          <p:cNvGrpSpPr/>
          <p:nvPr/>
        </p:nvGrpSpPr>
        <p:grpSpPr>
          <a:xfrm rot="-190476">
            <a:off x="4774520" y="2973519"/>
            <a:ext cx="3965579" cy="1970804"/>
            <a:chOff x="2477366" y="1887739"/>
            <a:chExt cx="3245399" cy="1655901"/>
          </a:xfrm>
        </p:grpSpPr>
        <p:grpSp>
          <p:nvGrpSpPr>
            <p:cNvPr id="3150" name="Google Shape;3029;p32">
              <a:extLst>
                <a:ext uri="{FF2B5EF4-FFF2-40B4-BE49-F238E27FC236}">
                  <a16:creationId xmlns:a16="http://schemas.microsoft.com/office/drawing/2014/main" id="{414EA3E7-41DD-7F2D-CB04-60E8640E78DE}"/>
                </a:ext>
              </a:extLst>
            </p:cNvPr>
            <p:cNvGrpSpPr/>
            <p:nvPr/>
          </p:nvGrpSpPr>
          <p:grpSpPr>
            <a:xfrm flipH="1">
              <a:off x="2477366" y="2494316"/>
              <a:ext cx="3131530" cy="675216"/>
              <a:chOff x="1433613" y="-3013725"/>
              <a:chExt cx="10345327" cy="2187999"/>
            </a:xfrm>
          </p:grpSpPr>
          <p:sp>
            <p:nvSpPr>
              <p:cNvPr id="3168" name="Google Shape;3030;p32">
                <a:extLst>
                  <a:ext uri="{FF2B5EF4-FFF2-40B4-BE49-F238E27FC236}">
                    <a16:creationId xmlns:a16="http://schemas.microsoft.com/office/drawing/2014/main" id="{8E893BC9-E841-5C9C-10A8-C32322C93158}"/>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031;p32">
                <a:extLst>
                  <a:ext uri="{FF2B5EF4-FFF2-40B4-BE49-F238E27FC236}">
                    <a16:creationId xmlns:a16="http://schemas.microsoft.com/office/drawing/2014/main" id="{B039FE7E-EA72-4D67-C6BB-927125377817}"/>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032;p32">
                <a:extLst>
                  <a:ext uri="{FF2B5EF4-FFF2-40B4-BE49-F238E27FC236}">
                    <a16:creationId xmlns:a16="http://schemas.microsoft.com/office/drawing/2014/main" id="{EE0D4DE6-2B5E-61A9-29BE-F9D312AD47FA}"/>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033;p32">
                <a:extLst>
                  <a:ext uri="{FF2B5EF4-FFF2-40B4-BE49-F238E27FC236}">
                    <a16:creationId xmlns:a16="http://schemas.microsoft.com/office/drawing/2014/main" id="{31C01614-A440-8B77-7C79-E13BEB8BC74A}"/>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034;p32">
                <a:extLst>
                  <a:ext uri="{FF2B5EF4-FFF2-40B4-BE49-F238E27FC236}">
                    <a16:creationId xmlns:a16="http://schemas.microsoft.com/office/drawing/2014/main" id="{7A59CC48-4530-9E64-C570-72915E88901D}"/>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035;p32">
                <a:extLst>
                  <a:ext uri="{FF2B5EF4-FFF2-40B4-BE49-F238E27FC236}">
                    <a16:creationId xmlns:a16="http://schemas.microsoft.com/office/drawing/2014/main" id="{93745362-94CE-7A7B-F5F9-1BE8A4C6B6CD}"/>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036;p32">
                <a:extLst>
                  <a:ext uri="{FF2B5EF4-FFF2-40B4-BE49-F238E27FC236}">
                    <a16:creationId xmlns:a16="http://schemas.microsoft.com/office/drawing/2014/main" id="{92553C8F-CB7F-6A2C-D12F-6C231434BE99}"/>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037;p32">
                <a:extLst>
                  <a:ext uri="{FF2B5EF4-FFF2-40B4-BE49-F238E27FC236}">
                    <a16:creationId xmlns:a16="http://schemas.microsoft.com/office/drawing/2014/main" id="{B7ADFC01-03F8-20F8-B459-39992F854DC0}"/>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038;p32">
                <a:extLst>
                  <a:ext uri="{FF2B5EF4-FFF2-40B4-BE49-F238E27FC236}">
                    <a16:creationId xmlns:a16="http://schemas.microsoft.com/office/drawing/2014/main" id="{8D9FBCFA-A4C7-4431-8875-B91879793668}"/>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039;p32">
                <a:extLst>
                  <a:ext uri="{FF2B5EF4-FFF2-40B4-BE49-F238E27FC236}">
                    <a16:creationId xmlns:a16="http://schemas.microsoft.com/office/drawing/2014/main" id="{2C076FD2-7CC4-20C1-5BB5-B80AF085F24E}"/>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040;p32">
                <a:extLst>
                  <a:ext uri="{FF2B5EF4-FFF2-40B4-BE49-F238E27FC236}">
                    <a16:creationId xmlns:a16="http://schemas.microsoft.com/office/drawing/2014/main" id="{9ABD3014-C530-715A-6481-2284DA5CD14C}"/>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041;p32">
                <a:extLst>
                  <a:ext uri="{FF2B5EF4-FFF2-40B4-BE49-F238E27FC236}">
                    <a16:creationId xmlns:a16="http://schemas.microsoft.com/office/drawing/2014/main" id="{DE5D500D-17CD-06BE-5000-71222A5DBFEF}"/>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1" name="Google Shape;3042;p32">
              <a:extLst>
                <a:ext uri="{FF2B5EF4-FFF2-40B4-BE49-F238E27FC236}">
                  <a16:creationId xmlns:a16="http://schemas.microsoft.com/office/drawing/2014/main" id="{82527B9C-5F19-EA9B-DCC3-49D7DF81B49C}"/>
                </a:ext>
              </a:extLst>
            </p:cNvPr>
            <p:cNvGrpSpPr/>
            <p:nvPr/>
          </p:nvGrpSpPr>
          <p:grpSpPr>
            <a:xfrm rot="170261">
              <a:off x="2555524" y="1965404"/>
              <a:ext cx="3152812" cy="664532"/>
              <a:chOff x="3477182" y="2736578"/>
              <a:chExt cx="1792025" cy="382625"/>
            </a:xfrm>
          </p:grpSpPr>
          <p:sp>
            <p:nvSpPr>
              <p:cNvPr id="3161" name="Google Shape;3043;p32">
                <a:extLst>
                  <a:ext uri="{FF2B5EF4-FFF2-40B4-BE49-F238E27FC236}">
                    <a16:creationId xmlns:a16="http://schemas.microsoft.com/office/drawing/2014/main" id="{AD405FE4-A027-282E-C6A7-BF66B678BF1C}"/>
                  </a:ext>
                </a:extLst>
              </p:cNvPr>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2" name="Google Shape;3044;p32">
                <a:extLst>
                  <a:ext uri="{FF2B5EF4-FFF2-40B4-BE49-F238E27FC236}">
                    <a16:creationId xmlns:a16="http://schemas.microsoft.com/office/drawing/2014/main" id="{54A72CB7-1615-7B9D-C814-9F75CBB4D922}"/>
                  </a:ext>
                </a:extLst>
              </p:cNvPr>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3" name="Google Shape;3045;p32">
                <a:extLst>
                  <a:ext uri="{FF2B5EF4-FFF2-40B4-BE49-F238E27FC236}">
                    <a16:creationId xmlns:a16="http://schemas.microsoft.com/office/drawing/2014/main" id="{E815C199-E131-3BBE-FA89-09E2B0AF2BCD}"/>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4" name="Google Shape;3046;p32">
                <a:extLst>
                  <a:ext uri="{FF2B5EF4-FFF2-40B4-BE49-F238E27FC236}">
                    <a16:creationId xmlns:a16="http://schemas.microsoft.com/office/drawing/2014/main" id="{408EC7F1-8B1D-50A4-CB09-22441445132F}"/>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5" name="Google Shape;3047;p32">
                <a:extLst>
                  <a:ext uri="{FF2B5EF4-FFF2-40B4-BE49-F238E27FC236}">
                    <a16:creationId xmlns:a16="http://schemas.microsoft.com/office/drawing/2014/main" id="{6521F589-82D9-0021-FF52-54B8EE59775A}"/>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6" name="Google Shape;3048;p32">
                <a:extLst>
                  <a:ext uri="{FF2B5EF4-FFF2-40B4-BE49-F238E27FC236}">
                    <a16:creationId xmlns:a16="http://schemas.microsoft.com/office/drawing/2014/main" id="{60A5F959-0E4B-3B78-6A76-EECFFC1029D6}"/>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7" name="Google Shape;3049;p32">
                <a:extLst>
                  <a:ext uri="{FF2B5EF4-FFF2-40B4-BE49-F238E27FC236}">
                    <a16:creationId xmlns:a16="http://schemas.microsoft.com/office/drawing/2014/main" id="{B255B12F-32EB-6043-DCB5-C4CC69D5B870}"/>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152" name="Google Shape;3050;p32">
              <a:extLst>
                <a:ext uri="{FF2B5EF4-FFF2-40B4-BE49-F238E27FC236}">
                  <a16:creationId xmlns:a16="http://schemas.microsoft.com/office/drawing/2014/main" id="{E51E320C-AE63-76B3-EDF7-655743B5138A}"/>
                </a:ext>
              </a:extLst>
            </p:cNvPr>
            <p:cNvGrpSpPr/>
            <p:nvPr/>
          </p:nvGrpSpPr>
          <p:grpSpPr>
            <a:xfrm rot="170261">
              <a:off x="2556064" y="2801442"/>
              <a:ext cx="3152812" cy="664532"/>
              <a:chOff x="3477025" y="2726700"/>
              <a:chExt cx="1792025" cy="382625"/>
            </a:xfrm>
          </p:grpSpPr>
          <p:sp>
            <p:nvSpPr>
              <p:cNvPr id="3153" name="Google Shape;3051;p32">
                <a:extLst>
                  <a:ext uri="{FF2B5EF4-FFF2-40B4-BE49-F238E27FC236}">
                    <a16:creationId xmlns:a16="http://schemas.microsoft.com/office/drawing/2014/main" id="{9F276B9A-BF03-E23D-5576-4EC45572ABAF}"/>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4" name="Google Shape;3052;p32">
                <a:extLst>
                  <a:ext uri="{FF2B5EF4-FFF2-40B4-BE49-F238E27FC236}">
                    <a16:creationId xmlns:a16="http://schemas.microsoft.com/office/drawing/2014/main" id="{B9806ACF-D76B-4200-8474-6E4A63F7AECF}"/>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5" name="Google Shape;3053;p32">
                <a:extLst>
                  <a:ext uri="{FF2B5EF4-FFF2-40B4-BE49-F238E27FC236}">
                    <a16:creationId xmlns:a16="http://schemas.microsoft.com/office/drawing/2014/main" id="{CDE14F58-B958-9E8E-379D-EC9B789AEDB6}"/>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6" name="Google Shape;3054;p32">
                <a:extLst>
                  <a:ext uri="{FF2B5EF4-FFF2-40B4-BE49-F238E27FC236}">
                    <a16:creationId xmlns:a16="http://schemas.microsoft.com/office/drawing/2014/main" id="{0CADFB51-C2E6-39E6-8945-68CAA9DF71D2}"/>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7" name="Google Shape;3055;p32">
                <a:extLst>
                  <a:ext uri="{FF2B5EF4-FFF2-40B4-BE49-F238E27FC236}">
                    <a16:creationId xmlns:a16="http://schemas.microsoft.com/office/drawing/2014/main" id="{B79E9360-CDF2-2319-921D-4B7592077F03}"/>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8" name="Google Shape;3056;p32">
                <a:extLst>
                  <a:ext uri="{FF2B5EF4-FFF2-40B4-BE49-F238E27FC236}">
                    <a16:creationId xmlns:a16="http://schemas.microsoft.com/office/drawing/2014/main" id="{FD6ABAB5-4DBA-1B07-560E-5910EF85B6D6}"/>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59" name="Google Shape;3057;p32">
                <a:extLst>
                  <a:ext uri="{FF2B5EF4-FFF2-40B4-BE49-F238E27FC236}">
                    <a16:creationId xmlns:a16="http://schemas.microsoft.com/office/drawing/2014/main" id="{0702BCDD-7847-B9C4-26E7-846A7A2F651C}"/>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160" name="Google Shape;3058;p32">
                <a:extLst>
                  <a:ext uri="{FF2B5EF4-FFF2-40B4-BE49-F238E27FC236}">
                    <a16:creationId xmlns:a16="http://schemas.microsoft.com/office/drawing/2014/main" id="{E84E8FEB-DA88-21E9-7F5E-E87D020AE673}"/>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pic>
        <p:nvPicPr>
          <p:cNvPr id="5" name="Picture 4">
            <a:extLst>
              <a:ext uri="{FF2B5EF4-FFF2-40B4-BE49-F238E27FC236}">
                <a16:creationId xmlns:a16="http://schemas.microsoft.com/office/drawing/2014/main" id="{8A05C8CF-AFE1-8924-8B11-328E9A1030FD}"/>
              </a:ext>
            </a:extLst>
          </p:cNvPr>
          <p:cNvPicPr>
            <a:picLocks noChangeAspect="1"/>
          </p:cNvPicPr>
          <p:nvPr/>
        </p:nvPicPr>
        <p:blipFill>
          <a:blip r:embed="rId4"/>
          <a:stretch>
            <a:fillRect/>
          </a:stretch>
        </p:blipFill>
        <p:spPr>
          <a:xfrm>
            <a:off x="5068454" y="2000351"/>
            <a:ext cx="3450658" cy="2616748"/>
          </a:xfrm>
          <a:prstGeom prst="rect">
            <a:avLst/>
          </a:prstGeom>
        </p:spPr>
      </p:pic>
    </p:spTree>
    <p:extLst>
      <p:ext uri="{BB962C8B-B14F-4D97-AF65-F5344CB8AC3E}">
        <p14:creationId xmlns:p14="http://schemas.microsoft.com/office/powerpoint/2010/main" val="30593497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95">
          <a:extLst>
            <a:ext uri="{FF2B5EF4-FFF2-40B4-BE49-F238E27FC236}">
              <a16:creationId xmlns:a16="http://schemas.microsoft.com/office/drawing/2014/main" id="{C0B2AEFD-AA19-C3FE-69CF-2E0D9F9D1C0A}"/>
            </a:ext>
          </a:extLst>
        </p:cNvPr>
        <p:cNvGrpSpPr/>
        <p:nvPr/>
      </p:nvGrpSpPr>
      <p:grpSpPr>
        <a:xfrm>
          <a:off x="0" y="0"/>
          <a:ext cx="0" cy="0"/>
          <a:chOff x="0" y="0"/>
          <a:chExt cx="0" cy="0"/>
        </a:xfrm>
      </p:grpSpPr>
      <p:grpSp>
        <p:nvGrpSpPr>
          <p:cNvPr id="2996" name="Google Shape;2996;p32">
            <a:extLst>
              <a:ext uri="{FF2B5EF4-FFF2-40B4-BE49-F238E27FC236}">
                <a16:creationId xmlns:a16="http://schemas.microsoft.com/office/drawing/2014/main" id="{C69E87E5-5730-0A56-5DFD-4478CA749E4D}"/>
              </a:ext>
            </a:extLst>
          </p:cNvPr>
          <p:cNvGrpSpPr/>
          <p:nvPr/>
        </p:nvGrpSpPr>
        <p:grpSpPr>
          <a:xfrm rot="-115097">
            <a:off x="4724331" y="2359114"/>
            <a:ext cx="3325477" cy="1226706"/>
            <a:chOff x="2477366" y="1870588"/>
            <a:chExt cx="3245399" cy="1673052"/>
          </a:xfrm>
        </p:grpSpPr>
        <p:grpSp>
          <p:nvGrpSpPr>
            <p:cNvPr id="2997" name="Google Shape;2997;p32">
              <a:extLst>
                <a:ext uri="{FF2B5EF4-FFF2-40B4-BE49-F238E27FC236}">
                  <a16:creationId xmlns:a16="http://schemas.microsoft.com/office/drawing/2014/main" id="{2F219F89-E472-7E67-DDB2-E1A5C2572D5E}"/>
                </a:ext>
              </a:extLst>
            </p:cNvPr>
            <p:cNvGrpSpPr/>
            <p:nvPr/>
          </p:nvGrpSpPr>
          <p:grpSpPr>
            <a:xfrm flipH="1">
              <a:off x="2477366" y="2494316"/>
              <a:ext cx="3131530" cy="675216"/>
              <a:chOff x="1433613" y="-3013725"/>
              <a:chExt cx="10345327" cy="2187999"/>
            </a:xfrm>
          </p:grpSpPr>
          <p:sp>
            <p:nvSpPr>
              <p:cNvPr id="2998" name="Google Shape;2998;p32">
                <a:extLst>
                  <a:ext uri="{FF2B5EF4-FFF2-40B4-BE49-F238E27FC236}">
                    <a16:creationId xmlns:a16="http://schemas.microsoft.com/office/drawing/2014/main" id="{E00EFB00-8DF9-FC97-7354-54014AAD03A0}"/>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2">
                <a:extLst>
                  <a:ext uri="{FF2B5EF4-FFF2-40B4-BE49-F238E27FC236}">
                    <a16:creationId xmlns:a16="http://schemas.microsoft.com/office/drawing/2014/main" id="{D58938A3-418B-32A2-7ADC-8578DB441086}"/>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2">
                <a:extLst>
                  <a:ext uri="{FF2B5EF4-FFF2-40B4-BE49-F238E27FC236}">
                    <a16:creationId xmlns:a16="http://schemas.microsoft.com/office/drawing/2014/main" id="{36D58068-F12C-40C3-3FF6-86B303EEFCD3}"/>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2">
                <a:extLst>
                  <a:ext uri="{FF2B5EF4-FFF2-40B4-BE49-F238E27FC236}">
                    <a16:creationId xmlns:a16="http://schemas.microsoft.com/office/drawing/2014/main" id="{9E84638A-1F19-A4A1-B6E7-6ADCA9468BA5}"/>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2">
                <a:extLst>
                  <a:ext uri="{FF2B5EF4-FFF2-40B4-BE49-F238E27FC236}">
                    <a16:creationId xmlns:a16="http://schemas.microsoft.com/office/drawing/2014/main" id="{9D764AAE-DAD5-6E52-C2A6-0FD43791382E}"/>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2">
                <a:extLst>
                  <a:ext uri="{FF2B5EF4-FFF2-40B4-BE49-F238E27FC236}">
                    <a16:creationId xmlns:a16="http://schemas.microsoft.com/office/drawing/2014/main" id="{11978E5A-5561-DB44-650D-719BA7B855CF}"/>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2">
                <a:extLst>
                  <a:ext uri="{FF2B5EF4-FFF2-40B4-BE49-F238E27FC236}">
                    <a16:creationId xmlns:a16="http://schemas.microsoft.com/office/drawing/2014/main" id="{886EA8C9-1CCD-22AF-D523-5229C4DCD156}"/>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2">
                <a:extLst>
                  <a:ext uri="{FF2B5EF4-FFF2-40B4-BE49-F238E27FC236}">
                    <a16:creationId xmlns:a16="http://schemas.microsoft.com/office/drawing/2014/main" id="{E6F9A283-73C6-A572-39C4-3D508FB4BC18}"/>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2">
                <a:extLst>
                  <a:ext uri="{FF2B5EF4-FFF2-40B4-BE49-F238E27FC236}">
                    <a16:creationId xmlns:a16="http://schemas.microsoft.com/office/drawing/2014/main" id="{F39A9D1E-E0CE-D837-90B1-8E0407B6F398}"/>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2">
                <a:extLst>
                  <a:ext uri="{FF2B5EF4-FFF2-40B4-BE49-F238E27FC236}">
                    <a16:creationId xmlns:a16="http://schemas.microsoft.com/office/drawing/2014/main" id="{A6528F70-918D-BF2E-9D73-2786DA06BDB7}"/>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2">
                <a:extLst>
                  <a:ext uri="{FF2B5EF4-FFF2-40B4-BE49-F238E27FC236}">
                    <a16:creationId xmlns:a16="http://schemas.microsoft.com/office/drawing/2014/main" id="{C4CEE57F-5915-B0EF-0FBA-DAC12B4AB5B5}"/>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2">
                <a:extLst>
                  <a:ext uri="{FF2B5EF4-FFF2-40B4-BE49-F238E27FC236}">
                    <a16:creationId xmlns:a16="http://schemas.microsoft.com/office/drawing/2014/main" id="{AD44E69A-0C3F-FC34-7DAD-1AE1714D722F}"/>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0" name="Google Shape;3010;p32">
              <a:extLst>
                <a:ext uri="{FF2B5EF4-FFF2-40B4-BE49-F238E27FC236}">
                  <a16:creationId xmlns:a16="http://schemas.microsoft.com/office/drawing/2014/main" id="{17E221DA-F67B-804E-9F4C-7E27D4683425}"/>
                </a:ext>
              </a:extLst>
            </p:cNvPr>
            <p:cNvGrpSpPr/>
            <p:nvPr/>
          </p:nvGrpSpPr>
          <p:grpSpPr>
            <a:xfrm rot="170261">
              <a:off x="2556064" y="1948254"/>
              <a:ext cx="3152812" cy="664532"/>
              <a:chOff x="3477025" y="2726700"/>
              <a:chExt cx="1792025" cy="382625"/>
            </a:xfrm>
          </p:grpSpPr>
          <p:sp>
            <p:nvSpPr>
              <p:cNvPr id="3011" name="Google Shape;3011;p32">
                <a:extLst>
                  <a:ext uri="{FF2B5EF4-FFF2-40B4-BE49-F238E27FC236}">
                    <a16:creationId xmlns:a16="http://schemas.microsoft.com/office/drawing/2014/main" id="{B0A6166B-9309-2477-4406-1E325B6FE2BD}"/>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2" name="Google Shape;3012;p32">
                <a:extLst>
                  <a:ext uri="{FF2B5EF4-FFF2-40B4-BE49-F238E27FC236}">
                    <a16:creationId xmlns:a16="http://schemas.microsoft.com/office/drawing/2014/main" id="{6816DF0B-4D66-D358-3F09-1FAC4D233E7E}"/>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3" name="Google Shape;3013;p32">
                <a:extLst>
                  <a:ext uri="{FF2B5EF4-FFF2-40B4-BE49-F238E27FC236}">
                    <a16:creationId xmlns:a16="http://schemas.microsoft.com/office/drawing/2014/main" id="{56B1ABA7-FD10-8064-1238-1CAE74929C84}"/>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4" name="Google Shape;3014;p32">
                <a:extLst>
                  <a:ext uri="{FF2B5EF4-FFF2-40B4-BE49-F238E27FC236}">
                    <a16:creationId xmlns:a16="http://schemas.microsoft.com/office/drawing/2014/main" id="{A1CFAC36-61BC-5484-2AB5-782F860731F9}"/>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5" name="Google Shape;3015;p32">
                <a:extLst>
                  <a:ext uri="{FF2B5EF4-FFF2-40B4-BE49-F238E27FC236}">
                    <a16:creationId xmlns:a16="http://schemas.microsoft.com/office/drawing/2014/main" id="{9DADCED3-652A-AA86-EA9B-E0AF6BD85865}"/>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6" name="Google Shape;3016;p32">
                <a:extLst>
                  <a:ext uri="{FF2B5EF4-FFF2-40B4-BE49-F238E27FC236}">
                    <a16:creationId xmlns:a16="http://schemas.microsoft.com/office/drawing/2014/main" id="{B2259855-9E3A-FC85-2EA2-5FB7D1303888}"/>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7" name="Google Shape;3017;p32">
                <a:extLst>
                  <a:ext uri="{FF2B5EF4-FFF2-40B4-BE49-F238E27FC236}">
                    <a16:creationId xmlns:a16="http://schemas.microsoft.com/office/drawing/2014/main" id="{C30B27E2-A48F-D0C5-066A-B9441C66B9E5}"/>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8" name="Google Shape;3018;p32">
                <a:extLst>
                  <a:ext uri="{FF2B5EF4-FFF2-40B4-BE49-F238E27FC236}">
                    <a16:creationId xmlns:a16="http://schemas.microsoft.com/office/drawing/2014/main" id="{3F83E490-F29A-36C2-5DF1-6CBFA225FEBC}"/>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019" name="Google Shape;3019;p32">
              <a:extLst>
                <a:ext uri="{FF2B5EF4-FFF2-40B4-BE49-F238E27FC236}">
                  <a16:creationId xmlns:a16="http://schemas.microsoft.com/office/drawing/2014/main" id="{6F5A5609-9A22-4F1E-F636-98EA18B7A6BB}"/>
                </a:ext>
              </a:extLst>
            </p:cNvPr>
            <p:cNvGrpSpPr/>
            <p:nvPr/>
          </p:nvGrpSpPr>
          <p:grpSpPr>
            <a:xfrm rot="170261">
              <a:off x="2556064" y="2801442"/>
              <a:ext cx="3152812" cy="664532"/>
              <a:chOff x="3477025" y="2726700"/>
              <a:chExt cx="1792025" cy="382625"/>
            </a:xfrm>
          </p:grpSpPr>
          <p:sp>
            <p:nvSpPr>
              <p:cNvPr id="3020" name="Google Shape;3020;p32">
                <a:extLst>
                  <a:ext uri="{FF2B5EF4-FFF2-40B4-BE49-F238E27FC236}">
                    <a16:creationId xmlns:a16="http://schemas.microsoft.com/office/drawing/2014/main" id="{3A1D8B6F-40A0-C546-EFC8-73B88246D307}"/>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1" name="Google Shape;3021;p32">
                <a:extLst>
                  <a:ext uri="{FF2B5EF4-FFF2-40B4-BE49-F238E27FC236}">
                    <a16:creationId xmlns:a16="http://schemas.microsoft.com/office/drawing/2014/main" id="{92EBCDD9-AF99-41FC-C6B5-12031008BA10}"/>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2" name="Google Shape;3022;p32">
                <a:extLst>
                  <a:ext uri="{FF2B5EF4-FFF2-40B4-BE49-F238E27FC236}">
                    <a16:creationId xmlns:a16="http://schemas.microsoft.com/office/drawing/2014/main" id="{CEFAC2C9-B0A2-92E0-C2DF-B359F10F37F2}"/>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3" name="Google Shape;3023;p32">
                <a:extLst>
                  <a:ext uri="{FF2B5EF4-FFF2-40B4-BE49-F238E27FC236}">
                    <a16:creationId xmlns:a16="http://schemas.microsoft.com/office/drawing/2014/main" id="{B532F770-FAE8-B891-C27E-291F5234F90B}"/>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4" name="Google Shape;3024;p32">
                <a:extLst>
                  <a:ext uri="{FF2B5EF4-FFF2-40B4-BE49-F238E27FC236}">
                    <a16:creationId xmlns:a16="http://schemas.microsoft.com/office/drawing/2014/main" id="{54EA1FAC-F1F0-4DC9-EB1A-57EFC6D52106}"/>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5" name="Google Shape;3025;p32">
                <a:extLst>
                  <a:ext uri="{FF2B5EF4-FFF2-40B4-BE49-F238E27FC236}">
                    <a16:creationId xmlns:a16="http://schemas.microsoft.com/office/drawing/2014/main" id="{5077B715-DCEE-2548-D375-2F8D6189D475}"/>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6" name="Google Shape;3026;p32">
                <a:extLst>
                  <a:ext uri="{FF2B5EF4-FFF2-40B4-BE49-F238E27FC236}">
                    <a16:creationId xmlns:a16="http://schemas.microsoft.com/office/drawing/2014/main" id="{BF978323-D82B-ED9B-F43F-9DA8E4635B84}"/>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7" name="Google Shape;3027;p32">
                <a:extLst>
                  <a:ext uri="{FF2B5EF4-FFF2-40B4-BE49-F238E27FC236}">
                    <a16:creationId xmlns:a16="http://schemas.microsoft.com/office/drawing/2014/main" id="{DC407B76-720D-4233-0192-B3F1BC5DA16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028" name="Google Shape;3028;p32">
            <a:extLst>
              <a:ext uri="{FF2B5EF4-FFF2-40B4-BE49-F238E27FC236}">
                <a16:creationId xmlns:a16="http://schemas.microsoft.com/office/drawing/2014/main" id="{1C0D596B-62E3-8492-0062-54845C320092}"/>
              </a:ext>
            </a:extLst>
          </p:cNvPr>
          <p:cNvGrpSpPr/>
          <p:nvPr/>
        </p:nvGrpSpPr>
        <p:grpSpPr>
          <a:xfrm rot="-190476">
            <a:off x="940112" y="2352216"/>
            <a:ext cx="3545523" cy="1299316"/>
            <a:chOff x="2477366" y="1887739"/>
            <a:chExt cx="3245399" cy="1655901"/>
          </a:xfrm>
        </p:grpSpPr>
        <p:grpSp>
          <p:nvGrpSpPr>
            <p:cNvPr id="3029" name="Google Shape;3029;p32">
              <a:extLst>
                <a:ext uri="{FF2B5EF4-FFF2-40B4-BE49-F238E27FC236}">
                  <a16:creationId xmlns:a16="http://schemas.microsoft.com/office/drawing/2014/main" id="{7344DEB3-72AB-5F45-0834-51CBA82C7F1B}"/>
                </a:ext>
              </a:extLst>
            </p:cNvPr>
            <p:cNvGrpSpPr/>
            <p:nvPr/>
          </p:nvGrpSpPr>
          <p:grpSpPr>
            <a:xfrm flipH="1">
              <a:off x="2477366" y="2494316"/>
              <a:ext cx="3131530" cy="675216"/>
              <a:chOff x="1433613" y="-3013725"/>
              <a:chExt cx="10345327" cy="2187999"/>
            </a:xfrm>
          </p:grpSpPr>
          <p:sp>
            <p:nvSpPr>
              <p:cNvPr id="3030" name="Google Shape;3030;p32">
                <a:extLst>
                  <a:ext uri="{FF2B5EF4-FFF2-40B4-BE49-F238E27FC236}">
                    <a16:creationId xmlns:a16="http://schemas.microsoft.com/office/drawing/2014/main" id="{E7E63FF8-C619-9365-9708-2403D594649D}"/>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2">
                <a:extLst>
                  <a:ext uri="{FF2B5EF4-FFF2-40B4-BE49-F238E27FC236}">
                    <a16:creationId xmlns:a16="http://schemas.microsoft.com/office/drawing/2014/main" id="{0E1B524C-E611-F88E-4013-EB29D206C040}"/>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2">
                <a:extLst>
                  <a:ext uri="{FF2B5EF4-FFF2-40B4-BE49-F238E27FC236}">
                    <a16:creationId xmlns:a16="http://schemas.microsoft.com/office/drawing/2014/main" id="{403A1CD1-D1D4-712A-45F2-CDA1D487F5C6}"/>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2">
                <a:extLst>
                  <a:ext uri="{FF2B5EF4-FFF2-40B4-BE49-F238E27FC236}">
                    <a16:creationId xmlns:a16="http://schemas.microsoft.com/office/drawing/2014/main" id="{293D7D33-0D21-4C9D-B561-888A8D48FE90}"/>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2">
                <a:extLst>
                  <a:ext uri="{FF2B5EF4-FFF2-40B4-BE49-F238E27FC236}">
                    <a16:creationId xmlns:a16="http://schemas.microsoft.com/office/drawing/2014/main" id="{32D02902-7EC2-EC8F-A11D-F96C59252A01}"/>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2">
                <a:extLst>
                  <a:ext uri="{FF2B5EF4-FFF2-40B4-BE49-F238E27FC236}">
                    <a16:creationId xmlns:a16="http://schemas.microsoft.com/office/drawing/2014/main" id="{470A8EF9-C65A-C558-F61B-BC304D7F2FD1}"/>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2">
                <a:extLst>
                  <a:ext uri="{FF2B5EF4-FFF2-40B4-BE49-F238E27FC236}">
                    <a16:creationId xmlns:a16="http://schemas.microsoft.com/office/drawing/2014/main" id="{E569BC46-EFF4-C363-4297-78C672FF9504}"/>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2">
                <a:extLst>
                  <a:ext uri="{FF2B5EF4-FFF2-40B4-BE49-F238E27FC236}">
                    <a16:creationId xmlns:a16="http://schemas.microsoft.com/office/drawing/2014/main" id="{E69DBC71-2992-717B-3C46-98983D0A4D20}"/>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2">
                <a:extLst>
                  <a:ext uri="{FF2B5EF4-FFF2-40B4-BE49-F238E27FC236}">
                    <a16:creationId xmlns:a16="http://schemas.microsoft.com/office/drawing/2014/main" id="{B48F2401-F663-2942-54CD-C622AC7C3B82}"/>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2">
                <a:extLst>
                  <a:ext uri="{FF2B5EF4-FFF2-40B4-BE49-F238E27FC236}">
                    <a16:creationId xmlns:a16="http://schemas.microsoft.com/office/drawing/2014/main" id="{E183CA34-FBD3-E09B-E9CF-451411A15927}"/>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2">
                <a:extLst>
                  <a:ext uri="{FF2B5EF4-FFF2-40B4-BE49-F238E27FC236}">
                    <a16:creationId xmlns:a16="http://schemas.microsoft.com/office/drawing/2014/main" id="{3B5CBB57-1280-B7E2-CA43-8B281742CEB8}"/>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2">
                <a:extLst>
                  <a:ext uri="{FF2B5EF4-FFF2-40B4-BE49-F238E27FC236}">
                    <a16:creationId xmlns:a16="http://schemas.microsoft.com/office/drawing/2014/main" id="{4E6D891F-0812-13C6-8F92-84D3D333A592}"/>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32">
              <a:extLst>
                <a:ext uri="{FF2B5EF4-FFF2-40B4-BE49-F238E27FC236}">
                  <a16:creationId xmlns:a16="http://schemas.microsoft.com/office/drawing/2014/main" id="{20FEA3D9-828C-7BF9-C790-6892C3AD3729}"/>
                </a:ext>
              </a:extLst>
            </p:cNvPr>
            <p:cNvGrpSpPr/>
            <p:nvPr/>
          </p:nvGrpSpPr>
          <p:grpSpPr>
            <a:xfrm rot="170261">
              <a:off x="2555524" y="1965404"/>
              <a:ext cx="3152812" cy="664532"/>
              <a:chOff x="3477182" y="2736578"/>
              <a:chExt cx="1792025" cy="382625"/>
            </a:xfrm>
          </p:grpSpPr>
          <p:sp>
            <p:nvSpPr>
              <p:cNvPr id="3043" name="Google Shape;3043;p32">
                <a:extLst>
                  <a:ext uri="{FF2B5EF4-FFF2-40B4-BE49-F238E27FC236}">
                    <a16:creationId xmlns:a16="http://schemas.microsoft.com/office/drawing/2014/main" id="{D1D3552D-AEA4-15FE-7EDA-4EF668992A54}"/>
                  </a:ext>
                </a:extLst>
              </p:cNvPr>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4" name="Google Shape;3044;p32">
                <a:extLst>
                  <a:ext uri="{FF2B5EF4-FFF2-40B4-BE49-F238E27FC236}">
                    <a16:creationId xmlns:a16="http://schemas.microsoft.com/office/drawing/2014/main" id="{E1893270-E96D-DAFC-6F1D-2AED78A3F2F1}"/>
                  </a:ext>
                </a:extLst>
              </p:cNvPr>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5" name="Google Shape;3045;p32">
                <a:extLst>
                  <a:ext uri="{FF2B5EF4-FFF2-40B4-BE49-F238E27FC236}">
                    <a16:creationId xmlns:a16="http://schemas.microsoft.com/office/drawing/2014/main" id="{66F5A2FB-C37A-E2BD-34F9-771D25086E02}"/>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6" name="Google Shape;3046;p32">
                <a:extLst>
                  <a:ext uri="{FF2B5EF4-FFF2-40B4-BE49-F238E27FC236}">
                    <a16:creationId xmlns:a16="http://schemas.microsoft.com/office/drawing/2014/main" id="{4E3B801C-45DA-FEC7-C03A-700622162F88}"/>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7" name="Google Shape;3047;p32">
                <a:extLst>
                  <a:ext uri="{FF2B5EF4-FFF2-40B4-BE49-F238E27FC236}">
                    <a16:creationId xmlns:a16="http://schemas.microsoft.com/office/drawing/2014/main" id="{296A9888-FEBB-E7D2-B408-9C14CC071136}"/>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8" name="Google Shape;3048;p32">
                <a:extLst>
                  <a:ext uri="{FF2B5EF4-FFF2-40B4-BE49-F238E27FC236}">
                    <a16:creationId xmlns:a16="http://schemas.microsoft.com/office/drawing/2014/main" id="{3A6C81B2-BA14-81F5-F549-2EE3A1C5C649}"/>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9" name="Google Shape;3049;p32">
                <a:extLst>
                  <a:ext uri="{FF2B5EF4-FFF2-40B4-BE49-F238E27FC236}">
                    <a16:creationId xmlns:a16="http://schemas.microsoft.com/office/drawing/2014/main" id="{DEFDD482-9990-D7BD-A4D1-B46FCE153D9F}"/>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050" name="Google Shape;3050;p32">
              <a:extLst>
                <a:ext uri="{FF2B5EF4-FFF2-40B4-BE49-F238E27FC236}">
                  <a16:creationId xmlns:a16="http://schemas.microsoft.com/office/drawing/2014/main" id="{2DE0A662-77C3-BB40-D028-6C687AA9B4BD}"/>
                </a:ext>
              </a:extLst>
            </p:cNvPr>
            <p:cNvGrpSpPr/>
            <p:nvPr/>
          </p:nvGrpSpPr>
          <p:grpSpPr>
            <a:xfrm rot="170261">
              <a:off x="2556064" y="2801442"/>
              <a:ext cx="3152812" cy="664532"/>
              <a:chOff x="3477025" y="2726700"/>
              <a:chExt cx="1792025" cy="382625"/>
            </a:xfrm>
          </p:grpSpPr>
          <p:sp>
            <p:nvSpPr>
              <p:cNvPr id="3051" name="Google Shape;3051;p32">
                <a:extLst>
                  <a:ext uri="{FF2B5EF4-FFF2-40B4-BE49-F238E27FC236}">
                    <a16:creationId xmlns:a16="http://schemas.microsoft.com/office/drawing/2014/main" id="{20C3A5BD-D75A-6258-6920-AA15A59F8346}"/>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2" name="Google Shape;3052;p32">
                <a:extLst>
                  <a:ext uri="{FF2B5EF4-FFF2-40B4-BE49-F238E27FC236}">
                    <a16:creationId xmlns:a16="http://schemas.microsoft.com/office/drawing/2014/main" id="{262359EF-1E80-4FFA-2209-B34E9388E3E5}"/>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3" name="Google Shape;3053;p32">
                <a:extLst>
                  <a:ext uri="{FF2B5EF4-FFF2-40B4-BE49-F238E27FC236}">
                    <a16:creationId xmlns:a16="http://schemas.microsoft.com/office/drawing/2014/main" id="{E1573236-D38B-0DBC-BCA2-428C21149561}"/>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4" name="Google Shape;3054;p32">
                <a:extLst>
                  <a:ext uri="{FF2B5EF4-FFF2-40B4-BE49-F238E27FC236}">
                    <a16:creationId xmlns:a16="http://schemas.microsoft.com/office/drawing/2014/main" id="{C80EE8B3-89AF-7168-00E2-0BA00AAC2E5A}"/>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5" name="Google Shape;3055;p32">
                <a:extLst>
                  <a:ext uri="{FF2B5EF4-FFF2-40B4-BE49-F238E27FC236}">
                    <a16:creationId xmlns:a16="http://schemas.microsoft.com/office/drawing/2014/main" id="{885DACBE-8E6F-B202-3A66-6951E0D3921E}"/>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6" name="Google Shape;3056;p32">
                <a:extLst>
                  <a:ext uri="{FF2B5EF4-FFF2-40B4-BE49-F238E27FC236}">
                    <a16:creationId xmlns:a16="http://schemas.microsoft.com/office/drawing/2014/main" id="{B04E4328-1ABD-B8F0-0C44-421215F835CB}"/>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7" name="Google Shape;3057;p32">
                <a:extLst>
                  <a:ext uri="{FF2B5EF4-FFF2-40B4-BE49-F238E27FC236}">
                    <a16:creationId xmlns:a16="http://schemas.microsoft.com/office/drawing/2014/main" id="{6724AD72-B655-8047-D9D4-213E3A615EC9}"/>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8" name="Google Shape;3058;p32">
                <a:extLst>
                  <a:ext uri="{FF2B5EF4-FFF2-40B4-BE49-F238E27FC236}">
                    <a16:creationId xmlns:a16="http://schemas.microsoft.com/office/drawing/2014/main" id="{84C80007-F969-4E38-7521-97185268BF48}"/>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059" name="Google Shape;3059;p32">
            <a:extLst>
              <a:ext uri="{FF2B5EF4-FFF2-40B4-BE49-F238E27FC236}">
                <a16:creationId xmlns:a16="http://schemas.microsoft.com/office/drawing/2014/main" id="{D936D825-7C18-1C18-74B0-1A09AD9F18AA}"/>
              </a:ext>
            </a:extLst>
          </p:cNvPr>
          <p:cNvGrpSpPr/>
          <p:nvPr/>
        </p:nvGrpSpPr>
        <p:grpSpPr>
          <a:xfrm rot="-72251">
            <a:off x="1352858" y="365664"/>
            <a:ext cx="6438017" cy="1069171"/>
            <a:chOff x="3477025" y="2726700"/>
            <a:chExt cx="1792025" cy="382625"/>
          </a:xfrm>
        </p:grpSpPr>
        <p:sp>
          <p:nvSpPr>
            <p:cNvPr id="3060" name="Google Shape;3060;p32">
              <a:extLst>
                <a:ext uri="{FF2B5EF4-FFF2-40B4-BE49-F238E27FC236}">
                  <a16:creationId xmlns:a16="http://schemas.microsoft.com/office/drawing/2014/main" id="{69B10A9B-BFB2-3741-4F37-648D3B9391BC}"/>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2">
              <a:extLst>
                <a:ext uri="{FF2B5EF4-FFF2-40B4-BE49-F238E27FC236}">
                  <a16:creationId xmlns:a16="http://schemas.microsoft.com/office/drawing/2014/main" id="{79D89580-0AC9-8F68-9AC2-9958EC6230DF}"/>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2">
              <a:extLst>
                <a:ext uri="{FF2B5EF4-FFF2-40B4-BE49-F238E27FC236}">
                  <a16:creationId xmlns:a16="http://schemas.microsoft.com/office/drawing/2014/main" id="{76E7E27E-38D5-685E-6FB2-0C089B05FE24}"/>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2">
              <a:extLst>
                <a:ext uri="{FF2B5EF4-FFF2-40B4-BE49-F238E27FC236}">
                  <a16:creationId xmlns:a16="http://schemas.microsoft.com/office/drawing/2014/main" id="{B1CB05D3-F465-4870-8F46-A41E3B329162}"/>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2">
              <a:extLst>
                <a:ext uri="{FF2B5EF4-FFF2-40B4-BE49-F238E27FC236}">
                  <a16:creationId xmlns:a16="http://schemas.microsoft.com/office/drawing/2014/main" id="{B6C20183-62E1-B2C3-291B-51B17B51DCB7}"/>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2">
              <a:extLst>
                <a:ext uri="{FF2B5EF4-FFF2-40B4-BE49-F238E27FC236}">
                  <a16:creationId xmlns:a16="http://schemas.microsoft.com/office/drawing/2014/main" id="{D8723183-E767-88E4-309C-9E113C2DB558}"/>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2">
              <a:extLst>
                <a:ext uri="{FF2B5EF4-FFF2-40B4-BE49-F238E27FC236}">
                  <a16:creationId xmlns:a16="http://schemas.microsoft.com/office/drawing/2014/main" id="{1548EFBE-9F37-9598-B157-034746E3D31E}"/>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2">
              <a:extLst>
                <a:ext uri="{FF2B5EF4-FFF2-40B4-BE49-F238E27FC236}">
                  <a16:creationId xmlns:a16="http://schemas.microsoft.com/office/drawing/2014/main" id="{15F73FF7-B01E-9145-EA23-C8DD84EE7D79}"/>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8" name="Google Shape;3068;p32">
            <a:extLst>
              <a:ext uri="{FF2B5EF4-FFF2-40B4-BE49-F238E27FC236}">
                <a16:creationId xmlns:a16="http://schemas.microsoft.com/office/drawing/2014/main" id="{D6B60182-231E-F959-7971-867D9B71F6C5}"/>
              </a:ext>
            </a:extLst>
          </p:cNvPr>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Design </a:t>
            </a:r>
            <a:r>
              <a:rPr lang="en" dirty="0">
                <a:solidFill>
                  <a:srgbClr val="FFFF00"/>
                </a:solidFill>
              </a:rPr>
              <a:t>Decisions</a:t>
            </a:r>
            <a:endParaRPr dirty="0">
              <a:solidFill>
                <a:srgbClr val="FFFF00"/>
              </a:solidFill>
            </a:endParaRPr>
          </a:p>
        </p:txBody>
      </p:sp>
      <p:sp>
        <p:nvSpPr>
          <p:cNvPr id="3070" name="Google Shape;3070;p32">
            <a:extLst>
              <a:ext uri="{FF2B5EF4-FFF2-40B4-BE49-F238E27FC236}">
                <a16:creationId xmlns:a16="http://schemas.microsoft.com/office/drawing/2014/main" id="{53EE849E-A290-22ED-7BEB-CE7FC1D9DA24}"/>
              </a:ext>
            </a:extLst>
          </p:cNvPr>
          <p:cNvSpPr txBox="1">
            <a:spLocks noGrp="1"/>
          </p:cNvSpPr>
          <p:nvPr>
            <p:ph type="ctrTitle" idx="2"/>
          </p:nvPr>
        </p:nvSpPr>
        <p:spPr>
          <a:xfrm flipH="1">
            <a:off x="1567921" y="2515102"/>
            <a:ext cx="2336918" cy="7264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NN Architecture</a:t>
            </a:r>
            <a:endParaRPr sz="3600" dirty="0"/>
          </a:p>
        </p:txBody>
      </p:sp>
      <p:sp>
        <p:nvSpPr>
          <p:cNvPr id="3072" name="Google Shape;3072;p32">
            <a:extLst>
              <a:ext uri="{FF2B5EF4-FFF2-40B4-BE49-F238E27FC236}">
                <a16:creationId xmlns:a16="http://schemas.microsoft.com/office/drawing/2014/main" id="{8F4E14AE-1CAC-CCE4-DD07-4ABE8CEC568F}"/>
              </a:ext>
            </a:extLst>
          </p:cNvPr>
          <p:cNvSpPr txBox="1">
            <a:spLocks noGrp="1"/>
          </p:cNvSpPr>
          <p:nvPr>
            <p:ph type="ctrTitle" idx="4"/>
          </p:nvPr>
        </p:nvSpPr>
        <p:spPr>
          <a:xfrm>
            <a:off x="5097359" y="2490923"/>
            <a:ext cx="2638235" cy="7264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a:t>Hyperparamter-tuning</a:t>
            </a:r>
            <a:endParaRPr sz="2800" dirty="0"/>
          </a:p>
        </p:txBody>
      </p:sp>
      <p:sp>
        <p:nvSpPr>
          <p:cNvPr id="3073" name="Google Shape;3073;p32">
            <a:extLst>
              <a:ext uri="{FF2B5EF4-FFF2-40B4-BE49-F238E27FC236}">
                <a16:creationId xmlns:a16="http://schemas.microsoft.com/office/drawing/2014/main" id="{0B16A643-DFA7-91BA-D695-AF113787D40B}"/>
              </a:ext>
            </a:extLst>
          </p:cNvPr>
          <p:cNvSpPr/>
          <p:nvPr/>
        </p:nvSpPr>
        <p:spPr>
          <a:xfrm>
            <a:off x="618784" y="2274116"/>
            <a:ext cx="125365" cy="118002"/>
          </a:xfrm>
          <a:custGeom>
            <a:avLst/>
            <a:gdLst/>
            <a:ahLst/>
            <a:cxnLst/>
            <a:rect l="l" t="t" r="r" b="b"/>
            <a:pathLst>
              <a:path w="664" h="625" extrusionOk="0">
                <a:moveTo>
                  <a:pt x="340" y="0"/>
                </a:moveTo>
                <a:cubicBezTo>
                  <a:pt x="162" y="0"/>
                  <a:pt x="39" y="132"/>
                  <a:pt x="18" y="323"/>
                </a:cubicBezTo>
                <a:cubicBezTo>
                  <a:pt x="1" y="501"/>
                  <a:pt x="162" y="624"/>
                  <a:pt x="340" y="624"/>
                </a:cubicBezTo>
                <a:cubicBezTo>
                  <a:pt x="519" y="624"/>
                  <a:pt x="663" y="480"/>
                  <a:pt x="663" y="302"/>
                </a:cubicBezTo>
                <a:cubicBezTo>
                  <a:pt x="663" y="123"/>
                  <a:pt x="519" y="0"/>
                  <a:pt x="340"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2">
            <a:extLst>
              <a:ext uri="{FF2B5EF4-FFF2-40B4-BE49-F238E27FC236}">
                <a16:creationId xmlns:a16="http://schemas.microsoft.com/office/drawing/2014/main" id="{8F867FB7-FC95-0BAA-8E63-2CBBD7709B00}"/>
              </a:ext>
            </a:extLst>
          </p:cNvPr>
          <p:cNvSpPr/>
          <p:nvPr/>
        </p:nvSpPr>
        <p:spPr>
          <a:xfrm>
            <a:off x="8118191" y="66132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2">
            <a:extLst>
              <a:ext uri="{FF2B5EF4-FFF2-40B4-BE49-F238E27FC236}">
                <a16:creationId xmlns:a16="http://schemas.microsoft.com/office/drawing/2014/main" id="{0592C893-1C62-7725-0E9F-7F845403BF7E}"/>
              </a:ext>
            </a:extLst>
          </p:cNvPr>
          <p:cNvSpPr/>
          <p:nvPr/>
        </p:nvSpPr>
        <p:spPr>
          <a:xfrm>
            <a:off x="8315688" y="4726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2">
            <a:extLst>
              <a:ext uri="{FF2B5EF4-FFF2-40B4-BE49-F238E27FC236}">
                <a16:creationId xmlns:a16="http://schemas.microsoft.com/office/drawing/2014/main" id="{7AB53E43-CDB2-039E-5FC2-22D7FF3579A7}"/>
              </a:ext>
            </a:extLst>
          </p:cNvPr>
          <p:cNvSpPr/>
          <p:nvPr/>
        </p:nvSpPr>
        <p:spPr>
          <a:xfrm>
            <a:off x="561953" y="436651"/>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7" name="Google Shape;3077;p32">
            <a:extLst>
              <a:ext uri="{FF2B5EF4-FFF2-40B4-BE49-F238E27FC236}">
                <a16:creationId xmlns:a16="http://schemas.microsoft.com/office/drawing/2014/main" id="{CF5A288A-4EA4-F4D7-2474-013C579EDD51}"/>
              </a:ext>
            </a:extLst>
          </p:cNvPr>
          <p:cNvGrpSpPr/>
          <p:nvPr/>
        </p:nvGrpSpPr>
        <p:grpSpPr>
          <a:xfrm rot="5161138" flipH="1">
            <a:off x="553788" y="684606"/>
            <a:ext cx="255353" cy="476827"/>
            <a:chOff x="11746588" y="-8725"/>
            <a:chExt cx="292062" cy="545375"/>
          </a:xfrm>
        </p:grpSpPr>
        <p:sp>
          <p:nvSpPr>
            <p:cNvPr id="3078" name="Google Shape;3078;p32">
              <a:extLst>
                <a:ext uri="{FF2B5EF4-FFF2-40B4-BE49-F238E27FC236}">
                  <a16:creationId xmlns:a16="http://schemas.microsoft.com/office/drawing/2014/main" id="{0E57E536-368F-F825-115B-83C15D9085A3}"/>
                </a:ext>
              </a:extLst>
            </p:cNvPr>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2">
              <a:extLst>
                <a:ext uri="{FF2B5EF4-FFF2-40B4-BE49-F238E27FC236}">
                  <a16:creationId xmlns:a16="http://schemas.microsoft.com/office/drawing/2014/main" id="{0D4E5ACA-08EC-1D3B-D12D-0E323C25687A}"/>
                </a:ext>
              </a:extLst>
            </p:cNvPr>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0" name="Google Shape;3080;p32">
            <a:extLst>
              <a:ext uri="{FF2B5EF4-FFF2-40B4-BE49-F238E27FC236}">
                <a16:creationId xmlns:a16="http://schemas.microsoft.com/office/drawing/2014/main" id="{D6365FB7-189B-5EC8-E7DF-CECAD52859D6}"/>
              </a:ext>
            </a:extLst>
          </p:cNvPr>
          <p:cNvGrpSpPr/>
          <p:nvPr/>
        </p:nvGrpSpPr>
        <p:grpSpPr>
          <a:xfrm rot="-5400000">
            <a:off x="8444826" y="1309490"/>
            <a:ext cx="255350" cy="476821"/>
            <a:chOff x="11746588" y="-8725"/>
            <a:chExt cx="292062" cy="545375"/>
          </a:xfrm>
        </p:grpSpPr>
        <p:sp>
          <p:nvSpPr>
            <p:cNvPr id="3081" name="Google Shape;3081;p32">
              <a:extLst>
                <a:ext uri="{FF2B5EF4-FFF2-40B4-BE49-F238E27FC236}">
                  <a16:creationId xmlns:a16="http://schemas.microsoft.com/office/drawing/2014/main" id="{6E0B4372-4D17-B540-BFC8-3210CA555424}"/>
                </a:ext>
              </a:extLst>
            </p:cNvPr>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2">
              <a:extLst>
                <a:ext uri="{FF2B5EF4-FFF2-40B4-BE49-F238E27FC236}">
                  <a16:creationId xmlns:a16="http://schemas.microsoft.com/office/drawing/2014/main" id="{C848024D-B17C-17C0-D61D-82EA48F7EA94}"/>
                </a:ext>
              </a:extLst>
            </p:cNvPr>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3" name="Google Shape;3083;p32">
            <a:extLst>
              <a:ext uri="{FF2B5EF4-FFF2-40B4-BE49-F238E27FC236}">
                <a16:creationId xmlns:a16="http://schemas.microsoft.com/office/drawing/2014/main" id="{6FEBB7D4-8011-18C0-8EEB-7A382C604A4B}"/>
              </a:ext>
            </a:extLst>
          </p:cNvPr>
          <p:cNvSpPr/>
          <p:nvPr/>
        </p:nvSpPr>
        <p:spPr>
          <a:xfrm>
            <a:off x="4930591" y="175707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32">
            <a:extLst>
              <a:ext uri="{FF2B5EF4-FFF2-40B4-BE49-F238E27FC236}">
                <a16:creationId xmlns:a16="http://schemas.microsoft.com/office/drawing/2014/main" id="{0EEF427B-CBFB-10C0-CA41-CDA157A1B315}"/>
              </a:ext>
            </a:extLst>
          </p:cNvPr>
          <p:cNvGrpSpPr/>
          <p:nvPr/>
        </p:nvGrpSpPr>
        <p:grpSpPr>
          <a:xfrm rot="-319496">
            <a:off x="6059948" y="1522776"/>
            <a:ext cx="622117" cy="752031"/>
            <a:chOff x="3425859" y="-1423233"/>
            <a:chExt cx="260419" cy="314814"/>
          </a:xfrm>
        </p:grpSpPr>
        <p:sp>
          <p:nvSpPr>
            <p:cNvPr id="3085" name="Google Shape;3085;p32">
              <a:extLst>
                <a:ext uri="{FF2B5EF4-FFF2-40B4-BE49-F238E27FC236}">
                  <a16:creationId xmlns:a16="http://schemas.microsoft.com/office/drawing/2014/main" id="{460F9C27-CBBE-FAFC-6C6C-7110D24FBF0B}"/>
                </a:ext>
              </a:extLst>
            </p:cNvPr>
            <p:cNvSpPr/>
            <p:nvPr/>
          </p:nvSpPr>
          <p:spPr>
            <a:xfrm>
              <a:off x="3431107" y="-1299406"/>
              <a:ext cx="101567" cy="170999"/>
            </a:xfrm>
            <a:custGeom>
              <a:avLst/>
              <a:gdLst/>
              <a:ahLst/>
              <a:cxnLst/>
              <a:rect l="l" t="t" r="r" b="b"/>
              <a:pathLst>
                <a:path w="3445" h="5800" extrusionOk="0">
                  <a:moveTo>
                    <a:pt x="1" y="1"/>
                  </a:moveTo>
                  <a:lnTo>
                    <a:pt x="1" y="1"/>
                  </a:lnTo>
                  <a:cubicBezTo>
                    <a:pt x="179" y="197"/>
                    <a:pt x="304" y="482"/>
                    <a:pt x="304" y="768"/>
                  </a:cubicBezTo>
                  <a:cubicBezTo>
                    <a:pt x="286" y="1303"/>
                    <a:pt x="482" y="1785"/>
                    <a:pt x="928" y="2106"/>
                  </a:cubicBezTo>
                  <a:cubicBezTo>
                    <a:pt x="1196" y="2284"/>
                    <a:pt x="1535" y="2409"/>
                    <a:pt x="1660" y="2713"/>
                  </a:cubicBezTo>
                  <a:cubicBezTo>
                    <a:pt x="1803" y="3087"/>
                    <a:pt x="1517" y="3480"/>
                    <a:pt x="1553" y="3872"/>
                  </a:cubicBezTo>
                  <a:cubicBezTo>
                    <a:pt x="1571" y="4122"/>
                    <a:pt x="1714" y="4354"/>
                    <a:pt x="1928" y="4479"/>
                  </a:cubicBezTo>
                  <a:cubicBezTo>
                    <a:pt x="2088" y="4550"/>
                    <a:pt x="2249" y="4586"/>
                    <a:pt x="2392" y="4640"/>
                  </a:cubicBezTo>
                  <a:cubicBezTo>
                    <a:pt x="2820" y="4836"/>
                    <a:pt x="3052" y="5353"/>
                    <a:pt x="2927" y="5799"/>
                  </a:cubicBezTo>
                  <a:cubicBezTo>
                    <a:pt x="3337" y="5407"/>
                    <a:pt x="3444" y="4747"/>
                    <a:pt x="3141" y="4265"/>
                  </a:cubicBezTo>
                  <a:cubicBezTo>
                    <a:pt x="3034" y="4104"/>
                    <a:pt x="2909" y="3962"/>
                    <a:pt x="2838" y="3783"/>
                  </a:cubicBezTo>
                  <a:cubicBezTo>
                    <a:pt x="2731" y="3409"/>
                    <a:pt x="3016" y="3034"/>
                    <a:pt x="3070" y="2641"/>
                  </a:cubicBezTo>
                  <a:cubicBezTo>
                    <a:pt x="3123" y="2142"/>
                    <a:pt x="2784" y="1731"/>
                    <a:pt x="2320" y="1660"/>
                  </a:cubicBezTo>
                  <a:cubicBezTo>
                    <a:pt x="2160" y="1624"/>
                    <a:pt x="1999" y="1624"/>
                    <a:pt x="1838" y="1553"/>
                  </a:cubicBezTo>
                  <a:cubicBezTo>
                    <a:pt x="1642" y="1464"/>
                    <a:pt x="1464" y="1321"/>
                    <a:pt x="1357" y="1143"/>
                  </a:cubicBezTo>
                  <a:cubicBezTo>
                    <a:pt x="1285" y="1018"/>
                    <a:pt x="1232" y="875"/>
                    <a:pt x="1160" y="750"/>
                  </a:cubicBezTo>
                  <a:cubicBezTo>
                    <a:pt x="964" y="447"/>
                    <a:pt x="643" y="268"/>
                    <a:pt x="340" y="125"/>
                  </a:cubicBezTo>
                  <a:cubicBezTo>
                    <a:pt x="250" y="72"/>
                    <a:pt x="1" y="1"/>
                    <a:pt x="1"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2">
              <a:extLst>
                <a:ext uri="{FF2B5EF4-FFF2-40B4-BE49-F238E27FC236}">
                  <a16:creationId xmlns:a16="http://schemas.microsoft.com/office/drawing/2014/main" id="{F4F78C82-DFFD-38EA-93A3-43185C13236B}"/>
                </a:ext>
              </a:extLst>
            </p:cNvPr>
            <p:cNvSpPr/>
            <p:nvPr/>
          </p:nvSpPr>
          <p:spPr>
            <a:xfrm>
              <a:off x="3431107" y="-1299406"/>
              <a:ext cx="101567" cy="170999"/>
            </a:xfrm>
            <a:custGeom>
              <a:avLst/>
              <a:gdLst/>
              <a:ahLst/>
              <a:cxnLst/>
              <a:rect l="l" t="t" r="r" b="b"/>
              <a:pathLst>
                <a:path w="3445" h="5800" extrusionOk="0">
                  <a:moveTo>
                    <a:pt x="1" y="1"/>
                  </a:moveTo>
                  <a:cubicBezTo>
                    <a:pt x="72" y="72"/>
                    <a:pt x="126" y="161"/>
                    <a:pt x="179" y="250"/>
                  </a:cubicBezTo>
                  <a:cubicBezTo>
                    <a:pt x="393" y="375"/>
                    <a:pt x="607" y="518"/>
                    <a:pt x="750" y="750"/>
                  </a:cubicBezTo>
                  <a:cubicBezTo>
                    <a:pt x="821" y="875"/>
                    <a:pt x="875" y="1018"/>
                    <a:pt x="946" y="1143"/>
                  </a:cubicBezTo>
                  <a:cubicBezTo>
                    <a:pt x="1125" y="1428"/>
                    <a:pt x="1428" y="1678"/>
                    <a:pt x="1749" y="1767"/>
                  </a:cubicBezTo>
                  <a:cubicBezTo>
                    <a:pt x="1946" y="1821"/>
                    <a:pt x="2124" y="1856"/>
                    <a:pt x="2285" y="1945"/>
                  </a:cubicBezTo>
                  <a:cubicBezTo>
                    <a:pt x="2409" y="2017"/>
                    <a:pt x="2499" y="2124"/>
                    <a:pt x="2570" y="2249"/>
                  </a:cubicBezTo>
                  <a:cubicBezTo>
                    <a:pt x="2855" y="2766"/>
                    <a:pt x="2285" y="3248"/>
                    <a:pt x="2427" y="3783"/>
                  </a:cubicBezTo>
                  <a:cubicBezTo>
                    <a:pt x="2481" y="3962"/>
                    <a:pt x="2624" y="4104"/>
                    <a:pt x="2731" y="4265"/>
                  </a:cubicBezTo>
                  <a:cubicBezTo>
                    <a:pt x="2891" y="4533"/>
                    <a:pt x="2945" y="4854"/>
                    <a:pt x="2873" y="5157"/>
                  </a:cubicBezTo>
                  <a:cubicBezTo>
                    <a:pt x="2963" y="5353"/>
                    <a:pt x="2980" y="5585"/>
                    <a:pt x="2927" y="5799"/>
                  </a:cubicBezTo>
                  <a:cubicBezTo>
                    <a:pt x="3337" y="5407"/>
                    <a:pt x="3444" y="4747"/>
                    <a:pt x="3141" y="4265"/>
                  </a:cubicBezTo>
                  <a:cubicBezTo>
                    <a:pt x="3034" y="4104"/>
                    <a:pt x="2909" y="3962"/>
                    <a:pt x="2838" y="3783"/>
                  </a:cubicBezTo>
                  <a:cubicBezTo>
                    <a:pt x="2731" y="3409"/>
                    <a:pt x="3016" y="3034"/>
                    <a:pt x="3070" y="2641"/>
                  </a:cubicBezTo>
                  <a:cubicBezTo>
                    <a:pt x="3123" y="2142"/>
                    <a:pt x="2784" y="1731"/>
                    <a:pt x="2320" y="1660"/>
                  </a:cubicBezTo>
                  <a:cubicBezTo>
                    <a:pt x="2160" y="1624"/>
                    <a:pt x="1999" y="1624"/>
                    <a:pt x="1838" y="1553"/>
                  </a:cubicBezTo>
                  <a:cubicBezTo>
                    <a:pt x="1642" y="1464"/>
                    <a:pt x="1464" y="1321"/>
                    <a:pt x="1357" y="1143"/>
                  </a:cubicBezTo>
                  <a:cubicBezTo>
                    <a:pt x="1285" y="1018"/>
                    <a:pt x="1232" y="875"/>
                    <a:pt x="1160" y="750"/>
                  </a:cubicBezTo>
                  <a:cubicBezTo>
                    <a:pt x="964" y="447"/>
                    <a:pt x="643" y="268"/>
                    <a:pt x="340" y="125"/>
                  </a:cubicBezTo>
                  <a:cubicBezTo>
                    <a:pt x="250" y="72"/>
                    <a:pt x="1" y="1"/>
                    <a:pt x="1" y="1"/>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2">
              <a:extLst>
                <a:ext uri="{FF2B5EF4-FFF2-40B4-BE49-F238E27FC236}">
                  <a16:creationId xmlns:a16="http://schemas.microsoft.com/office/drawing/2014/main" id="{7D6CF6CF-0CA3-4459-2E16-4CFD57E1A8E7}"/>
                </a:ext>
              </a:extLst>
            </p:cNvPr>
            <p:cNvSpPr/>
            <p:nvPr/>
          </p:nvSpPr>
          <p:spPr>
            <a:xfrm>
              <a:off x="3522120" y="-1418811"/>
              <a:ext cx="77893" cy="287248"/>
            </a:xfrm>
            <a:custGeom>
              <a:avLst/>
              <a:gdLst/>
              <a:ahLst/>
              <a:cxnLst/>
              <a:rect l="l" t="t" r="r" b="b"/>
              <a:pathLst>
                <a:path w="2642" h="9743" extrusionOk="0">
                  <a:moveTo>
                    <a:pt x="2320" y="0"/>
                  </a:moveTo>
                  <a:cubicBezTo>
                    <a:pt x="1696" y="143"/>
                    <a:pt x="1017" y="482"/>
                    <a:pt x="714" y="1214"/>
                  </a:cubicBezTo>
                  <a:cubicBezTo>
                    <a:pt x="589" y="1535"/>
                    <a:pt x="607" y="1856"/>
                    <a:pt x="714" y="2159"/>
                  </a:cubicBezTo>
                  <a:cubicBezTo>
                    <a:pt x="839" y="2552"/>
                    <a:pt x="768" y="3051"/>
                    <a:pt x="589" y="3408"/>
                  </a:cubicBezTo>
                  <a:cubicBezTo>
                    <a:pt x="286" y="4033"/>
                    <a:pt x="0" y="4586"/>
                    <a:pt x="304" y="5317"/>
                  </a:cubicBezTo>
                  <a:cubicBezTo>
                    <a:pt x="429" y="5639"/>
                    <a:pt x="643" y="5817"/>
                    <a:pt x="839" y="6085"/>
                  </a:cubicBezTo>
                  <a:cubicBezTo>
                    <a:pt x="1160" y="6549"/>
                    <a:pt x="928" y="7173"/>
                    <a:pt x="732" y="7619"/>
                  </a:cubicBezTo>
                  <a:cubicBezTo>
                    <a:pt x="571" y="7994"/>
                    <a:pt x="643" y="8458"/>
                    <a:pt x="786" y="8815"/>
                  </a:cubicBezTo>
                  <a:cubicBezTo>
                    <a:pt x="928" y="9189"/>
                    <a:pt x="1196" y="9475"/>
                    <a:pt x="1464" y="9742"/>
                  </a:cubicBezTo>
                  <a:cubicBezTo>
                    <a:pt x="1339" y="9118"/>
                    <a:pt x="1481" y="8297"/>
                    <a:pt x="1820" y="7815"/>
                  </a:cubicBezTo>
                  <a:cubicBezTo>
                    <a:pt x="2124" y="7369"/>
                    <a:pt x="2516" y="6852"/>
                    <a:pt x="2498" y="6245"/>
                  </a:cubicBezTo>
                  <a:cubicBezTo>
                    <a:pt x="2498" y="5603"/>
                    <a:pt x="1874" y="5032"/>
                    <a:pt x="2106" y="4372"/>
                  </a:cubicBezTo>
                  <a:cubicBezTo>
                    <a:pt x="2231" y="4033"/>
                    <a:pt x="2516" y="3836"/>
                    <a:pt x="2570" y="3426"/>
                  </a:cubicBezTo>
                  <a:cubicBezTo>
                    <a:pt x="2641" y="3016"/>
                    <a:pt x="2516" y="2605"/>
                    <a:pt x="2266" y="2302"/>
                  </a:cubicBezTo>
                  <a:cubicBezTo>
                    <a:pt x="1927" y="1909"/>
                    <a:pt x="1856" y="1463"/>
                    <a:pt x="1945" y="910"/>
                  </a:cubicBezTo>
                  <a:cubicBezTo>
                    <a:pt x="1963" y="732"/>
                    <a:pt x="2017" y="571"/>
                    <a:pt x="2088" y="411"/>
                  </a:cubicBezTo>
                  <a:cubicBezTo>
                    <a:pt x="2106" y="393"/>
                    <a:pt x="2249" y="90"/>
                    <a:pt x="2320"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2">
              <a:extLst>
                <a:ext uri="{FF2B5EF4-FFF2-40B4-BE49-F238E27FC236}">
                  <a16:creationId xmlns:a16="http://schemas.microsoft.com/office/drawing/2014/main" id="{A01B89E0-F51B-8564-B28E-A35B6013663C}"/>
                </a:ext>
              </a:extLst>
            </p:cNvPr>
            <p:cNvSpPr/>
            <p:nvPr/>
          </p:nvSpPr>
          <p:spPr>
            <a:xfrm>
              <a:off x="3552103" y="-1418811"/>
              <a:ext cx="47909" cy="287248"/>
            </a:xfrm>
            <a:custGeom>
              <a:avLst/>
              <a:gdLst/>
              <a:ahLst/>
              <a:cxnLst/>
              <a:rect l="l" t="t" r="r" b="b"/>
              <a:pathLst>
                <a:path w="1625" h="9743" extrusionOk="0">
                  <a:moveTo>
                    <a:pt x="1303" y="0"/>
                  </a:moveTo>
                  <a:cubicBezTo>
                    <a:pt x="1142" y="36"/>
                    <a:pt x="964" y="90"/>
                    <a:pt x="803" y="161"/>
                  </a:cubicBezTo>
                  <a:cubicBezTo>
                    <a:pt x="750" y="268"/>
                    <a:pt x="679" y="411"/>
                    <a:pt x="661" y="411"/>
                  </a:cubicBezTo>
                  <a:cubicBezTo>
                    <a:pt x="607" y="571"/>
                    <a:pt x="554" y="732"/>
                    <a:pt x="518" y="910"/>
                  </a:cubicBezTo>
                  <a:cubicBezTo>
                    <a:pt x="447" y="1463"/>
                    <a:pt x="518" y="1909"/>
                    <a:pt x="857" y="2302"/>
                  </a:cubicBezTo>
                  <a:cubicBezTo>
                    <a:pt x="1089" y="2605"/>
                    <a:pt x="1214" y="3016"/>
                    <a:pt x="1142" y="3426"/>
                  </a:cubicBezTo>
                  <a:cubicBezTo>
                    <a:pt x="1089" y="3836"/>
                    <a:pt x="821" y="4033"/>
                    <a:pt x="696" y="4372"/>
                  </a:cubicBezTo>
                  <a:cubicBezTo>
                    <a:pt x="464" y="5032"/>
                    <a:pt x="1071" y="5603"/>
                    <a:pt x="1089" y="6245"/>
                  </a:cubicBezTo>
                  <a:cubicBezTo>
                    <a:pt x="1089" y="6852"/>
                    <a:pt x="714" y="7369"/>
                    <a:pt x="411" y="7815"/>
                  </a:cubicBezTo>
                  <a:cubicBezTo>
                    <a:pt x="161" y="8172"/>
                    <a:pt x="0" y="8725"/>
                    <a:pt x="0" y="9243"/>
                  </a:cubicBezTo>
                  <a:cubicBezTo>
                    <a:pt x="125" y="9421"/>
                    <a:pt x="286" y="9582"/>
                    <a:pt x="447" y="9742"/>
                  </a:cubicBezTo>
                  <a:cubicBezTo>
                    <a:pt x="322" y="9118"/>
                    <a:pt x="464" y="8297"/>
                    <a:pt x="803" y="7815"/>
                  </a:cubicBezTo>
                  <a:cubicBezTo>
                    <a:pt x="1107" y="7369"/>
                    <a:pt x="1499" y="6852"/>
                    <a:pt x="1481" y="6245"/>
                  </a:cubicBezTo>
                  <a:cubicBezTo>
                    <a:pt x="1481" y="5603"/>
                    <a:pt x="857" y="5032"/>
                    <a:pt x="1089" y="4372"/>
                  </a:cubicBezTo>
                  <a:cubicBezTo>
                    <a:pt x="1214" y="4033"/>
                    <a:pt x="1499" y="3836"/>
                    <a:pt x="1553" y="3426"/>
                  </a:cubicBezTo>
                  <a:cubicBezTo>
                    <a:pt x="1624" y="3016"/>
                    <a:pt x="1499" y="2605"/>
                    <a:pt x="1249" y="2302"/>
                  </a:cubicBezTo>
                  <a:cubicBezTo>
                    <a:pt x="910" y="1909"/>
                    <a:pt x="857" y="1463"/>
                    <a:pt x="928" y="910"/>
                  </a:cubicBezTo>
                  <a:cubicBezTo>
                    <a:pt x="946" y="732"/>
                    <a:pt x="1000" y="571"/>
                    <a:pt x="1071" y="411"/>
                  </a:cubicBezTo>
                  <a:cubicBezTo>
                    <a:pt x="1089" y="393"/>
                    <a:pt x="1232" y="90"/>
                    <a:pt x="1303" y="0"/>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2">
              <a:extLst>
                <a:ext uri="{FF2B5EF4-FFF2-40B4-BE49-F238E27FC236}">
                  <a16:creationId xmlns:a16="http://schemas.microsoft.com/office/drawing/2014/main" id="{F8D51077-B83B-12B2-7E89-2564628B8913}"/>
                </a:ext>
              </a:extLst>
            </p:cNvPr>
            <p:cNvSpPr/>
            <p:nvPr/>
          </p:nvSpPr>
          <p:spPr>
            <a:xfrm>
              <a:off x="3576839" y="-1352534"/>
              <a:ext cx="109439" cy="225689"/>
            </a:xfrm>
            <a:custGeom>
              <a:avLst/>
              <a:gdLst/>
              <a:ahLst/>
              <a:cxnLst/>
              <a:rect l="l" t="t" r="r" b="b"/>
              <a:pathLst>
                <a:path w="3712" h="7655" extrusionOk="0">
                  <a:moveTo>
                    <a:pt x="2748" y="0"/>
                  </a:moveTo>
                  <a:lnTo>
                    <a:pt x="2748" y="0"/>
                  </a:lnTo>
                  <a:cubicBezTo>
                    <a:pt x="2801" y="393"/>
                    <a:pt x="2855" y="750"/>
                    <a:pt x="2623" y="1125"/>
                  </a:cubicBezTo>
                  <a:cubicBezTo>
                    <a:pt x="2427" y="1428"/>
                    <a:pt x="2123" y="1642"/>
                    <a:pt x="1856" y="1892"/>
                  </a:cubicBezTo>
                  <a:cubicBezTo>
                    <a:pt x="1588" y="2124"/>
                    <a:pt x="1356" y="2463"/>
                    <a:pt x="1374" y="2820"/>
                  </a:cubicBezTo>
                  <a:cubicBezTo>
                    <a:pt x="1410" y="3248"/>
                    <a:pt x="1784" y="3587"/>
                    <a:pt x="1802" y="4015"/>
                  </a:cubicBezTo>
                  <a:cubicBezTo>
                    <a:pt x="1820" y="4283"/>
                    <a:pt x="1677" y="4533"/>
                    <a:pt x="1517" y="4747"/>
                  </a:cubicBezTo>
                  <a:cubicBezTo>
                    <a:pt x="1196" y="5211"/>
                    <a:pt x="767" y="5585"/>
                    <a:pt x="464" y="6049"/>
                  </a:cubicBezTo>
                  <a:cubicBezTo>
                    <a:pt x="161" y="6531"/>
                    <a:pt x="0" y="7173"/>
                    <a:pt x="303" y="7655"/>
                  </a:cubicBezTo>
                  <a:cubicBezTo>
                    <a:pt x="321" y="7048"/>
                    <a:pt x="696" y="6477"/>
                    <a:pt x="1249" y="6228"/>
                  </a:cubicBezTo>
                  <a:cubicBezTo>
                    <a:pt x="1445" y="6121"/>
                    <a:pt x="1659" y="6067"/>
                    <a:pt x="1874" y="5996"/>
                  </a:cubicBezTo>
                  <a:cubicBezTo>
                    <a:pt x="2873" y="5603"/>
                    <a:pt x="3711" y="4568"/>
                    <a:pt x="3408" y="3444"/>
                  </a:cubicBezTo>
                  <a:cubicBezTo>
                    <a:pt x="3301" y="3034"/>
                    <a:pt x="3123" y="2606"/>
                    <a:pt x="3212" y="2177"/>
                  </a:cubicBezTo>
                  <a:cubicBezTo>
                    <a:pt x="3265" y="1927"/>
                    <a:pt x="3355" y="1696"/>
                    <a:pt x="3337" y="1446"/>
                  </a:cubicBezTo>
                  <a:cubicBezTo>
                    <a:pt x="3319" y="910"/>
                    <a:pt x="3176" y="339"/>
                    <a:pt x="2748"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2">
              <a:extLst>
                <a:ext uri="{FF2B5EF4-FFF2-40B4-BE49-F238E27FC236}">
                  <a16:creationId xmlns:a16="http://schemas.microsoft.com/office/drawing/2014/main" id="{386BD027-5273-203D-6C16-55BB01CB6CEC}"/>
                </a:ext>
              </a:extLst>
            </p:cNvPr>
            <p:cNvSpPr/>
            <p:nvPr/>
          </p:nvSpPr>
          <p:spPr>
            <a:xfrm>
              <a:off x="3579994" y="-1352534"/>
              <a:ext cx="106284" cy="225689"/>
            </a:xfrm>
            <a:custGeom>
              <a:avLst/>
              <a:gdLst/>
              <a:ahLst/>
              <a:cxnLst/>
              <a:rect l="l" t="t" r="r" b="b"/>
              <a:pathLst>
                <a:path w="3605" h="7655" extrusionOk="0">
                  <a:moveTo>
                    <a:pt x="2641" y="0"/>
                  </a:moveTo>
                  <a:lnTo>
                    <a:pt x="2641" y="0"/>
                  </a:lnTo>
                  <a:cubicBezTo>
                    <a:pt x="2677" y="232"/>
                    <a:pt x="2712" y="447"/>
                    <a:pt x="2677" y="661"/>
                  </a:cubicBezTo>
                  <a:cubicBezTo>
                    <a:pt x="2766" y="910"/>
                    <a:pt x="2801" y="1196"/>
                    <a:pt x="2819" y="1446"/>
                  </a:cubicBezTo>
                  <a:cubicBezTo>
                    <a:pt x="2819" y="1696"/>
                    <a:pt x="2730" y="1927"/>
                    <a:pt x="2694" y="2177"/>
                  </a:cubicBezTo>
                  <a:cubicBezTo>
                    <a:pt x="2605" y="2606"/>
                    <a:pt x="2766" y="3016"/>
                    <a:pt x="2873" y="3444"/>
                  </a:cubicBezTo>
                  <a:cubicBezTo>
                    <a:pt x="3176" y="4568"/>
                    <a:pt x="2320" y="5407"/>
                    <a:pt x="1338" y="5799"/>
                  </a:cubicBezTo>
                  <a:cubicBezTo>
                    <a:pt x="1124" y="5889"/>
                    <a:pt x="910" y="5924"/>
                    <a:pt x="696" y="6031"/>
                  </a:cubicBezTo>
                  <a:cubicBezTo>
                    <a:pt x="464" y="6138"/>
                    <a:pt x="250" y="6352"/>
                    <a:pt x="107" y="6620"/>
                  </a:cubicBezTo>
                  <a:cubicBezTo>
                    <a:pt x="0" y="6959"/>
                    <a:pt x="0" y="7334"/>
                    <a:pt x="196" y="7655"/>
                  </a:cubicBezTo>
                  <a:cubicBezTo>
                    <a:pt x="214" y="7048"/>
                    <a:pt x="589" y="6477"/>
                    <a:pt x="1142" y="6210"/>
                  </a:cubicBezTo>
                  <a:cubicBezTo>
                    <a:pt x="1338" y="6121"/>
                    <a:pt x="1552" y="6067"/>
                    <a:pt x="1767" y="5996"/>
                  </a:cubicBezTo>
                  <a:cubicBezTo>
                    <a:pt x="2766" y="5603"/>
                    <a:pt x="3604" y="4568"/>
                    <a:pt x="3301" y="3444"/>
                  </a:cubicBezTo>
                  <a:cubicBezTo>
                    <a:pt x="3176" y="3016"/>
                    <a:pt x="3016" y="2606"/>
                    <a:pt x="3105" y="2177"/>
                  </a:cubicBezTo>
                  <a:cubicBezTo>
                    <a:pt x="3158" y="1927"/>
                    <a:pt x="3248" y="1696"/>
                    <a:pt x="3230" y="1446"/>
                  </a:cubicBezTo>
                  <a:cubicBezTo>
                    <a:pt x="3212" y="910"/>
                    <a:pt x="3069" y="339"/>
                    <a:pt x="2641" y="0"/>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2">
              <a:extLst>
                <a:ext uri="{FF2B5EF4-FFF2-40B4-BE49-F238E27FC236}">
                  <a16:creationId xmlns:a16="http://schemas.microsoft.com/office/drawing/2014/main" id="{0533F0CF-B915-FFB1-918F-E26AB0925D48}"/>
                </a:ext>
              </a:extLst>
            </p:cNvPr>
            <p:cNvSpPr/>
            <p:nvPr/>
          </p:nvSpPr>
          <p:spPr>
            <a:xfrm>
              <a:off x="3465307" y="-1136869"/>
              <a:ext cx="179932" cy="23704"/>
            </a:xfrm>
            <a:custGeom>
              <a:avLst/>
              <a:gdLst/>
              <a:ahLst/>
              <a:cxnLst/>
              <a:rect l="l" t="t" r="r" b="b"/>
              <a:pathLst>
                <a:path w="6103" h="804" extrusionOk="0">
                  <a:moveTo>
                    <a:pt x="500" y="1"/>
                  </a:moveTo>
                  <a:cubicBezTo>
                    <a:pt x="215" y="1"/>
                    <a:pt x="0" y="233"/>
                    <a:pt x="0" y="518"/>
                  </a:cubicBezTo>
                  <a:lnTo>
                    <a:pt x="0" y="804"/>
                  </a:lnTo>
                  <a:lnTo>
                    <a:pt x="6103" y="804"/>
                  </a:lnTo>
                  <a:lnTo>
                    <a:pt x="6103" y="518"/>
                  </a:lnTo>
                  <a:cubicBezTo>
                    <a:pt x="6103" y="233"/>
                    <a:pt x="5871" y="1"/>
                    <a:pt x="5585"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2">
              <a:extLst>
                <a:ext uri="{FF2B5EF4-FFF2-40B4-BE49-F238E27FC236}">
                  <a16:creationId xmlns:a16="http://schemas.microsoft.com/office/drawing/2014/main" id="{DF574950-CDCD-8544-6F7B-90EAFE64C602}"/>
                </a:ext>
              </a:extLst>
            </p:cNvPr>
            <p:cNvSpPr/>
            <p:nvPr/>
          </p:nvSpPr>
          <p:spPr>
            <a:xfrm>
              <a:off x="3617849" y="-1136869"/>
              <a:ext cx="27389" cy="23704"/>
            </a:xfrm>
            <a:custGeom>
              <a:avLst/>
              <a:gdLst/>
              <a:ahLst/>
              <a:cxnLst/>
              <a:rect l="l" t="t" r="r" b="b"/>
              <a:pathLst>
                <a:path w="929" h="804" extrusionOk="0">
                  <a:moveTo>
                    <a:pt x="1" y="1"/>
                  </a:moveTo>
                  <a:cubicBezTo>
                    <a:pt x="286" y="1"/>
                    <a:pt x="500" y="233"/>
                    <a:pt x="500" y="518"/>
                  </a:cubicBezTo>
                  <a:lnTo>
                    <a:pt x="500" y="804"/>
                  </a:lnTo>
                  <a:lnTo>
                    <a:pt x="929" y="804"/>
                  </a:lnTo>
                  <a:lnTo>
                    <a:pt x="929" y="518"/>
                  </a:lnTo>
                  <a:cubicBezTo>
                    <a:pt x="929" y="233"/>
                    <a:pt x="697" y="1"/>
                    <a:pt x="411"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2">
              <a:extLst>
                <a:ext uri="{FF2B5EF4-FFF2-40B4-BE49-F238E27FC236}">
                  <a16:creationId xmlns:a16="http://schemas.microsoft.com/office/drawing/2014/main" id="{67F4AA81-FD8F-B638-D0A9-88E2407A8D8C}"/>
                </a:ext>
              </a:extLst>
            </p:cNvPr>
            <p:cNvSpPr/>
            <p:nvPr/>
          </p:nvSpPr>
          <p:spPr>
            <a:xfrm>
              <a:off x="3425859" y="-1423233"/>
              <a:ext cx="260419" cy="314814"/>
            </a:xfrm>
            <a:custGeom>
              <a:avLst/>
              <a:gdLst/>
              <a:ahLst/>
              <a:cxnLst/>
              <a:rect l="l" t="t" r="r" b="b"/>
              <a:pathLst>
                <a:path w="8833" h="10678" extrusionOk="0">
                  <a:moveTo>
                    <a:pt x="4836" y="614"/>
                  </a:moveTo>
                  <a:lnTo>
                    <a:pt x="4836" y="614"/>
                  </a:lnTo>
                  <a:cubicBezTo>
                    <a:pt x="4479" y="1096"/>
                    <a:pt x="4354" y="1631"/>
                    <a:pt x="4479" y="2184"/>
                  </a:cubicBezTo>
                  <a:cubicBezTo>
                    <a:pt x="4514" y="2327"/>
                    <a:pt x="4568" y="2452"/>
                    <a:pt x="4604" y="2577"/>
                  </a:cubicBezTo>
                  <a:cubicBezTo>
                    <a:pt x="4675" y="2737"/>
                    <a:pt x="4746" y="2898"/>
                    <a:pt x="4746" y="3077"/>
                  </a:cubicBezTo>
                  <a:cubicBezTo>
                    <a:pt x="4782" y="3398"/>
                    <a:pt x="4621" y="3630"/>
                    <a:pt x="4461" y="3879"/>
                  </a:cubicBezTo>
                  <a:cubicBezTo>
                    <a:pt x="4354" y="4022"/>
                    <a:pt x="4265" y="4183"/>
                    <a:pt x="4193" y="4361"/>
                  </a:cubicBezTo>
                  <a:cubicBezTo>
                    <a:pt x="3961" y="4932"/>
                    <a:pt x="4229" y="5378"/>
                    <a:pt x="4532" y="5771"/>
                  </a:cubicBezTo>
                  <a:cubicBezTo>
                    <a:pt x="4675" y="5949"/>
                    <a:pt x="4836" y="6145"/>
                    <a:pt x="4853" y="6377"/>
                  </a:cubicBezTo>
                  <a:cubicBezTo>
                    <a:pt x="4871" y="6645"/>
                    <a:pt x="4800" y="6895"/>
                    <a:pt x="4693" y="7127"/>
                  </a:cubicBezTo>
                  <a:cubicBezTo>
                    <a:pt x="4657" y="7216"/>
                    <a:pt x="4711" y="7305"/>
                    <a:pt x="4782" y="7341"/>
                  </a:cubicBezTo>
                  <a:cubicBezTo>
                    <a:pt x="4794" y="7344"/>
                    <a:pt x="4808" y="7345"/>
                    <a:pt x="4821" y="7345"/>
                  </a:cubicBezTo>
                  <a:cubicBezTo>
                    <a:pt x="4888" y="7345"/>
                    <a:pt x="4964" y="7311"/>
                    <a:pt x="4978" y="7252"/>
                  </a:cubicBezTo>
                  <a:cubicBezTo>
                    <a:pt x="5085" y="6984"/>
                    <a:pt x="5192" y="6699"/>
                    <a:pt x="5157" y="6360"/>
                  </a:cubicBezTo>
                  <a:cubicBezTo>
                    <a:pt x="5139" y="6056"/>
                    <a:pt x="4961" y="5806"/>
                    <a:pt x="4782" y="5592"/>
                  </a:cubicBezTo>
                  <a:cubicBezTo>
                    <a:pt x="4479" y="5200"/>
                    <a:pt x="4318" y="4879"/>
                    <a:pt x="4479" y="4468"/>
                  </a:cubicBezTo>
                  <a:cubicBezTo>
                    <a:pt x="4532" y="4325"/>
                    <a:pt x="4621" y="4201"/>
                    <a:pt x="4711" y="4058"/>
                  </a:cubicBezTo>
                  <a:cubicBezTo>
                    <a:pt x="4907" y="3772"/>
                    <a:pt x="5085" y="3487"/>
                    <a:pt x="5068" y="3041"/>
                  </a:cubicBezTo>
                  <a:cubicBezTo>
                    <a:pt x="5050" y="2827"/>
                    <a:pt x="4978" y="2648"/>
                    <a:pt x="4907" y="2452"/>
                  </a:cubicBezTo>
                  <a:cubicBezTo>
                    <a:pt x="4853" y="2345"/>
                    <a:pt x="4818" y="2238"/>
                    <a:pt x="4782" y="2113"/>
                  </a:cubicBezTo>
                  <a:cubicBezTo>
                    <a:pt x="4675" y="1649"/>
                    <a:pt x="4782" y="1203"/>
                    <a:pt x="5103" y="775"/>
                  </a:cubicBezTo>
                  <a:lnTo>
                    <a:pt x="5103" y="775"/>
                  </a:lnTo>
                  <a:cubicBezTo>
                    <a:pt x="5085" y="864"/>
                    <a:pt x="5068" y="953"/>
                    <a:pt x="5050" y="1042"/>
                  </a:cubicBezTo>
                  <a:cubicBezTo>
                    <a:pt x="4961" y="1685"/>
                    <a:pt x="5068" y="2149"/>
                    <a:pt x="5407" y="2559"/>
                  </a:cubicBezTo>
                  <a:cubicBezTo>
                    <a:pt x="5639" y="2827"/>
                    <a:pt x="5728" y="3201"/>
                    <a:pt x="5674" y="3558"/>
                  </a:cubicBezTo>
                  <a:cubicBezTo>
                    <a:pt x="5621" y="3915"/>
                    <a:pt x="5335" y="4147"/>
                    <a:pt x="5228" y="4468"/>
                  </a:cubicBezTo>
                  <a:cubicBezTo>
                    <a:pt x="5068" y="4914"/>
                    <a:pt x="5246" y="5307"/>
                    <a:pt x="5407" y="5682"/>
                  </a:cubicBezTo>
                  <a:cubicBezTo>
                    <a:pt x="5514" y="5913"/>
                    <a:pt x="5603" y="6145"/>
                    <a:pt x="5621" y="6395"/>
                  </a:cubicBezTo>
                  <a:cubicBezTo>
                    <a:pt x="5621" y="6948"/>
                    <a:pt x="5264" y="7430"/>
                    <a:pt x="4961" y="7876"/>
                  </a:cubicBezTo>
                  <a:cubicBezTo>
                    <a:pt x="4675" y="8269"/>
                    <a:pt x="4532" y="8893"/>
                    <a:pt x="4532" y="9446"/>
                  </a:cubicBezTo>
                  <a:cubicBezTo>
                    <a:pt x="4372" y="9268"/>
                    <a:pt x="4265" y="9089"/>
                    <a:pt x="4193" y="8893"/>
                  </a:cubicBezTo>
                  <a:cubicBezTo>
                    <a:pt x="4068" y="8626"/>
                    <a:pt x="3997" y="8179"/>
                    <a:pt x="4140" y="7840"/>
                  </a:cubicBezTo>
                  <a:cubicBezTo>
                    <a:pt x="4390" y="7287"/>
                    <a:pt x="4586" y="6645"/>
                    <a:pt x="4229" y="6145"/>
                  </a:cubicBezTo>
                  <a:cubicBezTo>
                    <a:pt x="4158" y="6056"/>
                    <a:pt x="4104" y="5985"/>
                    <a:pt x="4033" y="5896"/>
                  </a:cubicBezTo>
                  <a:cubicBezTo>
                    <a:pt x="3908" y="5753"/>
                    <a:pt x="3783" y="5610"/>
                    <a:pt x="3712" y="5414"/>
                  </a:cubicBezTo>
                  <a:cubicBezTo>
                    <a:pt x="3426" y="4754"/>
                    <a:pt x="3694" y="4236"/>
                    <a:pt x="3997" y="3630"/>
                  </a:cubicBezTo>
                  <a:lnTo>
                    <a:pt x="3997" y="3612"/>
                  </a:lnTo>
                  <a:cubicBezTo>
                    <a:pt x="4175" y="3273"/>
                    <a:pt x="4282" y="2720"/>
                    <a:pt x="4122" y="2274"/>
                  </a:cubicBezTo>
                  <a:cubicBezTo>
                    <a:pt x="4015" y="1970"/>
                    <a:pt x="4015" y="1703"/>
                    <a:pt x="4122" y="1417"/>
                  </a:cubicBezTo>
                  <a:cubicBezTo>
                    <a:pt x="4282" y="1042"/>
                    <a:pt x="4550" y="793"/>
                    <a:pt x="4836" y="614"/>
                  </a:cubicBezTo>
                  <a:close/>
                  <a:moveTo>
                    <a:pt x="6941" y="9875"/>
                  </a:moveTo>
                  <a:cubicBezTo>
                    <a:pt x="7137" y="9875"/>
                    <a:pt x="7298" y="10035"/>
                    <a:pt x="7298" y="10231"/>
                  </a:cubicBezTo>
                  <a:lnTo>
                    <a:pt x="7298" y="10356"/>
                  </a:lnTo>
                  <a:lnTo>
                    <a:pt x="1481" y="10356"/>
                  </a:lnTo>
                  <a:lnTo>
                    <a:pt x="1481" y="10231"/>
                  </a:lnTo>
                  <a:cubicBezTo>
                    <a:pt x="1481" y="10035"/>
                    <a:pt x="1642" y="9875"/>
                    <a:pt x="1820" y="9875"/>
                  </a:cubicBezTo>
                  <a:close/>
                  <a:moveTo>
                    <a:pt x="5592" y="1"/>
                  </a:moveTo>
                  <a:cubicBezTo>
                    <a:pt x="5577" y="1"/>
                    <a:pt x="5563" y="3"/>
                    <a:pt x="5549" y="8"/>
                  </a:cubicBezTo>
                  <a:cubicBezTo>
                    <a:pt x="5068" y="115"/>
                    <a:pt x="4193" y="418"/>
                    <a:pt x="3836" y="1310"/>
                  </a:cubicBezTo>
                  <a:cubicBezTo>
                    <a:pt x="3712" y="1649"/>
                    <a:pt x="3694" y="1988"/>
                    <a:pt x="3836" y="2363"/>
                  </a:cubicBezTo>
                  <a:cubicBezTo>
                    <a:pt x="3943" y="2684"/>
                    <a:pt x="3890" y="3130"/>
                    <a:pt x="3712" y="3487"/>
                  </a:cubicBezTo>
                  <a:cubicBezTo>
                    <a:pt x="3390" y="4129"/>
                    <a:pt x="3087" y="4736"/>
                    <a:pt x="3426" y="5521"/>
                  </a:cubicBezTo>
                  <a:cubicBezTo>
                    <a:pt x="3515" y="5771"/>
                    <a:pt x="3658" y="5931"/>
                    <a:pt x="3801" y="6092"/>
                  </a:cubicBezTo>
                  <a:cubicBezTo>
                    <a:pt x="3854" y="6163"/>
                    <a:pt x="3908" y="6252"/>
                    <a:pt x="3961" y="6324"/>
                  </a:cubicBezTo>
                  <a:cubicBezTo>
                    <a:pt x="4229" y="6699"/>
                    <a:pt x="4068" y="7234"/>
                    <a:pt x="3854" y="7716"/>
                  </a:cubicBezTo>
                  <a:cubicBezTo>
                    <a:pt x="3676" y="8144"/>
                    <a:pt x="3765" y="8661"/>
                    <a:pt x="3908" y="9018"/>
                  </a:cubicBezTo>
                  <a:cubicBezTo>
                    <a:pt x="3979" y="9214"/>
                    <a:pt x="4086" y="9393"/>
                    <a:pt x="4211" y="9553"/>
                  </a:cubicBezTo>
                  <a:lnTo>
                    <a:pt x="3569" y="9553"/>
                  </a:lnTo>
                  <a:cubicBezTo>
                    <a:pt x="3694" y="9179"/>
                    <a:pt x="3676" y="8733"/>
                    <a:pt x="3462" y="8376"/>
                  </a:cubicBezTo>
                  <a:cubicBezTo>
                    <a:pt x="3355" y="8233"/>
                    <a:pt x="3230" y="8108"/>
                    <a:pt x="3176" y="7930"/>
                  </a:cubicBezTo>
                  <a:cubicBezTo>
                    <a:pt x="3123" y="7751"/>
                    <a:pt x="3194" y="7537"/>
                    <a:pt x="3265" y="7323"/>
                  </a:cubicBezTo>
                  <a:cubicBezTo>
                    <a:pt x="3319" y="7180"/>
                    <a:pt x="3373" y="7020"/>
                    <a:pt x="3390" y="6859"/>
                  </a:cubicBezTo>
                  <a:cubicBezTo>
                    <a:pt x="3462" y="6306"/>
                    <a:pt x="3087" y="5806"/>
                    <a:pt x="2534" y="5699"/>
                  </a:cubicBezTo>
                  <a:cubicBezTo>
                    <a:pt x="2373" y="5664"/>
                    <a:pt x="2213" y="5664"/>
                    <a:pt x="2070" y="5610"/>
                  </a:cubicBezTo>
                  <a:cubicBezTo>
                    <a:pt x="1731" y="5467"/>
                    <a:pt x="1642" y="5146"/>
                    <a:pt x="1481" y="4861"/>
                  </a:cubicBezTo>
                  <a:cubicBezTo>
                    <a:pt x="1249" y="4522"/>
                    <a:pt x="892" y="4343"/>
                    <a:pt x="589" y="4183"/>
                  </a:cubicBezTo>
                  <a:cubicBezTo>
                    <a:pt x="500" y="4129"/>
                    <a:pt x="268" y="4058"/>
                    <a:pt x="214" y="4040"/>
                  </a:cubicBezTo>
                  <a:cubicBezTo>
                    <a:pt x="202" y="4037"/>
                    <a:pt x="189" y="4035"/>
                    <a:pt x="177" y="4035"/>
                  </a:cubicBezTo>
                  <a:cubicBezTo>
                    <a:pt x="119" y="4035"/>
                    <a:pt x="65" y="4067"/>
                    <a:pt x="36" y="4111"/>
                  </a:cubicBezTo>
                  <a:cubicBezTo>
                    <a:pt x="0" y="4165"/>
                    <a:pt x="0" y="4254"/>
                    <a:pt x="54" y="4308"/>
                  </a:cubicBezTo>
                  <a:cubicBezTo>
                    <a:pt x="232" y="4486"/>
                    <a:pt x="321" y="4718"/>
                    <a:pt x="321" y="4968"/>
                  </a:cubicBezTo>
                  <a:cubicBezTo>
                    <a:pt x="321" y="5467"/>
                    <a:pt x="482" y="5913"/>
                    <a:pt x="785" y="6217"/>
                  </a:cubicBezTo>
                  <a:cubicBezTo>
                    <a:pt x="814" y="6255"/>
                    <a:pt x="858" y="6273"/>
                    <a:pt x="901" y="6273"/>
                  </a:cubicBezTo>
                  <a:cubicBezTo>
                    <a:pt x="938" y="6273"/>
                    <a:pt x="975" y="6259"/>
                    <a:pt x="999" y="6235"/>
                  </a:cubicBezTo>
                  <a:cubicBezTo>
                    <a:pt x="1071" y="6163"/>
                    <a:pt x="1071" y="6074"/>
                    <a:pt x="999" y="6003"/>
                  </a:cubicBezTo>
                  <a:cubicBezTo>
                    <a:pt x="785" y="5789"/>
                    <a:pt x="660" y="5485"/>
                    <a:pt x="643" y="5128"/>
                  </a:cubicBezTo>
                  <a:lnTo>
                    <a:pt x="643" y="5128"/>
                  </a:lnTo>
                  <a:cubicBezTo>
                    <a:pt x="696" y="5218"/>
                    <a:pt x="750" y="5325"/>
                    <a:pt x="821" y="5414"/>
                  </a:cubicBezTo>
                  <a:cubicBezTo>
                    <a:pt x="1035" y="5717"/>
                    <a:pt x="1321" y="6128"/>
                    <a:pt x="1749" y="6306"/>
                  </a:cubicBezTo>
                  <a:cubicBezTo>
                    <a:pt x="1909" y="6377"/>
                    <a:pt x="2106" y="6413"/>
                    <a:pt x="2231" y="6538"/>
                  </a:cubicBezTo>
                  <a:cubicBezTo>
                    <a:pt x="2355" y="6663"/>
                    <a:pt x="2409" y="6841"/>
                    <a:pt x="2373" y="7127"/>
                  </a:cubicBezTo>
                  <a:cubicBezTo>
                    <a:pt x="2373" y="7216"/>
                    <a:pt x="2338" y="7323"/>
                    <a:pt x="2320" y="7430"/>
                  </a:cubicBezTo>
                  <a:cubicBezTo>
                    <a:pt x="2284" y="7609"/>
                    <a:pt x="2248" y="7787"/>
                    <a:pt x="2266" y="7965"/>
                  </a:cubicBezTo>
                  <a:cubicBezTo>
                    <a:pt x="2282" y="8055"/>
                    <a:pt x="2354" y="8096"/>
                    <a:pt x="2424" y="8096"/>
                  </a:cubicBezTo>
                  <a:cubicBezTo>
                    <a:pt x="2508" y="8096"/>
                    <a:pt x="2589" y="8037"/>
                    <a:pt x="2570" y="7930"/>
                  </a:cubicBezTo>
                  <a:cubicBezTo>
                    <a:pt x="2552" y="7662"/>
                    <a:pt x="2659" y="7412"/>
                    <a:pt x="2694" y="7145"/>
                  </a:cubicBezTo>
                  <a:cubicBezTo>
                    <a:pt x="2712" y="6913"/>
                    <a:pt x="2712" y="6556"/>
                    <a:pt x="2445" y="6324"/>
                  </a:cubicBezTo>
                  <a:cubicBezTo>
                    <a:pt x="2284" y="6163"/>
                    <a:pt x="2070" y="6110"/>
                    <a:pt x="1874" y="6021"/>
                  </a:cubicBezTo>
                  <a:cubicBezTo>
                    <a:pt x="1535" y="5878"/>
                    <a:pt x="1285" y="5521"/>
                    <a:pt x="1071" y="5235"/>
                  </a:cubicBezTo>
                  <a:cubicBezTo>
                    <a:pt x="928" y="5021"/>
                    <a:pt x="803" y="4807"/>
                    <a:pt x="732" y="4611"/>
                  </a:cubicBezTo>
                  <a:lnTo>
                    <a:pt x="732" y="4611"/>
                  </a:lnTo>
                  <a:cubicBezTo>
                    <a:pt x="910" y="4718"/>
                    <a:pt x="1089" y="4843"/>
                    <a:pt x="1214" y="5039"/>
                  </a:cubicBezTo>
                  <a:cubicBezTo>
                    <a:pt x="1285" y="5146"/>
                    <a:pt x="1338" y="5289"/>
                    <a:pt x="1410" y="5414"/>
                  </a:cubicBezTo>
                  <a:cubicBezTo>
                    <a:pt x="1535" y="5628"/>
                    <a:pt x="1713" y="5806"/>
                    <a:pt x="1963" y="5896"/>
                  </a:cubicBezTo>
                  <a:cubicBezTo>
                    <a:pt x="2088" y="5949"/>
                    <a:pt x="2213" y="5967"/>
                    <a:pt x="2338" y="5985"/>
                  </a:cubicBezTo>
                  <a:cubicBezTo>
                    <a:pt x="2766" y="6056"/>
                    <a:pt x="3141" y="6342"/>
                    <a:pt x="3087" y="6823"/>
                  </a:cubicBezTo>
                  <a:cubicBezTo>
                    <a:pt x="3069" y="6948"/>
                    <a:pt x="3016" y="7091"/>
                    <a:pt x="2980" y="7216"/>
                  </a:cubicBezTo>
                  <a:cubicBezTo>
                    <a:pt x="2891" y="7484"/>
                    <a:pt x="2784" y="7733"/>
                    <a:pt x="2873" y="8019"/>
                  </a:cubicBezTo>
                  <a:cubicBezTo>
                    <a:pt x="2926" y="8233"/>
                    <a:pt x="3087" y="8376"/>
                    <a:pt x="3194" y="8554"/>
                  </a:cubicBezTo>
                  <a:cubicBezTo>
                    <a:pt x="3373" y="8822"/>
                    <a:pt x="3373" y="9179"/>
                    <a:pt x="3265" y="9482"/>
                  </a:cubicBezTo>
                  <a:cubicBezTo>
                    <a:pt x="3176" y="9143"/>
                    <a:pt x="2962" y="8840"/>
                    <a:pt x="2641" y="8697"/>
                  </a:cubicBezTo>
                  <a:cubicBezTo>
                    <a:pt x="2320" y="8554"/>
                    <a:pt x="1927" y="8501"/>
                    <a:pt x="1892" y="8072"/>
                  </a:cubicBezTo>
                  <a:cubicBezTo>
                    <a:pt x="1874" y="7930"/>
                    <a:pt x="1909" y="7769"/>
                    <a:pt x="1963" y="7609"/>
                  </a:cubicBezTo>
                  <a:cubicBezTo>
                    <a:pt x="2016" y="7359"/>
                    <a:pt x="2088" y="7109"/>
                    <a:pt x="1981" y="6859"/>
                  </a:cubicBezTo>
                  <a:cubicBezTo>
                    <a:pt x="1892" y="6627"/>
                    <a:pt x="1713" y="6502"/>
                    <a:pt x="1570" y="6395"/>
                  </a:cubicBezTo>
                  <a:cubicBezTo>
                    <a:pt x="1547" y="6383"/>
                    <a:pt x="1519" y="6377"/>
                    <a:pt x="1491" y="6377"/>
                  </a:cubicBezTo>
                  <a:cubicBezTo>
                    <a:pt x="1436" y="6377"/>
                    <a:pt x="1380" y="6401"/>
                    <a:pt x="1356" y="6449"/>
                  </a:cubicBezTo>
                  <a:cubicBezTo>
                    <a:pt x="1303" y="6520"/>
                    <a:pt x="1321" y="6609"/>
                    <a:pt x="1392" y="6663"/>
                  </a:cubicBezTo>
                  <a:cubicBezTo>
                    <a:pt x="1570" y="6770"/>
                    <a:pt x="1642" y="6859"/>
                    <a:pt x="1695" y="6966"/>
                  </a:cubicBezTo>
                  <a:cubicBezTo>
                    <a:pt x="1749" y="7127"/>
                    <a:pt x="1713" y="7323"/>
                    <a:pt x="1660" y="7537"/>
                  </a:cubicBezTo>
                  <a:cubicBezTo>
                    <a:pt x="1606" y="7716"/>
                    <a:pt x="1570" y="7894"/>
                    <a:pt x="1570" y="8090"/>
                  </a:cubicBezTo>
                  <a:cubicBezTo>
                    <a:pt x="1606" y="8394"/>
                    <a:pt x="1785" y="8661"/>
                    <a:pt x="2034" y="8804"/>
                  </a:cubicBezTo>
                  <a:cubicBezTo>
                    <a:pt x="2195" y="8893"/>
                    <a:pt x="2355" y="8911"/>
                    <a:pt x="2516" y="8982"/>
                  </a:cubicBezTo>
                  <a:cubicBezTo>
                    <a:pt x="2730" y="9089"/>
                    <a:pt x="2962" y="9571"/>
                    <a:pt x="2962" y="9571"/>
                  </a:cubicBezTo>
                  <a:lnTo>
                    <a:pt x="1820" y="9571"/>
                  </a:lnTo>
                  <a:cubicBezTo>
                    <a:pt x="1463" y="9571"/>
                    <a:pt x="1160" y="9875"/>
                    <a:pt x="1160" y="10231"/>
                  </a:cubicBezTo>
                  <a:lnTo>
                    <a:pt x="1160" y="10517"/>
                  </a:lnTo>
                  <a:cubicBezTo>
                    <a:pt x="1160" y="10606"/>
                    <a:pt x="1231" y="10677"/>
                    <a:pt x="1321" y="10677"/>
                  </a:cubicBezTo>
                  <a:lnTo>
                    <a:pt x="7423" y="10677"/>
                  </a:lnTo>
                  <a:cubicBezTo>
                    <a:pt x="7512" y="10677"/>
                    <a:pt x="7583" y="10606"/>
                    <a:pt x="7583" y="10517"/>
                  </a:cubicBezTo>
                  <a:lnTo>
                    <a:pt x="7583" y="10231"/>
                  </a:lnTo>
                  <a:cubicBezTo>
                    <a:pt x="7583" y="10231"/>
                    <a:pt x="7305" y="9571"/>
                    <a:pt x="6938" y="9571"/>
                  </a:cubicBezTo>
                  <a:cubicBezTo>
                    <a:pt x="6933" y="9571"/>
                    <a:pt x="6928" y="9571"/>
                    <a:pt x="6923" y="9571"/>
                  </a:cubicBezTo>
                  <a:lnTo>
                    <a:pt x="5692" y="9571"/>
                  </a:lnTo>
                  <a:cubicBezTo>
                    <a:pt x="5835" y="9214"/>
                    <a:pt x="6102" y="8911"/>
                    <a:pt x="6424" y="8750"/>
                  </a:cubicBezTo>
                  <a:cubicBezTo>
                    <a:pt x="6620" y="8661"/>
                    <a:pt x="6852" y="8608"/>
                    <a:pt x="7048" y="8536"/>
                  </a:cubicBezTo>
                  <a:cubicBezTo>
                    <a:pt x="7583" y="8322"/>
                    <a:pt x="8065" y="7930"/>
                    <a:pt x="8368" y="7484"/>
                  </a:cubicBezTo>
                  <a:cubicBezTo>
                    <a:pt x="8725" y="6948"/>
                    <a:pt x="8832" y="6377"/>
                    <a:pt x="8672" y="5789"/>
                  </a:cubicBezTo>
                  <a:cubicBezTo>
                    <a:pt x="8565" y="5414"/>
                    <a:pt x="8404" y="5004"/>
                    <a:pt x="8476" y="4611"/>
                  </a:cubicBezTo>
                  <a:cubicBezTo>
                    <a:pt x="8529" y="4343"/>
                    <a:pt x="8618" y="4111"/>
                    <a:pt x="8618" y="3844"/>
                  </a:cubicBezTo>
                  <a:cubicBezTo>
                    <a:pt x="8600" y="3362"/>
                    <a:pt x="8476" y="2702"/>
                    <a:pt x="7976" y="2274"/>
                  </a:cubicBezTo>
                  <a:cubicBezTo>
                    <a:pt x="7943" y="2252"/>
                    <a:pt x="7903" y="2236"/>
                    <a:pt x="7865" y="2236"/>
                  </a:cubicBezTo>
                  <a:cubicBezTo>
                    <a:pt x="7841" y="2236"/>
                    <a:pt x="7818" y="2242"/>
                    <a:pt x="7797" y="2256"/>
                  </a:cubicBezTo>
                  <a:cubicBezTo>
                    <a:pt x="7744" y="2291"/>
                    <a:pt x="7708" y="2345"/>
                    <a:pt x="7708" y="2416"/>
                  </a:cubicBezTo>
                  <a:cubicBezTo>
                    <a:pt x="7780" y="2809"/>
                    <a:pt x="7797" y="3130"/>
                    <a:pt x="7619" y="3433"/>
                  </a:cubicBezTo>
                  <a:cubicBezTo>
                    <a:pt x="7494" y="3647"/>
                    <a:pt x="7298" y="3808"/>
                    <a:pt x="7102" y="3969"/>
                  </a:cubicBezTo>
                  <a:cubicBezTo>
                    <a:pt x="7030" y="4040"/>
                    <a:pt x="6941" y="4094"/>
                    <a:pt x="6870" y="4165"/>
                  </a:cubicBezTo>
                  <a:cubicBezTo>
                    <a:pt x="6495" y="4522"/>
                    <a:pt x="6317" y="4879"/>
                    <a:pt x="6352" y="5235"/>
                  </a:cubicBezTo>
                  <a:cubicBezTo>
                    <a:pt x="6352" y="5467"/>
                    <a:pt x="6459" y="5682"/>
                    <a:pt x="6566" y="5878"/>
                  </a:cubicBezTo>
                  <a:cubicBezTo>
                    <a:pt x="6673" y="6056"/>
                    <a:pt x="6763" y="6235"/>
                    <a:pt x="6763" y="6413"/>
                  </a:cubicBezTo>
                  <a:cubicBezTo>
                    <a:pt x="6763" y="6502"/>
                    <a:pt x="6763" y="6592"/>
                    <a:pt x="6727" y="6699"/>
                  </a:cubicBezTo>
                  <a:cubicBezTo>
                    <a:pt x="6691" y="6788"/>
                    <a:pt x="6727" y="6877"/>
                    <a:pt x="6816" y="6895"/>
                  </a:cubicBezTo>
                  <a:cubicBezTo>
                    <a:pt x="6835" y="6904"/>
                    <a:pt x="6854" y="6909"/>
                    <a:pt x="6874" y="6909"/>
                  </a:cubicBezTo>
                  <a:cubicBezTo>
                    <a:pt x="6930" y="6909"/>
                    <a:pt x="6986" y="6872"/>
                    <a:pt x="7012" y="6806"/>
                  </a:cubicBezTo>
                  <a:cubicBezTo>
                    <a:pt x="7066" y="6663"/>
                    <a:pt x="7084" y="6538"/>
                    <a:pt x="7084" y="6395"/>
                  </a:cubicBezTo>
                  <a:cubicBezTo>
                    <a:pt x="7066" y="6163"/>
                    <a:pt x="6959" y="5967"/>
                    <a:pt x="6870" y="5753"/>
                  </a:cubicBezTo>
                  <a:cubicBezTo>
                    <a:pt x="6798" y="5592"/>
                    <a:pt x="6673" y="5378"/>
                    <a:pt x="6656" y="5200"/>
                  </a:cubicBezTo>
                  <a:cubicBezTo>
                    <a:pt x="6638" y="4879"/>
                    <a:pt x="6888" y="4593"/>
                    <a:pt x="7084" y="4397"/>
                  </a:cubicBezTo>
                  <a:cubicBezTo>
                    <a:pt x="7369" y="4147"/>
                    <a:pt x="7673" y="3933"/>
                    <a:pt x="7887" y="3612"/>
                  </a:cubicBezTo>
                  <a:cubicBezTo>
                    <a:pt x="7905" y="3576"/>
                    <a:pt x="7922" y="3540"/>
                    <a:pt x="7940" y="3505"/>
                  </a:cubicBezTo>
                  <a:lnTo>
                    <a:pt x="7940" y="3505"/>
                  </a:lnTo>
                  <a:cubicBezTo>
                    <a:pt x="7905" y="3862"/>
                    <a:pt x="7690" y="4147"/>
                    <a:pt x="7494" y="4433"/>
                  </a:cubicBezTo>
                  <a:cubicBezTo>
                    <a:pt x="7316" y="4718"/>
                    <a:pt x="7102" y="5093"/>
                    <a:pt x="7155" y="5485"/>
                  </a:cubicBezTo>
                  <a:cubicBezTo>
                    <a:pt x="7173" y="5699"/>
                    <a:pt x="7280" y="5896"/>
                    <a:pt x="7369" y="6074"/>
                  </a:cubicBezTo>
                  <a:cubicBezTo>
                    <a:pt x="7476" y="6235"/>
                    <a:pt x="7548" y="6395"/>
                    <a:pt x="7548" y="6592"/>
                  </a:cubicBezTo>
                  <a:cubicBezTo>
                    <a:pt x="7548" y="6788"/>
                    <a:pt x="7441" y="6966"/>
                    <a:pt x="7316" y="7109"/>
                  </a:cubicBezTo>
                  <a:cubicBezTo>
                    <a:pt x="7155" y="7287"/>
                    <a:pt x="6995" y="7430"/>
                    <a:pt x="6816" y="7573"/>
                  </a:cubicBezTo>
                  <a:cubicBezTo>
                    <a:pt x="6745" y="7626"/>
                    <a:pt x="6745" y="7716"/>
                    <a:pt x="6798" y="7787"/>
                  </a:cubicBezTo>
                  <a:cubicBezTo>
                    <a:pt x="6834" y="7823"/>
                    <a:pt x="6870" y="7840"/>
                    <a:pt x="6923" y="7840"/>
                  </a:cubicBezTo>
                  <a:cubicBezTo>
                    <a:pt x="6959" y="7840"/>
                    <a:pt x="6977" y="7840"/>
                    <a:pt x="7012" y="7823"/>
                  </a:cubicBezTo>
                  <a:cubicBezTo>
                    <a:pt x="7191" y="7662"/>
                    <a:pt x="7369" y="7501"/>
                    <a:pt x="7530" y="7323"/>
                  </a:cubicBezTo>
                  <a:cubicBezTo>
                    <a:pt x="7887" y="6966"/>
                    <a:pt x="7958" y="6520"/>
                    <a:pt x="7744" y="6092"/>
                  </a:cubicBezTo>
                  <a:cubicBezTo>
                    <a:pt x="7655" y="5896"/>
                    <a:pt x="7494" y="5682"/>
                    <a:pt x="7458" y="5450"/>
                  </a:cubicBezTo>
                  <a:cubicBezTo>
                    <a:pt x="7423" y="5093"/>
                    <a:pt x="7637" y="4772"/>
                    <a:pt x="7833" y="4504"/>
                  </a:cubicBezTo>
                  <a:cubicBezTo>
                    <a:pt x="8012" y="4236"/>
                    <a:pt x="8190" y="3951"/>
                    <a:pt x="8244" y="3594"/>
                  </a:cubicBezTo>
                  <a:cubicBezTo>
                    <a:pt x="8244" y="3540"/>
                    <a:pt x="8244" y="3469"/>
                    <a:pt x="8261" y="3416"/>
                  </a:cubicBezTo>
                  <a:cubicBezTo>
                    <a:pt x="8279" y="3576"/>
                    <a:pt x="8297" y="3719"/>
                    <a:pt x="8297" y="3862"/>
                  </a:cubicBezTo>
                  <a:cubicBezTo>
                    <a:pt x="8315" y="4004"/>
                    <a:pt x="8261" y="4165"/>
                    <a:pt x="8226" y="4325"/>
                  </a:cubicBezTo>
                  <a:cubicBezTo>
                    <a:pt x="8172" y="4540"/>
                    <a:pt x="8136" y="4754"/>
                    <a:pt x="8154" y="4968"/>
                  </a:cubicBezTo>
                  <a:cubicBezTo>
                    <a:pt x="8172" y="5093"/>
                    <a:pt x="8190" y="5218"/>
                    <a:pt x="8226" y="5325"/>
                  </a:cubicBezTo>
                  <a:cubicBezTo>
                    <a:pt x="8261" y="5521"/>
                    <a:pt x="8315" y="5699"/>
                    <a:pt x="8368" y="5878"/>
                  </a:cubicBezTo>
                  <a:cubicBezTo>
                    <a:pt x="8529" y="6484"/>
                    <a:pt x="8315" y="6984"/>
                    <a:pt x="8119" y="7305"/>
                  </a:cubicBezTo>
                  <a:cubicBezTo>
                    <a:pt x="7851" y="7716"/>
                    <a:pt x="7405" y="8055"/>
                    <a:pt x="6941" y="8251"/>
                  </a:cubicBezTo>
                  <a:cubicBezTo>
                    <a:pt x="6727" y="8322"/>
                    <a:pt x="6495" y="8376"/>
                    <a:pt x="6299" y="8483"/>
                  </a:cubicBezTo>
                  <a:cubicBezTo>
                    <a:pt x="5906" y="8661"/>
                    <a:pt x="5603" y="8982"/>
                    <a:pt x="5424" y="9375"/>
                  </a:cubicBezTo>
                  <a:cubicBezTo>
                    <a:pt x="5460" y="8768"/>
                    <a:pt x="5888" y="8287"/>
                    <a:pt x="6281" y="7840"/>
                  </a:cubicBezTo>
                  <a:cubicBezTo>
                    <a:pt x="6388" y="7716"/>
                    <a:pt x="6495" y="7591"/>
                    <a:pt x="6602" y="7466"/>
                  </a:cubicBezTo>
                  <a:cubicBezTo>
                    <a:pt x="6656" y="7394"/>
                    <a:pt x="6638" y="7305"/>
                    <a:pt x="6584" y="7252"/>
                  </a:cubicBezTo>
                  <a:cubicBezTo>
                    <a:pt x="6551" y="7227"/>
                    <a:pt x="6510" y="7214"/>
                    <a:pt x="6471" y="7214"/>
                  </a:cubicBezTo>
                  <a:cubicBezTo>
                    <a:pt x="6425" y="7214"/>
                    <a:pt x="6381" y="7231"/>
                    <a:pt x="6352" y="7270"/>
                  </a:cubicBezTo>
                  <a:cubicBezTo>
                    <a:pt x="6263" y="7394"/>
                    <a:pt x="6156" y="7519"/>
                    <a:pt x="6049" y="7626"/>
                  </a:cubicBezTo>
                  <a:cubicBezTo>
                    <a:pt x="5835" y="7858"/>
                    <a:pt x="5621" y="8108"/>
                    <a:pt x="5460" y="8376"/>
                  </a:cubicBezTo>
                  <a:cubicBezTo>
                    <a:pt x="5282" y="8643"/>
                    <a:pt x="5175" y="8929"/>
                    <a:pt x="5121" y="9232"/>
                  </a:cubicBezTo>
                  <a:cubicBezTo>
                    <a:pt x="5103" y="9339"/>
                    <a:pt x="5103" y="9553"/>
                    <a:pt x="5103" y="9553"/>
                  </a:cubicBezTo>
                  <a:lnTo>
                    <a:pt x="4853" y="9553"/>
                  </a:lnTo>
                  <a:cubicBezTo>
                    <a:pt x="4853" y="9553"/>
                    <a:pt x="4961" y="8429"/>
                    <a:pt x="5210" y="8055"/>
                  </a:cubicBezTo>
                  <a:cubicBezTo>
                    <a:pt x="5567" y="7555"/>
                    <a:pt x="5942" y="7020"/>
                    <a:pt x="5924" y="6377"/>
                  </a:cubicBezTo>
                  <a:cubicBezTo>
                    <a:pt x="5924" y="6092"/>
                    <a:pt x="5799" y="5806"/>
                    <a:pt x="5692" y="5557"/>
                  </a:cubicBezTo>
                  <a:cubicBezTo>
                    <a:pt x="5549" y="5218"/>
                    <a:pt x="5407" y="4896"/>
                    <a:pt x="5514" y="4575"/>
                  </a:cubicBezTo>
                  <a:cubicBezTo>
                    <a:pt x="5639" y="4236"/>
                    <a:pt x="5924" y="3969"/>
                    <a:pt x="5995" y="3594"/>
                  </a:cubicBezTo>
                  <a:cubicBezTo>
                    <a:pt x="6049" y="3148"/>
                    <a:pt x="5942" y="2702"/>
                    <a:pt x="5656" y="2363"/>
                  </a:cubicBezTo>
                  <a:cubicBezTo>
                    <a:pt x="5371" y="2024"/>
                    <a:pt x="5282" y="1649"/>
                    <a:pt x="5353" y="1078"/>
                  </a:cubicBezTo>
                  <a:cubicBezTo>
                    <a:pt x="5389" y="935"/>
                    <a:pt x="5424" y="793"/>
                    <a:pt x="5496" y="632"/>
                  </a:cubicBezTo>
                  <a:cubicBezTo>
                    <a:pt x="5514" y="596"/>
                    <a:pt x="5656" y="329"/>
                    <a:pt x="5710" y="240"/>
                  </a:cubicBezTo>
                  <a:cubicBezTo>
                    <a:pt x="5746" y="186"/>
                    <a:pt x="5746" y="115"/>
                    <a:pt x="5710" y="61"/>
                  </a:cubicBezTo>
                  <a:cubicBezTo>
                    <a:pt x="5683" y="21"/>
                    <a:pt x="5636" y="1"/>
                    <a:pt x="5592"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32">
            <a:extLst>
              <a:ext uri="{FF2B5EF4-FFF2-40B4-BE49-F238E27FC236}">
                <a16:creationId xmlns:a16="http://schemas.microsoft.com/office/drawing/2014/main" id="{B1EFBC39-046E-453B-B6F5-2C3BD170467E}"/>
              </a:ext>
            </a:extLst>
          </p:cNvPr>
          <p:cNvGrpSpPr/>
          <p:nvPr/>
        </p:nvGrpSpPr>
        <p:grpSpPr>
          <a:xfrm rot="372736">
            <a:off x="2433645" y="1577388"/>
            <a:ext cx="576810" cy="750315"/>
            <a:chOff x="2750946" y="-1423027"/>
            <a:chExt cx="241462" cy="314107"/>
          </a:xfrm>
        </p:grpSpPr>
        <p:sp>
          <p:nvSpPr>
            <p:cNvPr id="3095" name="Google Shape;3095;p32">
              <a:extLst>
                <a:ext uri="{FF2B5EF4-FFF2-40B4-BE49-F238E27FC236}">
                  <a16:creationId xmlns:a16="http://schemas.microsoft.com/office/drawing/2014/main" id="{D9E67DEA-3294-F91A-2680-11FCD4F5005E}"/>
                </a:ext>
              </a:extLst>
            </p:cNvPr>
            <p:cNvSpPr/>
            <p:nvPr/>
          </p:nvSpPr>
          <p:spPr>
            <a:xfrm>
              <a:off x="2754631" y="-1418811"/>
              <a:ext cx="232528" cy="305144"/>
            </a:xfrm>
            <a:custGeom>
              <a:avLst/>
              <a:gdLst/>
              <a:ahLst/>
              <a:cxnLst/>
              <a:rect l="l" t="t" r="r" b="b"/>
              <a:pathLst>
                <a:path w="7887" h="10350" extrusionOk="0">
                  <a:moveTo>
                    <a:pt x="3943" y="768"/>
                  </a:moveTo>
                  <a:cubicBezTo>
                    <a:pt x="4229" y="768"/>
                    <a:pt x="4461" y="1000"/>
                    <a:pt x="4461" y="1285"/>
                  </a:cubicBezTo>
                  <a:cubicBezTo>
                    <a:pt x="4461" y="1570"/>
                    <a:pt x="4229" y="1802"/>
                    <a:pt x="3943" y="1802"/>
                  </a:cubicBezTo>
                  <a:cubicBezTo>
                    <a:pt x="3658" y="1802"/>
                    <a:pt x="3426" y="1570"/>
                    <a:pt x="3426" y="1285"/>
                  </a:cubicBezTo>
                  <a:cubicBezTo>
                    <a:pt x="3426" y="1000"/>
                    <a:pt x="3658" y="768"/>
                    <a:pt x="3943" y="768"/>
                  </a:cubicBezTo>
                  <a:close/>
                  <a:moveTo>
                    <a:pt x="3943" y="0"/>
                  </a:moveTo>
                  <a:cubicBezTo>
                    <a:pt x="3230" y="0"/>
                    <a:pt x="2659" y="571"/>
                    <a:pt x="2659" y="1285"/>
                  </a:cubicBezTo>
                  <a:cubicBezTo>
                    <a:pt x="2659" y="1856"/>
                    <a:pt x="3551" y="2516"/>
                    <a:pt x="3551" y="2516"/>
                  </a:cubicBezTo>
                  <a:lnTo>
                    <a:pt x="3551" y="3337"/>
                  </a:lnTo>
                  <a:lnTo>
                    <a:pt x="2552" y="3337"/>
                  </a:lnTo>
                  <a:cubicBezTo>
                    <a:pt x="2337" y="3337"/>
                    <a:pt x="2159" y="3515"/>
                    <a:pt x="2159" y="3729"/>
                  </a:cubicBezTo>
                  <a:cubicBezTo>
                    <a:pt x="2159" y="3944"/>
                    <a:pt x="2337" y="4104"/>
                    <a:pt x="2552" y="4104"/>
                  </a:cubicBezTo>
                  <a:lnTo>
                    <a:pt x="3551" y="4104"/>
                  </a:lnTo>
                  <a:lnTo>
                    <a:pt x="3551" y="8565"/>
                  </a:lnTo>
                  <a:cubicBezTo>
                    <a:pt x="2676" y="8440"/>
                    <a:pt x="1909" y="7887"/>
                    <a:pt x="1499" y="7102"/>
                  </a:cubicBezTo>
                  <a:lnTo>
                    <a:pt x="1499" y="7102"/>
                  </a:lnTo>
                  <a:lnTo>
                    <a:pt x="1659" y="7173"/>
                  </a:lnTo>
                  <a:cubicBezTo>
                    <a:pt x="1711" y="7197"/>
                    <a:pt x="1764" y="7208"/>
                    <a:pt x="1816" y="7208"/>
                  </a:cubicBezTo>
                  <a:cubicBezTo>
                    <a:pt x="1960" y="7208"/>
                    <a:pt x="2093" y="7121"/>
                    <a:pt x="2159" y="6977"/>
                  </a:cubicBezTo>
                  <a:cubicBezTo>
                    <a:pt x="2248" y="6781"/>
                    <a:pt x="2159" y="6549"/>
                    <a:pt x="1963" y="6459"/>
                  </a:cubicBezTo>
                  <a:lnTo>
                    <a:pt x="821" y="5960"/>
                  </a:lnTo>
                  <a:cubicBezTo>
                    <a:pt x="773" y="5944"/>
                    <a:pt x="721" y="5935"/>
                    <a:pt x="669" y="5935"/>
                  </a:cubicBezTo>
                  <a:cubicBezTo>
                    <a:pt x="605" y="5935"/>
                    <a:pt x="541" y="5948"/>
                    <a:pt x="482" y="5978"/>
                  </a:cubicBezTo>
                  <a:cubicBezTo>
                    <a:pt x="375" y="6031"/>
                    <a:pt x="303" y="6138"/>
                    <a:pt x="286" y="6245"/>
                  </a:cubicBezTo>
                  <a:lnTo>
                    <a:pt x="54" y="7530"/>
                  </a:lnTo>
                  <a:cubicBezTo>
                    <a:pt x="0" y="7744"/>
                    <a:pt x="143" y="7940"/>
                    <a:pt x="357" y="7994"/>
                  </a:cubicBezTo>
                  <a:lnTo>
                    <a:pt x="428" y="7994"/>
                  </a:lnTo>
                  <a:cubicBezTo>
                    <a:pt x="607" y="7994"/>
                    <a:pt x="767" y="7869"/>
                    <a:pt x="803" y="7673"/>
                  </a:cubicBezTo>
                  <a:lnTo>
                    <a:pt x="839" y="7512"/>
                  </a:lnTo>
                  <a:cubicBezTo>
                    <a:pt x="1392" y="8529"/>
                    <a:pt x="3569" y="9350"/>
                    <a:pt x="3569" y="9350"/>
                  </a:cubicBezTo>
                  <a:lnTo>
                    <a:pt x="3569" y="9974"/>
                  </a:lnTo>
                  <a:cubicBezTo>
                    <a:pt x="3569" y="10171"/>
                    <a:pt x="3729" y="10349"/>
                    <a:pt x="3943" y="10349"/>
                  </a:cubicBezTo>
                  <a:cubicBezTo>
                    <a:pt x="4157" y="10349"/>
                    <a:pt x="4318" y="10188"/>
                    <a:pt x="4318" y="9974"/>
                  </a:cubicBezTo>
                  <a:lnTo>
                    <a:pt x="4318" y="9350"/>
                  </a:lnTo>
                  <a:cubicBezTo>
                    <a:pt x="4318" y="9350"/>
                    <a:pt x="6513" y="8529"/>
                    <a:pt x="7048" y="7512"/>
                  </a:cubicBezTo>
                  <a:lnTo>
                    <a:pt x="7084" y="7673"/>
                  </a:lnTo>
                  <a:cubicBezTo>
                    <a:pt x="7119" y="7869"/>
                    <a:pt x="7280" y="7994"/>
                    <a:pt x="7458" y="7994"/>
                  </a:cubicBezTo>
                  <a:lnTo>
                    <a:pt x="7530" y="7994"/>
                  </a:lnTo>
                  <a:cubicBezTo>
                    <a:pt x="7744" y="7940"/>
                    <a:pt x="7886" y="7744"/>
                    <a:pt x="7851" y="7530"/>
                  </a:cubicBezTo>
                  <a:lnTo>
                    <a:pt x="7601" y="6245"/>
                  </a:lnTo>
                  <a:cubicBezTo>
                    <a:pt x="7583" y="6138"/>
                    <a:pt x="7512" y="6031"/>
                    <a:pt x="7405" y="5978"/>
                  </a:cubicBezTo>
                  <a:cubicBezTo>
                    <a:pt x="7346" y="5948"/>
                    <a:pt x="7281" y="5935"/>
                    <a:pt x="7218" y="5935"/>
                  </a:cubicBezTo>
                  <a:cubicBezTo>
                    <a:pt x="7166" y="5935"/>
                    <a:pt x="7114" y="5944"/>
                    <a:pt x="7066" y="5960"/>
                  </a:cubicBezTo>
                  <a:lnTo>
                    <a:pt x="5924" y="6459"/>
                  </a:lnTo>
                  <a:cubicBezTo>
                    <a:pt x="5728" y="6549"/>
                    <a:pt x="5638" y="6781"/>
                    <a:pt x="5728" y="6977"/>
                  </a:cubicBezTo>
                  <a:cubicBezTo>
                    <a:pt x="5793" y="7121"/>
                    <a:pt x="5936" y="7208"/>
                    <a:pt x="6085" y="7208"/>
                  </a:cubicBezTo>
                  <a:cubicBezTo>
                    <a:pt x="6139" y="7208"/>
                    <a:pt x="6193" y="7197"/>
                    <a:pt x="6245" y="7173"/>
                  </a:cubicBezTo>
                  <a:lnTo>
                    <a:pt x="6388" y="7102"/>
                  </a:lnTo>
                  <a:lnTo>
                    <a:pt x="6388" y="7102"/>
                  </a:lnTo>
                  <a:cubicBezTo>
                    <a:pt x="5977" y="7887"/>
                    <a:pt x="4354" y="8565"/>
                    <a:pt x="4354" y="8565"/>
                  </a:cubicBezTo>
                  <a:lnTo>
                    <a:pt x="4354" y="4104"/>
                  </a:lnTo>
                  <a:lnTo>
                    <a:pt x="5353" y="4104"/>
                  </a:lnTo>
                  <a:cubicBezTo>
                    <a:pt x="5567" y="4104"/>
                    <a:pt x="5728" y="3944"/>
                    <a:pt x="5728" y="3729"/>
                  </a:cubicBezTo>
                  <a:cubicBezTo>
                    <a:pt x="5728" y="3515"/>
                    <a:pt x="5567" y="3337"/>
                    <a:pt x="5353" y="3337"/>
                  </a:cubicBezTo>
                  <a:lnTo>
                    <a:pt x="4354" y="3337"/>
                  </a:lnTo>
                  <a:lnTo>
                    <a:pt x="4354" y="2516"/>
                  </a:lnTo>
                  <a:cubicBezTo>
                    <a:pt x="4853" y="2356"/>
                    <a:pt x="5228" y="1856"/>
                    <a:pt x="5228" y="1285"/>
                  </a:cubicBezTo>
                  <a:cubicBezTo>
                    <a:pt x="5228" y="571"/>
                    <a:pt x="4657" y="0"/>
                    <a:pt x="3943" y="0"/>
                  </a:cubicBezTo>
                  <a:close/>
                </a:path>
              </a:pathLst>
            </a:custGeom>
            <a:solidFill>
              <a:srgbClr val="A79B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2">
              <a:extLst>
                <a:ext uri="{FF2B5EF4-FFF2-40B4-BE49-F238E27FC236}">
                  <a16:creationId xmlns:a16="http://schemas.microsoft.com/office/drawing/2014/main" id="{2FE8DF13-E5E6-D77C-0B92-0B641BEC21CF}"/>
                </a:ext>
              </a:extLst>
            </p:cNvPr>
            <p:cNvSpPr/>
            <p:nvPr/>
          </p:nvSpPr>
          <p:spPr>
            <a:xfrm>
              <a:off x="2768282" y="-1418811"/>
              <a:ext cx="218878" cy="305851"/>
            </a:xfrm>
            <a:custGeom>
              <a:avLst/>
              <a:gdLst/>
              <a:ahLst/>
              <a:cxnLst/>
              <a:rect l="l" t="t" r="r" b="b"/>
              <a:pathLst>
                <a:path w="7424" h="10374" extrusionOk="0">
                  <a:moveTo>
                    <a:pt x="3462" y="0"/>
                  </a:moveTo>
                  <a:cubicBezTo>
                    <a:pt x="3409" y="0"/>
                    <a:pt x="3338" y="0"/>
                    <a:pt x="3266" y="18"/>
                  </a:cubicBezTo>
                  <a:cubicBezTo>
                    <a:pt x="3891" y="107"/>
                    <a:pt x="4372" y="643"/>
                    <a:pt x="4372" y="1285"/>
                  </a:cubicBezTo>
                  <a:cubicBezTo>
                    <a:pt x="4372" y="1838"/>
                    <a:pt x="4016" y="2124"/>
                    <a:pt x="3516" y="2284"/>
                  </a:cubicBezTo>
                  <a:cubicBezTo>
                    <a:pt x="3480" y="2302"/>
                    <a:pt x="3462" y="2320"/>
                    <a:pt x="3462" y="2338"/>
                  </a:cubicBezTo>
                  <a:lnTo>
                    <a:pt x="3462" y="3248"/>
                  </a:lnTo>
                  <a:cubicBezTo>
                    <a:pt x="3462" y="3283"/>
                    <a:pt x="3498" y="3337"/>
                    <a:pt x="3552" y="3337"/>
                  </a:cubicBezTo>
                  <a:lnTo>
                    <a:pt x="3855" y="3337"/>
                  </a:lnTo>
                  <a:lnTo>
                    <a:pt x="3855" y="2516"/>
                  </a:lnTo>
                  <a:cubicBezTo>
                    <a:pt x="4390" y="2356"/>
                    <a:pt x="4765" y="1856"/>
                    <a:pt x="4765" y="1285"/>
                  </a:cubicBezTo>
                  <a:cubicBezTo>
                    <a:pt x="4765" y="571"/>
                    <a:pt x="4194" y="0"/>
                    <a:pt x="3462" y="0"/>
                  </a:cubicBezTo>
                  <a:close/>
                  <a:moveTo>
                    <a:pt x="4497" y="3337"/>
                  </a:moveTo>
                  <a:cubicBezTo>
                    <a:pt x="4711" y="3337"/>
                    <a:pt x="4872" y="3497"/>
                    <a:pt x="4872" y="3712"/>
                  </a:cubicBezTo>
                  <a:cubicBezTo>
                    <a:pt x="4872" y="3926"/>
                    <a:pt x="4711" y="4104"/>
                    <a:pt x="4497" y="4104"/>
                  </a:cubicBezTo>
                  <a:lnTo>
                    <a:pt x="4890" y="4104"/>
                  </a:lnTo>
                  <a:cubicBezTo>
                    <a:pt x="5086" y="4104"/>
                    <a:pt x="5265" y="3926"/>
                    <a:pt x="5265" y="3712"/>
                  </a:cubicBezTo>
                  <a:cubicBezTo>
                    <a:pt x="5265" y="3497"/>
                    <a:pt x="5086" y="3337"/>
                    <a:pt x="4890" y="3337"/>
                  </a:cubicBezTo>
                  <a:close/>
                  <a:moveTo>
                    <a:pt x="206" y="5935"/>
                  </a:moveTo>
                  <a:cubicBezTo>
                    <a:pt x="142" y="5935"/>
                    <a:pt x="78" y="5948"/>
                    <a:pt x="19" y="5978"/>
                  </a:cubicBezTo>
                  <a:lnTo>
                    <a:pt x="1" y="5995"/>
                  </a:lnTo>
                  <a:lnTo>
                    <a:pt x="1107" y="6459"/>
                  </a:lnTo>
                  <a:cubicBezTo>
                    <a:pt x="1303" y="6549"/>
                    <a:pt x="1393" y="6781"/>
                    <a:pt x="1303" y="6977"/>
                  </a:cubicBezTo>
                  <a:cubicBezTo>
                    <a:pt x="1268" y="7048"/>
                    <a:pt x="1214" y="7120"/>
                    <a:pt x="1143" y="7155"/>
                  </a:cubicBezTo>
                  <a:lnTo>
                    <a:pt x="1196" y="7173"/>
                  </a:lnTo>
                  <a:cubicBezTo>
                    <a:pt x="1248" y="7197"/>
                    <a:pt x="1301" y="7208"/>
                    <a:pt x="1353" y="7208"/>
                  </a:cubicBezTo>
                  <a:cubicBezTo>
                    <a:pt x="1497" y="7208"/>
                    <a:pt x="1630" y="7121"/>
                    <a:pt x="1696" y="6977"/>
                  </a:cubicBezTo>
                  <a:cubicBezTo>
                    <a:pt x="1785" y="6781"/>
                    <a:pt x="1696" y="6549"/>
                    <a:pt x="1500" y="6459"/>
                  </a:cubicBezTo>
                  <a:lnTo>
                    <a:pt x="358" y="5960"/>
                  </a:lnTo>
                  <a:cubicBezTo>
                    <a:pt x="310" y="5944"/>
                    <a:pt x="258" y="5935"/>
                    <a:pt x="206" y="5935"/>
                  </a:cubicBezTo>
                  <a:close/>
                  <a:moveTo>
                    <a:pt x="6755" y="5935"/>
                  </a:moveTo>
                  <a:cubicBezTo>
                    <a:pt x="6703" y="5935"/>
                    <a:pt x="6651" y="5944"/>
                    <a:pt x="6603" y="5960"/>
                  </a:cubicBezTo>
                  <a:lnTo>
                    <a:pt x="6567" y="5995"/>
                  </a:lnTo>
                  <a:cubicBezTo>
                    <a:pt x="6656" y="6049"/>
                    <a:pt x="6728" y="6138"/>
                    <a:pt x="6745" y="6245"/>
                  </a:cubicBezTo>
                  <a:lnTo>
                    <a:pt x="6995" y="7530"/>
                  </a:lnTo>
                  <a:cubicBezTo>
                    <a:pt x="7013" y="7690"/>
                    <a:pt x="6942" y="7851"/>
                    <a:pt x="6799" y="7940"/>
                  </a:cubicBezTo>
                  <a:cubicBezTo>
                    <a:pt x="6870" y="7976"/>
                    <a:pt x="6924" y="7994"/>
                    <a:pt x="6995" y="7994"/>
                  </a:cubicBezTo>
                  <a:lnTo>
                    <a:pt x="7067" y="7994"/>
                  </a:lnTo>
                  <a:cubicBezTo>
                    <a:pt x="7281" y="7940"/>
                    <a:pt x="7423" y="7744"/>
                    <a:pt x="7388" y="7530"/>
                  </a:cubicBezTo>
                  <a:lnTo>
                    <a:pt x="7138" y="6245"/>
                  </a:lnTo>
                  <a:cubicBezTo>
                    <a:pt x="7120" y="6138"/>
                    <a:pt x="7049" y="6031"/>
                    <a:pt x="6942" y="5978"/>
                  </a:cubicBezTo>
                  <a:cubicBezTo>
                    <a:pt x="6883" y="5948"/>
                    <a:pt x="6818" y="5935"/>
                    <a:pt x="6755" y="5935"/>
                  </a:cubicBezTo>
                  <a:close/>
                  <a:moveTo>
                    <a:pt x="3534" y="4104"/>
                  </a:moveTo>
                  <a:cubicBezTo>
                    <a:pt x="3498" y="4104"/>
                    <a:pt x="3462" y="4122"/>
                    <a:pt x="3462" y="4158"/>
                  </a:cubicBezTo>
                  <a:lnTo>
                    <a:pt x="3462" y="8493"/>
                  </a:lnTo>
                  <a:cubicBezTo>
                    <a:pt x="3462" y="8529"/>
                    <a:pt x="3498" y="8547"/>
                    <a:pt x="3534" y="8547"/>
                  </a:cubicBezTo>
                  <a:cubicBezTo>
                    <a:pt x="3641" y="8529"/>
                    <a:pt x="3748" y="8511"/>
                    <a:pt x="3855" y="8476"/>
                  </a:cubicBezTo>
                  <a:lnTo>
                    <a:pt x="3855" y="4104"/>
                  </a:lnTo>
                  <a:close/>
                  <a:moveTo>
                    <a:pt x="6168" y="7618"/>
                  </a:moveTo>
                  <a:cubicBezTo>
                    <a:pt x="6151" y="7618"/>
                    <a:pt x="6134" y="7624"/>
                    <a:pt x="6121" y="7637"/>
                  </a:cubicBezTo>
                  <a:cubicBezTo>
                    <a:pt x="5568" y="8547"/>
                    <a:pt x="4604" y="9011"/>
                    <a:pt x="3516" y="9154"/>
                  </a:cubicBezTo>
                  <a:cubicBezTo>
                    <a:pt x="3480" y="9154"/>
                    <a:pt x="3462" y="9171"/>
                    <a:pt x="3462" y="9207"/>
                  </a:cubicBezTo>
                  <a:lnTo>
                    <a:pt x="3462" y="9974"/>
                  </a:lnTo>
                  <a:cubicBezTo>
                    <a:pt x="3462" y="10117"/>
                    <a:pt x="3391" y="10242"/>
                    <a:pt x="3266" y="10313"/>
                  </a:cubicBezTo>
                  <a:cubicBezTo>
                    <a:pt x="3333" y="10354"/>
                    <a:pt x="3400" y="10374"/>
                    <a:pt x="3474" y="10374"/>
                  </a:cubicBezTo>
                  <a:cubicBezTo>
                    <a:pt x="3499" y="10374"/>
                    <a:pt x="3525" y="10371"/>
                    <a:pt x="3552" y="10367"/>
                  </a:cubicBezTo>
                  <a:cubicBezTo>
                    <a:pt x="3730" y="10331"/>
                    <a:pt x="3855" y="10153"/>
                    <a:pt x="3855" y="9974"/>
                  </a:cubicBezTo>
                  <a:lnTo>
                    <a:pt x="3855" y="9350"/>
                  </a:lnTo>
                  <a:cubicBezTo>
                    <a:pt x="4872" y="9243"/>
                    <a:pt x="5782" y="8690"/>
                    <a:pt x="6371" y="7887"/>
                  </a:cubicBezTo>
                  <a:cubicBezTo>
                    <a:pt x="6299" y="7833"/>
                    <a:pt x="6246" y="7762"/>
                    <a:pt x="6246" y="7673"/>
                  </a:cubicBezTo>
                  <a:cubicBezTo>
                    <a:pt x="6234" y="7638"/>
                    <a:pt x="6201" y="7618"/>
                    <a:pt x="6168" y="7618"/>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2">
              <a:extLst>
                <a:ext uri="{FF2B5EF4-FFF2-40B4-BE49-F238E27FC236}">
                  <a16:creationId xmlns:a16="http://schemas.microsoft.com/office/drawing/2014/main" id="{999E1898-A004-8CB3-1342-F380620A46AF}"/>
                </a:ext>
              </a:extLst>
            </p:cNvPr>
            <p:cNvSpPr/>
            <p:nvPr/>
          </p:nvSpPr>
          <p:spPr>
            <a:xfrm>
              <a:off x="2750946" y="-1423027"/>
              <a:ext cx="149417" cy="265166"/>
            </a:xfrm>
            <a:custGeom>
              <a:avLst/>
              <a:gdLst/>
              <a:ahLst/>
              <a:cxnLst/>
              <a:rect l="l" t="t" r="r" b="b"/>
              <a:pathLst>
                <a:path w="5068" h="8994" extrusionOk="0">
                  <a:moveTo>
                    <a:pt x="4086" y="1"/>
                  </a:moveTo>
                  <a:cubicBezTo>
                    <a:pt x="3283" y="1"/>
                    <a:pt x="2641" y="661"/>
                    <a:pt x="2641" y="1446"/>
                  </a:cubicBezTo>
                  <a:cubicBezTo>
                    <a:pt x="2641" y="2035"/>
                    <a:pt x="2998" y="2552"/>
                    <a:pt x="3533" y="2784"/>
                  </a:cubicBezTo>
                  <a:lnTo>
                    <a:pt x="3533" y="3319"/>
                  </a:lnTo>
                  <a:lnTo>
                    <a:pt x="2694" y="3319"/>
                  </a:lnTo>
                  <a:cubicBezTo>
                    <a:pt x="2391" y="3319"/>
                    <a:pt x="2141" y="3551"/>
                    <a:pt x="2141" y="3855"/>
                  </a:cubicBezTo>
                  <a:cubicBezTo>
                    <a:pt x="2123" y="4158"/>
                    <a:pt x="2373" y="4408"/>
                    <a:pt x="2677" y="4408"/>
                  </a:cubicBezTo>
                  <a:lnTo>
                    <a:pt x="3533" y="4408"/>
                  </a:lnTo>
                  <a:lnTo>
                    <a:pt x="3533" y="8512"/>
                  </a:lnTo>
                  <a:cubicBezTo>
                    <a:pt x="2908" y="8369"/>
                    <a:pt x="2355" y="8012"/>
                    <a:pt x="1981" y="7494"/>
                  </a:cubicBezTo>
                  <a:cubicBezTo>
                    <a:pt x="2034" y="7494"/>
                    <a:pt x="2088" y="7477"/>
                    <a:pt x="2141" y="7459"/>
                  </a:cubicBezTo>
                  <a:cubicBezTo>
                    <a:pt x="2409" y="7352"/>
                    <a:pt x="2552" y="7031"/>
                    <a:pt x="2445" y="6763"/>
                  </a:cubicBezTo>
                  <a:cubicBezTo>
                    <a:pt x="2391" y="6620"/>
                    <a:pt x="2284" y="6513"/>
                    <a:pt x="2159" y="6460"/>
                  </a:cubicBezTo>
                  <a:lnTo>
                    <a:pt x="1017" y="5960"/>
                  </a:lnTo>
                  <a:cubicBezTo>
                    <a:pt x="951" y="5934"/>
                    <a:pt x="882" y="5922"/>
                    <a:pt x="815" y="5922"/>
                  </a:cubicBezTo>
                  <a:cubicBezTo>
                    <a:pt x="555" y="5922"/>
                    <a:pt x="310" y="6101"/>
                    <a:pt x="268" y="6370"/>
                  </a:cubicBezTo>
                  <a:cubicBezTo>
                    <a:pt x="268" y="6370"/>
                    <a:pt x="18" y="7637"/>
                    <a:pt x="18" y="7637"/>
                  </a:cubicBezTo>
                  <a:cubicBezTo>
                    <a:pt x="0" y="7780"/>
                    <a:pt x="36" y="7923"/>
                    <a:pt x="107" y="8048"/>
                  </a:cubicBezTo>
                  <a:cubicBezTo>
                    <a:pt x="214" y="8190"/>
                    <a:pt x="375" y="8280"/>
                    <a:pt x="553" y="8280"/>
                  </a:cubicBezTo>
                  <a:cubicBezTo>
                    <a:pt x="750" y="8280"/>
                    <a:pt x="928" y="8172"/>
                    <a:pt x="1017" y="8030"/>
                  </a:cubicBezTo>
                  <a:cubicBezTo>
                    <a:pt x="1267" y="8387"/>
                    <a:pt x="1570" y="8708"/>
                    <a:pt x="1927" y="8958"/>
                  </a:cubicBezTo>
                  <a:cubicBezTo>
                    <a:pt x="1963" y="8975"/>
                    <a:pt x="1999" y="8993"/>
                    <a:pt x="2016" y="8993"/>
                  </a:cubicBezTo>
                  <a:cubicBezTo>
                    <a:pt x="2070" y="8993"/>
                    <a:pt x="2123" y="8975"/>
                    <a:pt x="2159" y="8922"/>
                  </a:cubicBezTo>
                  <a:cubicBezTo>
                    <a:pt x="2195" y="8868"/>
                    <a:pt x="2177" y="8779"/>
                    <a:pt x="2123" y="8726"/>
                  </a:cubicBezTo>
                  <a:lnTo>
                    <a:pt x="2106" y="8708"/>
                  </a:lnTo>
                  <a:cubicBezTo>
                    <a:pt x="1695" y="8404"/>
                    <a:pt x="1356" y="8030"/>
                    <a:pt x="1106" y="7584"/>
                  </a:cubicBezTo>
                  <a:cubicBezTo>
                    <a:pt x="1077" y="7525"/>
                    <a:pt x="1035" y="7490"/>
                    <a:pt x="981" y="7490"/>
                  </a:cubicBezTo>
                  <a:cubicBezTo>
                    <a:pt x="970" y="7490"/>
                    <a:pt x="958" y="7491"/>
                    <a:pt x="946" y="7494"/>
                  </a:cubicBezTo>
                  <a:cubicBezTo>
                    <a:pt x="874" y="7512"/>
                    <a:pt x="839" y="7548"/>
                    <a:pt x="821" y="7619"/>
                  </a:cubicBezTo>
                  <a:lnTo>
                    <a:pt x="785" y="7780"/>
                  </a:lnTo>
                  <a:cubicBezTo>
                    <a:pt x="762" y="7904"/>
                    <a:pt x="665" y="7960"/>
                    <a:pt x="567" y="7960"/>
                  </a:cubicBezTo>
                  <a:cubicBezTo>
                    <a:pt x="439" y="7960"/>
                    <a:pt x="309" y="7863"/>
                    <a:pt x="339" y="7691"/>
                  </a:cubicBezTo>
                  <a:cubicBezTo>
                    <a:pt x="339" y="7691"/>
                    <a:pt x="571" y="6424"/>
                    <a:pt x="571" y="6424"/>
                  </a:cubicBezTo>
                  <a:cubicBezTo>
                    <a:pt x="600" y="6310"/>
                    <a:pt x="697" y="6230"/>
                    <a:pt x="807" y="6230"/>
                  </a:cubicBezTo>
                  <a:cubicBezTo>
                    <a:pt x="835" y="6230"/>
                    <a:pt x="864" y="6235"/>
                    <a:pt x="892" y="6245"/>
                  </a:cubicBezTo>
                  <a:cubicBezTo>
                    <a:pt x="892" y="6245"/>
                    <a:pt x="2034" y="6745"/>
                    <a:pt x="2034" y="6745"/>
                  </a:cubicBezTo>
                  <a:cubicBezTo>
                    <a:pt x="2213" y="6816"/>
                    <a:pt x="2213" y="7102"/>
                    <a:pt x="2016" y="7173"/>
                  </a:cubicBezTo>
                  <a:cubicBezTo>
                    <a:pt x="1992" y="7181"/>
                    <a:pt x="1968" y="7185"/>
                    <a:pt x="1944" y="7185"/>
                  </a:cubicBezTo>
                  <a:cubicBezTo>
                    <a:pt x="1861" y="7185"/>
                    <a:pt x="1778" y="7143"/>
                    <a:pt x="1695" y="7102"/>
                  </a:cubicBezTo>
                  <a:cubicBezTo>
                    <a:pt x="1677" y="7093"/>
                    <a:pt x="1655" y="7089"/>
                    <a:pt x="1631" y="7089"/>
                  </a:cubicBezTo>
                  <a:cubicBezTo>
                    <a:pt x="1606" y="7089"/>
                    <a:pt x="1579" y="7093"/>
                    <a:pt x="1552" y="7102"/>
                  </a:cubicBezTo>
                  <a:cubicBezTo>
                    <a:pt x="1481" y="7155"/>
                    <a:pt x="1463" y="7245"/>
                    <a:pt x="1499" y="7316"/>
                  </a:cubicBezTo>
                  <a:cubicBezTo>
                    <a:pt x="1927" y="8137"/>
                    <a:pt x="2748" y="8708"/>
                    <a:pt x="3676" y="8851"/>
                  </a:cubicBezTo>
                  <a:cubicBezTo>
                    <a:pt x="3729" y="8851"/>
                    <a:pt x="3801" y="8815"/>
                    <a:pt x="3836" y="8761"/>
                  </a:cubicBezTo>
                  <a:cubicBezTo>
                    <a:pt x="3836" y="8743"/>
                    <a:pt x="3854" y="8708"/>
                    <a:pt x="3854" y="8690"/>
                  </a:cubicBezTo>
                  <a:lnTo>
                    <a:pt x="3854" y="4247"/>
                  </a:lnTo>
                  <a:cubicBezTo>
                    <a:pt x="3854" y="4176"/>
                    <a:pt x="3783" y="4104"/>
                    <a:pt x="3694" y="4104"/>
                  </a:cubicBezTo>
                  <a:lnTo>
                    <a:pt x="2694" y="4104"/>
                  </a:lnTo>
                  <a:cubicBezTo>
                    <a:pt x="2569" y="4104"/>
                    <a:pt x="2480" y="4015"/>
                    <a:pt x="2462" y="3890"/>
                  </a:cubicBezTo>
                  <a:cubicBezTo>
                    <a:pt x="2445" y="3748"/>
                    <a:pt x="2552" y="3640"/>
                    <a:pt x="2694" y="3640"/>
                  </a:cubicBezTo>
                  <a:lnTo>
                    <a:pt x="3694" y="3640"/>
                  </a:lnTo>
                  <a:cubicBezTo>
                    <a:pt x="3783" y="3640"/>
                    <a:pt x="3854" y="3569"/>
                    <a:pt x="3854" y="3480"/>
                  </a:cubicBezTo>
                  <a:lnTo>
                    <a:pt x="3854" y="2677"/>
                  </a:lnTo>
                  <a:cubicBezTo>
                    <a:pt x="3854" y="2606"/>
                    <a:pt x="3801" y="2534"/>
                    <a:pt x="3729" y="2516"/>
                  </a:cubicBezTo>
                  <a:cubicBezTo>
                    <a:pt x="3265" y="2374"/>
                    <a:pt x="2944" y="1945"/>
                    <a:pt x="2944" y="1446"/>
                  </a:cubicBezTo>
                  <a:cubicBezTo>
                    <a:pt x="2944" y="821"/>
                    <a:pt x="3462" y="322"/>
                    <a:pt x="4086" y="322"/>
                  </a:cubicBezTo>
                  <a:cubicBezTo>
                    <a:pt x="4336" y="322"/>
                    <a:pt x="4586" y="411"/>
                    <a:pt x="4800" y="572"/>
                  </a:cubicBezTo>
                  <a:cubicBezTo>
                    <a:pt x="4827" y="598"/>
                    <a:pt x="4858" y="612"/>
                    <a:pt x="4891" y="612"/>
                  </a:cubicBezTo>
                  <a:cubicBezTo>
                    <a:pt x="4925" y="612"/>
                    <a:pt x="4960" y="598"/>
                    <a:pt x="4996" y="572"/>
                  </a:cubicBezTo>
                  <a:cubicBezTo>
                    <a:pt x="5067" y="518"/>
                    <a:pt x="5067" y="393"/>
                    <a:pt x="4996" y="340"/>
                  </a:cubicBezTo>
                  <a:cubicBezTo>
                    <a:pt x="4728" y="125"/>
                    <a:pt x="4407" y="1"/>
                    <a:pt x="408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2">
              <a:extLst>
                <a:ext uri="{FF2B5EF4-FFF2-40B4-BE49-F238E27FC236}">
                  <a16:creationId xmlns:a16="http://schemas.microsoft.com/office/drawing/2014/main" id="{A5935124-3B03-EF75-6C3F-731FB618244D}"/>
                </a:ext>
              </a:extLst>
            </p:cNvPr>
            <p:cNvSpPr/>
            <p:nvPr/>
          </p:nvSpPr>
          <p:spPr>
            <a:xfrm>
              <a:off x="2851422" y="-1400413"/>
              <a:ext cx="39477" cy="39477"/>
            </a:xfrm>
            <a:custGeom>
              <a:avLst/>
              <a:gdLst/>
              <a:ahLst/>
              <a:cxnLst/>
              <a:rect l="l" t="t" r="r" b="b"/>
              <a:pathLst>
                <a:path w="1339" h="1339" extrusionOk="0">
                  <a:moveTo>
                    <a:pt x="660" y="304"/>
                  </a:moveTo>
                  <a:cubicBezTo>
                    <a:pt x="857" y="304"/>
                    <a:pt x="1017" y="465"/>
                    <a:pt x="1017" y="661"/>
                  </a:cubicBezTo>
                  <a:cubicBezTo>
                    <a:pt x="1017" y="857"/>
                    <a:pt x="857" y="1018"/>
                    <a:pt x="660" y="1018"/>
                  </a:cubicBezTo>
                  <a:cubicBezTo>
                    <a:pt x="464" y="1018"/>
                    <a:pt x="303" y="857"/>
                    <a:pt x="303" y="661"/>
                  </a:cubicBezTo>
                  <a:cubicBezTo>
                    <a:pt x="303" y="465"/>
                    <a:pt x="464" y="304"/>
                    <a:pt x="660" y="304"/>
                  </a:cubicBezTo>
                  <a:close/>
                  <a:moveTo>
                    <a:pt x="660" y="1"/>
                  </a:moveTo>
                  <a:cubicBezTo>
                    <a:pt x="286" y="1"/>
                    <a:pt x="0" y="286"/>
                    <a:pt x="0" y="661"/>
                  </a:cubicBezTo>
                  <a:cubicBezTo>
                    <a:pt x="0" y="1036"/>
                    <a:pt x="286" y="1339"/>
                    <a:pt x="660" y="1339"/>
                  </a:cubicBezTo>
                  <a:cubicBezTo>
                    <a:pt x="1035" y="1339"/>
                    <a:pt x="1338" y="1036"/>
                    <a:pt x="1338" y="661"/>
                  </a:cubicBezTo>
                  <a:cubicBezTo>
                    <a:pt x="1338" y="286"/>
                    <a:pt x="1035" y="1"/>
                    <a:pt x="66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2">
              <a:extLst>
                <a:ext uri="{FF2B5EF4-FFF2-40B4-BE49-F238E27FC236}">
                  <a16:creationId xmlns:a16="http://schemas.microsoft.com/office/drawing/2014/main" id="{2CDB15B4-E0D1-F793-5C29-BF89DFC2901F}"/>
                </a:ext>
              </a:extLst>
            </p:cNvPr>
            <p:cNvSpPr/>
            <p:nvPr/>
          </p:nvSpPr>
          <p:spPr>
            <a:xfrm>
              <a:off x="2824593" y="-1396728"/>
              <a:ext cx="167814" cy="287808"/>
            </a:xfrm>
            <a:custGeom>
              <a:avLst/>
              <a:gdLst/>
              <a:ahLst/>
              <a:cxnLst/>
              <a:rect l="l" t="t" r="r" b="b"/>
              <a:pathLst>
                <a:path w="5692" h="9762" extrusionOk="0">
                  <a:moveTo>
                    <a:pt x="2784" y="1"/>
                  </a:moveTo>
                  <a:cubicBezTo>
                    <a:pt x="2676" y="19"/>
                    <a:pt x="2623" y="126"/>
                    <a:pt x="2659" y="215"/>
                  </a:cubicBezTo>
                  <a:cubicBezTo>
                    <a:pt x="2694" y="322"/>
                    <a:pt x="2712" y="447"/>
                    <a:pt x="2712" y="554"/>
                  </a:cubicBezTo>
                  <a:cubicBezTo>
                    <a:pt x="2712" y="1053"/>
                    <a:pt x="2391" y="1482"/>
                    <a:pt x="1909" y="1624"/>
                  </a:cubicBezTo>
                  <a:cubicBezTo>
                    <a:pt x="1856" y="1642"/>
                    <a:pt x="1802" y="1714"/>
                    <a:pt x="1802" y="1785"/>
                  </a:cubicBezTo>
                  <a:lnTo>
                    <a:pt x="1802" y="2588"/>
                  </a:lnTo>
                  <a:cubicBezTo>
                    <a:pt x="1802" y="2588"/>
                    <a:pt x="1874" y="2748"/>
                    <a:pt x="1963" y="2748"/>
                  </a:cubicBezTo>
                  <a:lnTo>
                    <a:pt x="2980" y="2748"/>
                  </a:lnTo>
                  <a:cubicBezTo>
                    <a:pt x="3105" y="2748"/>
                    <a:pt x="3212" y="2838"/>
                    <a:pt x="3212" y="2980"/>
                  </a:cubicBezTo>
                  <a:cubicBezTo>
                    <a:pt x="3212" y="3105"/>
                    <a:pt x="3105" y="3212"/>
                    <a:pt x="2980" y="3212"/>
                  </a:cubicBezTo>
                  <a:lnTo>
                    <a:pt x="1963" y="3212"/>
                  </a:lnTo>
                  <a:cubicBezTo>
                    <a:pt x="1874" y="3212"/>
                    <a:pt x="1802" y="3266"/>
                    <a:pt x="1802" y="3355"/>
                  </a:cubicBezTo>
                  <a:lnTo>
                    <a:pt x="1802" y="7816"/>
                  </a:lnTo>
                  <a:cubicBezTo>
                    <a:pt x="1802" y="7912"/>
                    <a:pt x="1874" y="7979"/>
                    <a:pt x="1953" y="7979"/>
                  </a:cubicBezTo>
                  <a:cubicBezTo>
                    <a:pt x="1962" y="7979"/>
                    <a:pt x="1971" y="7978"/>
                    <a:pt x="1981" y="7976"/>
                  </a:cubicBezTo>
                  <a:cubicBezTo>
                    <a:pt x="2908" y="7834"/>
                    <a:pt x="3729" y="7263"/>
                    <a:pt x="4157" y="6424"/>
                  </a:cubicBezTo>
                  <a:cubicBezTo>
                    <a:pt x="4218" y="6318"/>
                    <a:pt x="4124" y="6198"/>
                    <a:pt x="4017" y="6198"/>
                  </a:cubicBezTo>
                  <a:cubicBezTo>
                    <a:pt x="3999" y="6198"/>
                    <a:pt x="3980" y="6202"/>
                    <a:pt x="3961" y="6210"/>
                  </a:cubicBezTo>
                  <a:cubicBezTo>
                    <a:pt x="3961" y="6210"/>
                    <a:pt x="3801" y="6281"/>
                    <a:pt x="3801" y="6281"/>
                  </a:cubicBezTo>
                  <a:cubicBezTo>
                    <a:pt x="3773" y="6295"/>
                    <a:pt x="3742" y="6302"/>
                    <a:pt x="3712" y="6302"/>
                  </a:cubicBezTo>
                  <a:cubicBezTo>
                    <a:pt x="3625" y="6302"/>
                    <a:pt x="3537" y="6249"/>
                    <a:pt x="3497" y="6156"/>
                  </a:cubicBezTo>
                  <a:cubicBezTo>
                    <a:pt x="3444" y="6049"/>
                    <a:pt x="3497" y="5907"/>
                    <a:pt x="3622" y="5853"/>
                  </a:cubicBezTo>
                  <a:cubicBezTo>
                    <a:pt x="3622" y="5853"/>
                    <a:pt x="4764" y="5371"/>
                    <a:pt x="4764" y="5371"/>
                  </a:cubicBezTo>
                  <a:cubicBezTo>
                    <a:pt x="4794" y="5354"/>
                    <a:pt x="4827" y="5346"/>
                    <a:pt x="4859" y="5346"/>
                  </a:cubicBezTo>
                  <a:cubicBezTo>
                    <a:pt x="4959" y="5346"/>
                    <a:pt x="5058" y="5424"/>
                    <a:pt x="5085" y="5532"/>
                  </a:cubicBezTo>
                  <a:lnTo>
                    <a:pt x="5317" y="6817"/>
                  </a:lnTo>
                  <a:cubicBezTo>
                    <a:pt x="5335" y="6959"/>
                    <a:pt x="5228" y="7084"/>
                    <a:pt x="5085" y="7084"/>
                  </a:cubicBezTo>
                  <a:cubicBezTo>
                    <a:pt x="4978" y="7084"/>
                    <a:pt x="4889" y="7013"/>
                    <a:pt x="4853" y="6906"/>
                  </a:cubicBezTo>
                  <a:lnTo>
                    <a:pt x="4835" y="6745"/>
                  </a:lnTo>
                  <a:cubicBezTo>
                    <a:pt x="4815" y="6662"/>
                    <a:pt x="4746" y="6615"/>
                    <a:pt x="4677" y="6615"/>
                  </a:cubicBezTo>
                  <a:cubicBezTo>
                    <a:pt x="4628" y="6615"/>
                    <a:pt x="4580" y="6639"/>
                    <a:pt x="4550" y="6692"/>
                  </a:cubicBezTo>
                  <a:cubicBezTo>
                    <a:pt x="4015" y="7673"/>
                    <a:pt x="3051" y="8315"/>
                    <a:pt x="1945" y="8440"/>
                  </a:cubicBezTo>
                  <a:cubicBezTo>
                    <a:pt x="1856" y="8458"/>
                    <a:pt x="1802" y="8512"/>
                    <a:pt x="1802" y="8601"/>
                  </a:cubicBezTo>
                  <a:lnTo>
                    <a:pt x="1802" y="9225"/>
                  </a:lnTo>
                  <a:cubicBezTo>
                    <a:pt x="1802" y="9350"/>
                    <a:pt x="1695" y="9457"/>
                    <a:pt x="1570" y="9457"/>
                  </a:cubicBezTo>
                  <a:cubicBezTo>
                    <a:pt x="1445" y="9457"/>
                    <a:pt x="1356" y="9225"/>
                    <a:pt x="1356" y="9225"/>
                  </a:cubicBezTo>
                  <a:lnTo>
                    <a:pt x="1356" y="8601"/>
                  </a:lnTo>
                  <a:cubicBezTo>
                    <a:pt x="1356" y="8512"/>
                    <a:pt x="1285" y="8458"/>
                    <a:pt x="1213" y="8440"/>
                  </a:cubicBezTo>
                  <a:cubicBezTo>
                    <a:pt x="874" y="8405"/>
                    <a:pt x="535" y="8315"/>
                    <a:pt x="232" y="8173"/>
                  </a:cubicBezTo>
                  <a:cubicBezTo>
                    <a:pt x="213" y="8165"/>
                    <a:pt x="194" y="8162"/>
                    <a:pt x="175" y="8162"/>
                  </a:cubicBezTo>
                  <a:cubicBezTo>
                    <a:pt x="102" y="8162"/>
                    <a:pt x="32" y="8213"/>
                    <a:pt x="18" y="8298"/>
                  </a:cubicBezTo>
                  <a:cubicBezTo>
                    <a:pt x="0" y="8369"/>
                    <a:pt x="36" y="8440"/>
                    <a:pt x="107" y="8476"/>
                  </a:cubicBezTo>
                  <a:cubicBezTo>
                    <a:pt x="410" y="8601"/>
                    <a:pt x="714" y="8690"/>
                    <a:pt x="1035" y="8744"/>
                  </a:cubicBezTo>
                  <a:lnTo>
                    <a:pt x="1035" y="9208"/>
                  </a:lnTo>
                  <a:cubicBezTo>
                    <a:pt x="1035" y="9518"/>
                    <a:pt x="1285" y="9762"/>
                    <a:pt x="1575" y="9762"/>
                  </a:cubicBezTo>
                  <a:cubicBezTo>
                    <a:pt x="1586" y="9762"/>
                    <a:pt x="1596" y="9761"/>
                    <a:pt x="1606" y="9761"/>
                  </a:cubicBezTo>
                  <a:cubicBezTo>
                    <a:pt x="1874" y="9743"/>
                    <a:pt x="2106" y="9511"/>
                    <a:pt x="2106" y="9225"/>
                  </a:cubicBezTo>
                  <a:lnTo>
                    <a:pt x="2106" y="8744"/>
                  </a:lnTo>
                  <a:cubicBezTo>
                    <a:pt x="2106" y="8744"/>
                    <a:pt x="4050" y="8012"/>
                    <a:pt x="4639" y="7156"/>
                  </a:cubicBezTo>
                  <a:cubicBezTo>
                    <a:pt x="4728" y="7298"/>
                    <a:pt x="4907" y="7405"/>
                    <a:pt x="5085" y="7405"/>
                  </a:cubicBezTo>
                  <a:cubicBezTo>
                    <a:pt x="5424" y="7405"/>
                    <a:pt x="5692" y="7084"/>
                    <a:pt x="5621" y="6763"/>
                  </a:cubicBezTo>
                  <a:lnTo>
                    <a:pt x="5389" y="5478"/>
                  </a:lnTo>
                  <a:cubicBezTo>
                    <a:pt x="5319" y="5212"/>
                    <a:pt x="5095" y="5023"/>
                    <a:pt x="4846" y="5023"/>
                  </a:cubicBezTo>
                  <a:cubicBezTo>
                    <a:pt x="4778" y="5023"/>
                    <a:pt x="4708" y="5037"/>
                    <a:pt x="4639" y="5068"/>
                  </a:cubicBezTo>
                  <a:cubicBezTo>
                    <a:pt x="4639" y="5068"/>
                    <a:pt x="3497" y="5568"/>
                    <a:pt x="3497" y="5568"/>
                  </a:cubicBezTo>
                  <a:cubicBezTo>
                    <a:pt x="3051" y="5764"/>
                    <a:pt x="3069" y="6406"/>
                    <a:pt x="3515" y="6585"/>
                  </a:cubicBezTo>
                  <a:cubicBezTo>
                    <a:pt x="3569" y="6602"/>
                    <a:pt x="3622" y="6602"/>
                    <a:pt x="3676" y="6620"/>
                  </a:cubicBezTo>
                  <a:cubicBezTo>
                    <a:pt x="3301" y="7138"/>
                    <a:pt x="2123" y="7637"/>
                    <a:pt x="2123" y="7637"/>
                  </a:cubicBezTo>
                  <a:lnTo>
                    <a:pt x="2123" y="3516"/>
                  </a:lnTo>
                  <a:lnTo>
                    <a:pt x="2962" y="3516"/>
                  </a:lnTo>
                  <a:cubicBezTo>
                    <a:pt x="3265" y="3516"/>
                    <a:pt x="3515" y="3284"/>
                    <a:pt x="3515" y="2998"/>
                  </a:cubicBezTo>
                  <a:cubicBezTo>
                    <a:pt x="3533" y="2695"/>
                    <a:pt x="3283" y="2427"/>
                    <a:pt x="2980" y="2427"/>
                  </a:cubicBezTo>
                  <a:lnTo>
                    <a:pt x="2123" y="2427"/>
                  </a:lnTo>
                  <a:lnTo>
                    <a:pt x="2123" y="1892"/>
                  </a:lnTo>
                  <a:cubicBezTo>
                    <a:pt x="2659" y="1660"/>
                    <a:pt x="3016" y="1143"/>
                    <a:pt x="3016" y="554"/>
                  </a:cubicBezTo>
                  <a:cubicBezTo>
                    <a:pt x="3016" y="411"/>
                    <a:pt x="2998" y="268"/>
                    <a:pt x="2944" y="126"/>
                  </a:cubicBezTo>
                  <a:cubicBezTo>
                    <a:pt x="2926" y="54"/>
                    <a:pt x="2855" y="1"/>
                    <a:pt x="278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726869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28"/>
        <p:cNvGrpSpPr/>
        <p:nvPr/>
      </p:nvGrpSpPr>
      <p:grpSpPr>
        <a:xfrm>
          <a:off x="0" y="0"/>
          <a:ext cx="0" cy="0"/>
          <a:chOff x="0" y="0"/>
          <a:chExt cx="0" cy="0"/>
        </a:xfrm>
      </p:grpSpPr>
      <p:sp>
        <p:nvSpPr>
          <p:cNvPr id="3829" name="Google Shape;3829;p37"/>
          <p:cNvSpPr/>
          <p:nvPr/>
        </p:nvSpPr>
        <p:spPr>
          <a:xfrm>
            <a:off x="5972627" y="4388283"/>
            <a:ext cx="2038755" cy="335613"/>
          </a:xfrm>
          <a:prstGeom prst="ellipse">
            <a:avLst/>
          </a:prstGeom>
          <a:solidFill>
            <a:srgbClr val="92A3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30" name="Google Shape;3830;p37"/>
          <p:cNvSpPr/>
          <p:nvPr/>
        </p:nvSpPr>
        <p:spPr>
          <a:xfrm>
            <a:off x="6393311" y="4460776"/>
            <a:ext cx="1137852" cy="159604"/>
          </a:xfrm>
          <a:prstGeom prst="ellipse">
            <a:avLst/>
          </a:prstGeom>
          <a:solidFill>
            <a:srgbClr val="1E1549">
              <a:alpha val="24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46" name="Google Shape;3846;p37"/>
          <p:cNvSpPr/>
          <p:nvPr/>
        </p:nvSpPr>
        <p:spPr>
          <a:xfrm>
            <a:off x="2865925" y="2395885"/>
            <a:ext cx="1361400" cy="1361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47" name="Google Shape;3847;p37"/>
          <p:cNvCxnSpPr>
            <a:cxnSpLocks/>
            <a:stCxn id="3846" idx="6"/>
          </p:cNvCxnSpPr>
          <p:nvPr/>
        </p:nvCxnSpPr>
        <p:spPr>
          <a:xfrm>
            <a:off x="4227325" y="3076585"/>
            <a:ext cx="1988034" cy="337774"/>
          </a:xfrm>
          <a:prstGeom prst="curvedConnector3">
            <a:avLst>
              <a:gd name="adj1" fmla="val 50000"/>
            </a:avLst>
          </a:prstGeom>
          <a:noFill/>
          <a:ln w="19050" cap="flat" cmpd="sng">
            <a:solidFill>
              <a:schemeClr val="accent6"/>
            </a:solidFill>
            <a:prstDash val="dot"/>
            <a:round/>
            <a:headEnd type="none" w="med" len="med"/>
            <a:tailEnd type="oval" w="med" len="med"/>
          </a:ln>
        </p:spPr>
      </p:cxnSp>
      <p:grpSp>
        <p:nvGrpSpPr>
          <p:cNvPr id="3848" name="Google Shape;3848;p37"/>
          <p:cNvGrpSpPr/>
          <p:nvPr/>
        </p:nvGrpSpPr>
        <p:grpSpPr>
          <a:xfrm rot="-72251">
            <a:off x="1352858" y="365664"/>
            <a:ext cx="6438017" cy="1069171"/>
            <a:chOff x="3477025" y="2726700"/>
            <a:chExt cx="1792025" cy="382625"/>
          </a:xfrm>
        </p:grpSpPr>
        <p:sp>
          <p:nvSpPr>
            <p:cNvPr id="3849" name="Google Shape;3849;p37"/>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7"/>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7"/>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7" name="Google Shape;3857;p37"/>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t>Neural Network </a:t>
            </a:r>
            <a:r>
              <a:rPr lang="en-US" sz="4800" dirty="0">
                <a:solidFill>
                  <a:srgbClr val="FFFF00"/>
                </a:solidFill>
              </a:rPr>
              <a:t>Architecture</a:t>
            </a:r>
            <a:endParaRPr sz="4800" dirty="0">
              <a:solidFill>
                <a:srgbClr val="FFFF00"/>
              </a:solidFill>
            </a:endParaRPr>
          </a:p>
        </p:txBody>
      </p:sp>
      <p:grpSp>
        <p:nvGrpSpPr>
          <p:cNvPr id="3858" name="Google Shape;3858;p37"/>
          <p:cNvGrpSpPr/>
          <p:nvPr/>
        </p:nvGrpSpPr>
        <p:grpSpPr>
          <a:xfrm>
            <a:off x="873456" y="1822147"/>
            <a:ext cx="4594211" cy="2379911"/>
            <a:chOff x="5189248" y="2053942"/>
            <a:chExt cx="2940541" cy="2241376"/>
          </a:xfrm>
        </p:grpSpPr>
        <p:grpSp>
          <p:nvGrpSpPr>
            <p:cNvPr id="3859" name="Google Shape;3859;p37"/>
            <p:cNvGrpSpPr/>
            <p:nvPr/>
          </p:nvGrpSpPr>
          <p:grpSpPr>
            <a:xfrm rot="-31070" flipH="1">
              <a:off x="5217254" y="2066737"/>
              <a:ext cx="2835458" cy="700967"/>
              <a:chOff x="3477025" y="2726700"/>
              <a:chExt cx="1792025" cy="382625"/>
            </a:xfrm>
          </p:grpSpPr>
          <p:sp>
            <p:nvSpPr>
              <p:cNvPr id="3860" name="Google Shape;3860;p37"/>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1" name="Google Shape;3861;p37"/>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2" name="Google Shape;3862;p37"/>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3" name="Google Shape;3863;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4" name="Google Shape;3864;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5" name="Google Shape;3865;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6" name="Google Shape;3866;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7" name="Google Shape;3867;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grpSp>
        <p:grpSp>
          <p:nvGrpSpPr>
            <p:cNvPr id="3868" name="Google Shape;3868;p37"/>
            <p:cNvGrpSpPr/>
            <p:nvPr/>
          </p:nvGrpSpPr>
          <p:grpSpPr>
            <a:xfrm rot="-168147" flipH="1">
              <a:off x="5205616" y="3261442"/>
              <a:ext cx="2814191" cy="712452"/>
              <a:chOff x="1433613" y="-3013725"/>
              <a:chExt cx="10345327" cy="2187999"/>
            </a:xfrm>
          </p:grpSpPr>
          <p:sp>
            <p:nvSpPr>
              <p:cNvPr id="3869" name="Google Shape;3869;p37"/>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37"/>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37"/>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37"/>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37"/>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37"/>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37"/>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37"/>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37"/>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37"/>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37"/>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37"/>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1" name="Google Shape;3881;p37"/>
            <p:cNvGrpSpPr/>
            <p:nvPr/>
          </p:nvGrpSpPr>
          <p:grpSpPr>
            <a:xfrm rot="31072">
              <a:off x="5245790" y="2700506"/>
              <a:ext cx="2835279" cy="700967"/>
              <a:chOff x="3477182" y="2736578"/>
              <a:chExt cx="1792025" cy="382625"/>
            </a:xfrm>
          </p:grpSpPr>
          <p:sp>
            <p:nvSpPr>
              <p:cNvPr id="3882" name="Google Shape;3882;p37"/>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3" name="Google Shape;3883;p37"/>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4" name="Google Shape;3884;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5" name="Google Shape;3885;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6" name="Google Shape;3886;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7" name="Google Shape;3887;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8" name="Google Shape;3888;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grpSp>
        <p:grpSp>
          <p:nvGrpSpPr>
            <p:cNvPr id="3889" name="Google Shape;3889;p37"/>
            <p:cNvGrpSpPr/>
            <p:nvPr/>
          </p:nvGrpSpPr>
          <p:grpSpPr>
            <a:xfrm rot="31072">
              <a:off x="5291010" y="3581556"/>
              <a:ext cx="2835279" cy="700967"/>
              <a:chOff x="3477025" y="2726700"/>
              <a:chExt cx="1792025" cy="382625"/>
            </a:xfrm>
          </p:grpSpPr>
          <p:sp>
            <p:nvSpPr>
              <p:cNvPr id="3890" name="Google Shape;3890;p37"/>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1" name="Google Shape;3891;p37"/>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2" name="Google Shape;3892;p37"/>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3" name="Google Shape;3893;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4" name="Google Shape;3894;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5" name="Google Shape;3895;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6" name="Google Shape;3896;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7" name="Google Shape;3897;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grpSp>
      </p:grpSp>
      <p:sp>
        <p:nvSpPr>
          <p:cNvPr id="3900" name="Google Shape;3900;p37"/>
          <p:cNvSpPr/>
          <p:nvPr/>
        </p:nvSpPr>
        <p:spPr>
          <a:xfrm>
            <a:off x="1155991" y="1617900"/>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7"/>
          <p:cNvSpPr/>
          <p:nvPr/>
        </p:nvSpPr>
        <p:spPr>
          <a:xfrm>
            <a:off x="4571988" y="16004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7"/>
          <p:cNvSpPr/>
          <p:nvPr/>
        </p:nvSpPr>
        <p:spPr>
          <a:xfrm>
            <a:off x="8247415" y="787239"/>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3" name="Google Shape;3903;p37"/>
          <p:cNvGrpSpPr/>
          <p:nvPr/>
        </p:nvGrpSpPr>
        <p:grpSpPr>
          <a:xfrm rot="5161138" flipH="1">
            <a:off x="781625" y="454506"/>
            <a:ext cx="255353" cy="476827"/>
            <a:chOff x="11746588" y="-8725"/>
            <a:chExt cx="292062" cy="545375"/>
          </a:xfrm>
        </p:grpSpPr>
        <p:sp>
          <p:nvSpPr>
            <p:cNvPr id="3904" name="Google Shape;3904;p37"/>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7"/>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6" name="Google Shape;3906;p37"/>
          <p:cNvSpPr/>
          <p:nvPr/>
        </p:nvSpPr>
        <p:spPr>
          <a:xfrm>
            <a:off x="8085601" y="249536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7"/>
          <p:cNvSpPr/>
          <p:nvPr/>
        </p:nvSpPr>
        <p:spPr>
          <a:xfrm rot="5161232" flipH="1">
            <a:off x="8517436" y="1026606"/>
            <a:ext cx="110121" cy="86491"/>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8" name="Google Shape;3908;p37"/>
          <p:cNvGrpSpPr/>
          <p:nvPr/>
        </p:nvGrpSpPr>
        <p:grpSpPr>
          <a:xfrm rot="247291" flipH="1">
            <a:off x="7711912" y="3364974"/>
            <a:ext cx="1351586" cy="2289011"/>
            <a:chOff x="381928" y="2783168"/>
            <a:chExt cx="1212748" cy="2053879"/>
          </a:xfrm>
        </p:grpSpPr>
        <p:sp>
          <p:nvSpPr>
            <p:cNvPr id="3909" name="Google Shape;3909;p37"/>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7"/>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7"/>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7"/>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7"/>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7"/>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7"/>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7"/>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7"/>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7"/>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7"/>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7"/>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7"/>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7"/>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7"/>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7"/>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7"/>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7"/>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7"/>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7"/>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7"/>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7"/>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7"/>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7"/>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7"/>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7"/>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7"/>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7"/>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7"/>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7"/>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7"/>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7"/>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7"/>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7"/>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7"/>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069;p32">
            <a:extLst>
              <a:ext uri="{FF2B5EF4-FFF2-40B4-BE49-F238E27FC236}">
                <a16:creationId xmlns:a16="http://schemas.microsoft.com/office/drawing/2014/main" id="{B1C0BD9D-2C5F-E5E8-C0C7-0D13F3821C97}"/>
              </a:ext>
            </a:extLst>
          </p:cNvPr>
          <p:cNvSpPr txBox="1">
            <a:spLocks/>
          </p:cNvSpPr>
          <p:nvPr/>
        </p:nvSpPr>
        <p:spPr>
          <a:xfrm>
            <a:off x="1137345" y="2183199"/>
            <a:ext cx="4086699" cy="20582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McLaren"/>
              <a:buNone/>
              <a:defRPr sz="1400" b="0" i="0" u="none" strike="noStrike" cap="none">
                <a:solidFill>
                  <a:schemeClr val="accent6"/>
                </a:solidFill>
                <a:latin typeface="McLaren"/>
                <a:ea typeface="McLaren"/>
                <a:cs typeface="McLaren"/>
                <a:sym typeface="McLaren"/>
              </a:defRPr>
            </a:lvl1pPr>
            <a:lvl2pPr marL="914400" marR="0" lvl="1"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2pPr>
            <a:lvl3pPr marL="1371600" marR="0" lvl="2"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3pPr>
            <a:lvl4pPr marL="1828800" marR="0" lvl="3"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4pPr>
            <a:lvl5pPr marL="2286000" marR="0" lvl="4"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5pPr>
            <a:lvl6pPr marL="2743200" marR="0" lvl="5"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6pPr>
            <a:lvl7pPr marL="3200400" marR="0" lvl="6"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7pPr>
            <a:lvl8pPr marL="3657600" marR="0" lvl="7"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8pPr>
            <a:lvl9pPr marL="4114800" marR="0" lvl="8"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9pPr>
          </a:lstStyle>
          <a:p>
            <a:pPr marL="139700" indent="0" algn="l">
              <a:lnSpc>
                <a:spcPct val="115000"/>
              </a:lnSpc>
              <a:buClr>
                <a:schemeClr val="accent5"/>
              </a:buClr>
            </a:pPr>
            <a:r>
              <a:rPr lang="en-US" dirty="0"/>
              <a:t>A feedforward network with 3 hidden layers, each containing 64 neurons and </a:t>
            </a:r>
            <a:r>
              <a:rPr lang="en-US" dirty="0" err="1"/>
              <a:t>ReLU</a:t>
            </a:r>
            <a:r>
              <a:rPr lang="en-US" dirty="0"/>
              <a:t> activation. This design provides sufficient capacity for learning complex state-action mappings without being overly complex.</a:t>
            </a:r>
          </a:p>
        </p:txBody>
      </p:sp>
      <p:pic>
        <p:nvPicPr>
          <p:cNvPr id="7" name="Picture 6">
            <a:extLst>
              <a:ext uri="{FF2B5EF4-FFF2-40B4-BE49-F238E27FC236}">
                <a16:creationId xmlns:a16="http://schemas.microsoft.com/office/drawing/2014/main" id="{AF46285D-72B7-C32A-A119-82D9B4D6426A}"/>
              </a:ext>
            </a:extLst>
          </p:cNvPr>
          <p:cNvPicPr>
            <a:picLocks noChangeAspect="1"/>
          </p:cNvPicPr>
          <p:nvPr/>
        </p:nvPicPr>
        <p:blipFill>
          <a:blip r:embed="rId3"/>
          <a:stretch>
            <a:fillRect/>
          </a:stretch>
        </p:blipFill>
        <p:spPr>
          <a:xfrm>
            <a:off x="6046493" y="1763723"/>
            <a:ext cx="1845361" cy="2219047"/>
          </a:xfrm>
          <a:prstGeom prst="rect">
            <a:avLst/>
          </a:prstGeom>
        </p:spPr>
      </p:pic>
      <p:sp>
        <p:nvSpPr>
          <p:cNvPr id="10" name="Oval 9">
            <a:extLst>
              <a:ext uri="{FF2B5EF4-FFF2-40B4-BE49-F238E27FC236}">
                <a16:creationId xmlns:a16="http://schemas.microsoft.com/office/drawing/2014/main" id="{5721F9B4-7037-8380-BEFC-13D725172346}"/>
              </a:ext>
            </a:extLst>
          </p:cNvPr>
          <p:cNvSpPr/>
          <p:nvPr/>
        </p:nvSpPr>
        <p:spPr>
          <a:xfrm>
            <a:off x="6040947" y="2155045"/>
            <a:ext cx="376469" cy="376469"/>
          </a:xfrm>
          <a:prstGeom prst="ellipse">
            <a:avLst/>
          </a:prstGeom>
          <a:solidFill>
            <a:srgbClr val="C00000"/>
          </a:solidFill>
          <a:ln>
            <a:solidFill>
              <a:srgbClr val="64040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64865F9F-D26A-9726-C2F8-B19756994343}"/>
              </a:ext>
            </a:extLst>
          </p:cNvPr>
          <p:cNvSpPr/>
          <p:nvPr/>
        </p:nvSpPr>
        <p:spPr>
          <a:xfrm>
            <a:off x="6040947" y="2693970"/>
            <a:ext cx="376469" cy="376469"/>
          </a:xfrm>
          <a:prstGeom prst="ellipse">
            <a:avLst/>
          </a:prstGeom>
          <a:solidFill>
            <a:srgbClr val="C00000"/>
          </a:solidFill>
          <a:ln>
            <a:solidFill>
              <a:srgbClr val="64040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7E9F679-C1A0-B95D-8E53-1491E715C59C}"/>
              </a:ext>
            </a:extLst>
          </p:cNvPr>
          <p:cNvSpPr/>
          <p:nvPr/>
        </p:nvSpPr>
        <p:spPr>
          <a:xfrm>
            <a:off x="6041488" y="3232885"/>
            <a:ext cx="376469" cy="376469"/>
          </a:xfrm>
          <a:prstGeom prst="ellipse">
            <a:avLst/>
          </a:prstGeom>
          <a:solidFill>
            <a:srgbClr val="C00000"/>
          </a:solidFill>
          <a:ln>
            <a:solidFill>
              <a:srgbClr val="64040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ACEB550-DF84-0D33-BBDF-FEEF97F8EF19}"/>
              </a:ext>
            </a:extLst>
          </p:cNvPr>
          <p:cNvSpPr/>
          <p:nvPr/>
        </p:nvSpPr>
        <p:spPr>
          <a:xfrm>
            <a:off x="6777624" y="1867139"/>
            <a:ext cx="376469" cy="376469"/>
          </a:xfrm>
          <a:prstGeom prst="ellipse">
            <a:avLst/>
          </a:prstGeom>
          <a:solidFill>
            <a:srgbClr val="0070C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AFB0BD5-4BFB-77E8-7150-37C5C040EA71}"/>
              </a:ext>
            </a:extLst>
          </p:cNvPr>
          <p:cNvSpPr/>
          <p:nvPr/>
        </p:nvSpPr>
        <p:spPr>
          <a:xfrm>
            <a:off x="6777624" y="2406064"/>
            <a:ext cx="376469" cy="376469"/>
          </a:xfrm>
          <a:prstGeom prst="ellipse">
            <a:avLst/>
          </a:prstGeom>
          <a:solidFill>
            <a:srgbClr val="0070C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95D69618-3F95-0D83-7C2A-DF8F5F0F3754}"/>
              </a:ext>
            </a:extLst>
          </p:cNvPr>
          <p:cNvSpPr/>
          <p:nvPr/>
        </p:nvSpPr>
        <p:spPr>
          <a:xfrm>
            <a:off x="6778165" y="2944979"/>
            <a:ext cx="376469" cy="376469"/>
          </a:xfrm>
          <a:prstGeom prst="ellipse">
            <a:avLst/>
          </a:prstGeom>
          <a:solidFill>
            <a:srgbClr val="0070C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BCB9FEA-C195-98C3-0800-6D018A0E56C5}"/>
              </a:ext>
            </a:extLst>
          </p:cNvPr>
          <p:cNvSpPr/>
          <p:nvPr/>
        </p:nvSpPr>
        <p:spPr>
          <a:xfrm>
            <a:off x="6768785" y="3482599"/>
            <a:ext cx="376469" cy="376469"/>
          </a:xfrm>
          <a:prstGeom prst="ellipse">
            <a:avLst/>
          </a:prstGeom>
          <a:solidFill>
            <a:srgbClr val="0070C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4836E35-5B40-FB59-6FE7-8824CEBA6CA4}"/>
              </a:ext>
            </a:extLst>
          </p:cNvPr>
          <p:cNvSpPr/>
          <p:nvPr/>
        </p:nvSpPr>
        <p:spPr>
          <a:xfrm>
            <a:off x="7513760" y="2403490"/>
            <a:ext cx="376469" cy="37646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1262F9C8-64E4-007A-43F8-3549FADA4683}"/>
              </a:ext>
            </a:extLst>
          </p:cNvPr>
          <p:cNvSpPr/>
          <p:nvPr/>
        </p:nvSpPr>
        <p:spPr>
          <a:xfrm>
            <a:off x="7514301" y="2942405"/>
            <a:ext cx="376469" cy="37646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85210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45">
          <a:extLst>
            <a:ext uri="{FF2B5EF4-FFF2-40B4-BE49-F238E27FC236}">
              <a16:creationId xmlns:a16="http://schemas.microsoft.com/office/drawing/2014/main" id="{2D72D9D4-DC5D-8610-BD53-307F247D9E04}"/>
            </a:ext>
          </a:extLst>
        </p:cNvPr>
        <p:cNvGrpSpPr/>
        <p:nvPr/>
      </p:nvGrpSpPr>
      <p:grpSpPr>
        <a:xfrm>
          <a:off x="0" y="0"/>
          <a:ext cx="0" cy="0"/>
          <a:chOff x="0" y="0"/>
          <a:chExt cx="0" cy="0"/>
        </a:xfrm>
      </p:grpSpPr>
      <p:grpSp>
        <p:nvGrpSpPr>
          <p:cNvPr id="3641" name="Google Shape;3641;p35">
            <a:extLst>
              <a:ext uri="{FF2B5EF4-FFF2-40B4-BE49-F238E27FC236}">
                <a16:creationId xmlns:a16="http://schemas.microsoft.com/office/drawing/2014/main" id="{79670C12-9711-1191-0ABE-223FD039994F}"/>
              </a:ext>
            </a:extLst>
          </p:cNvPr>
          <p:cNvGrpSpPr/>
          <p:nvPr/>
        </p:nvGrpSpPr>
        <p:grpSpPr>
          <a:xfrm rot="168735" flipH="1">
            <a:off x="3246682" y="1908215"/>
            <a:ext cx="2665736" cy="1596853"/>
            <a:chOff x="2477366" y="1887739"/>
            <a:chExt cx="3245399" cy="1655901"/>
          </a:xfrm>
        </p:grpSpPr>
        <p:grpSp>
          <p:nvGrpSpPr>
            <p:cNvPr id="3642" name="Google Shape;3642;p35">
              <a:extLst>
                <a:ext uri="{FF2B5EF4-FFF2-40B4-BE49-F238E27FC236}">
                  <a16:creationId xmlns:a16="http://schemas.microsoft.com/office/drawing/2014/main" id="{30AD90E5-AB71-239E-1499-6AAA299F10FA}"/>
                </a:ext>
              </a:extLst>
            </p:cNvPr>
            <p:cNvGrpSpPr/>
            <p:nvPr/>
          </p:nvGrpSpPr>
          <p:grpSpPr>
            <a:xfrm flipH="1">
              <a:off x="2477366" y="2494316"/>
              <a:ext cx="3131530" cy="675216"/>
              <a:chOff x="1433613" y="-3013725"/>
              <a:chExt cx="10345327" cy="2187999"/>
            </a:xfrm>
          </p:grpSpPr>
          <p:sp>
            <p:nvSpPr>
              <p:cNvPr id="3643" name="Google Shape;3643;p35">
                <a:extLst>
                  <a:ext uri="{FF2B5EF4-FFF2-40B4-BE49-F238E27FC236}">
                    <a16:creationId xmlns:a16="http://schemas.microsoft.com/office/drawing/2014/main" id="{38419E1D-38B0-5685-E13B-285F7784CDE4}"/>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5">
                <a:extLst>
                  <a:ext uri="{FF2B5EF4-FFF2-40B4-BE49-F238E27FC236}">
                    <a16:creationId xmlns:a16="http://schemas.microsoft.com/office/drawing/2014/main" id="{7D569F43-E66E-99C9-68F7-0142DE6D7731}"/>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5">
                <a:extLst>
                  <a:ext uri="{FF2B5EF4-FFF2-40B4-BE49-F238E27FC236}">
                    <a16:creationId xmlns:a16="http://schemas.microsoft.com/office/drawing/2014/main" id="{3561864E-C62E-052E-13DB-CD13E1D3E54B}"/>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5">
                <a:extLst>
                  <a:ext uri="{FF2B5EF4-FFF2-40B4-BE49-F238E27FC236}">
                    <a16:creationId xmlns:a16="http://schemas.microsoft.com/office/drawing/2014/main" id="{099B999D-9A1E-DF16-C2CE-62EABEA5B45A}"/>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5">
                <a:extLst>
                  <a:ext uri="{FF2B5EF4-FFF2-40B4-BE49-F238E27FC236}">
                    <a16:creationId xmlns:a16="http://schemas.microsoft.com/office/drawing/2014/main" id="{8D79DCD7-4271-B280-2FC2-679AD7525AFD}"/>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5">
                <a:extLst>
                  <a:ext uri="{FF2B5EF4-FFF2-40B4-BE49-F238E27FC236}">
                    <a16:creationId xmlns:a16="http://schemas.microsoft.com/office/drawing/2014/main" id="{A5580935-E083-B6F4-0EE4-09833F06FF5F}"/>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5">
                <a:extLst>
                  <a:ext uri="{FF2B5EF4-FFF2-40B4-BE49-F238E27FC236}">
                    <a16:creationId xmlns:a16="http://schemas.microsoft.com/office/drawing/2014/main" id="{173DD807-75A6-88D5-B7AB-16995D19E855}"/>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5">
                <a:extLst>
                  <a:ext uri="{FF2B5EF4-FFF2-40B4-BE49-F238E27FC236}">
                    <a16:creationId xmlns:a16="http://schemas.microsoft.com/office/drawing/2014/main" id="{1FDFC3B3-6A3A-E7B5-CD1D-FE833C7C227D}"/>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5">
                <a:extLst>
                  <a:ext uri="{FF2B5EF4-FFF2-40B4-BE49-F238E27FC236}">
                    <a16:creationId xmlns:a16="http://schemas.microsoft.com/office/drawing/2014/main" id="{5F4A5CD4-0C46-0D8B-024F-7F43B34A699A}"/>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5">
                <a:extLst>
                  <a:ext uri="{FF2B5EF4-FFF2-40B4-BE49-F238E27FC236}">
                    <a16:creationId xmlns:a16="http://schemas.microsoft.com/office/drawing/2014/main" id="{37B763E7-815F-870C-EE10-4A2B977911DC}"/>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5">
                <a:extLst>
                  <a:ext uri="{FF2B5EF4-FFF2-40B4-BE49-F238E27FC236}">
                    <a16:creationId xmlns:a16="http://schemas.microsoft.com/office/drawing/2014/main" id="{0A07ED0C-583F-C5B8-FC90-C3DCE46527C3}"/>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5">
                <a:extLst>
                  <a:ext uri="{FF2B5EF4-FFF2-40B4-BE49-F238E27FC236}">
                    <a16:creationId xmlns:a16="http://schemas.microsoft.com/office/drawing/2014/main" id="{9FD391A8-31D1-9B7B-4994-B5B8A5B8B2ED}"/>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5" name="Google Shape;3655;p35">
              <a:extLst>
                <a:ext uri="{FF2B5EF4-FFF2-40B4-BE49-F238E27FC236}">
                  <a16:creationId xmlns:a16="http://schemas.microsoft.com/office/drawing/2014/main" id="{8FF9B3FC-0780-5043-367E-BF813C24621F}"/>
                </a:ext>
              </a:extLst>
            </p:cNvPr>
            <p:cNvGrpSpPr/>
            <p:nvPr/>
          </p:nvGrpSpPr>
          <p:grpSpPr>
            <a:xfrm rot="170261">
              <a:off x="2555524" y="1965404"/>
              <a:ext cx="3152812" cy="664532"/>
              <a:chOff x="3477182" y="2736578"/>
              <a:chExt cx="1792025" cy="382625"/>
            </a:xfrm>
          </p:grpSpPr>
          <p:sp>
            <p:nvSpPr>
              <p:cNvPr id="3656" name="Google Shape;3656;p35">
                <a:extLst>
                  <a:ext uri="{FF2B5EF4-FFF2-40B4-BE49-F238E27FC236}">
                    <a16:creationId xmlns:a16="http://schemas.microsoft.com/office/drawing/2014/main" id="{1B6BB46B-BEA6-5A45-D687-6FE41EB9B195}"/>
                  </a:ext>
                </a:extLst>
              </p:cNvPr>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57" name="Google Shape;3657;p35">
                <a:extLst>
                  <a:ext uri="{FF2B5EF4-FFF2-40B4-BE49-F238E27FC236}">
                    <a16:creationId xmlns:a16="http://schemas.microsoft.com/office/drawing/2014/main" id="{1AB55199-8BCD-3D65-CB96-8C930777AC0A}"/>
                  </a:ext>
                </a:extLst>
              </p:cNvPr>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58" name="Google Shape;3658;p35">
                <a:extLst>
                  <a:ext uri="{FF2B5EF4-FFF2-40B4-BE49-F238E27FC236}">
                    <a16:creationId xmlns:a16="http://schemas.microsoft.com/office/drawing/2014/main" id="{46A237EB-C661-BDA6-18FD-5E036571860E}"/>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59" name="Google Shape;3659;p35">
                <a:extLst>
                  <a:ext uri="{FF2B5EF4-FFF2-40B4-BE49-F238E27FC236}">
                    <a16:creationId xmlns:a16="http://schemas.microsoft.com/office/drawing/2014/main" id="{560349E7-9135-3D4C-C139-B74E964AE0AE}"/>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0" name="Google Shape;3660;p35">
                <a:extLst>
                  <a:ext uri="{FF2B5EF4-FFF2-40B4-BE49-F238E27FC236}">
                    <a16:creationId xmlns:a16="http://schemas.microsoft.com/office/drawing/2014/main" id="{71B03BE5-8CD6-D442-F2AE-7A8360FDD543}"/>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1" name="Google Shape;3661;p35">
                <a:extLst>
                  <a:ext uri="{FF2B5EF4-FFF2-40B4-BE49-F238E27FC236}">
                    <a16:creationId xmlns:a16="http://schemas.microsoft.com/office/drawing/2014/main" id="{97410813-AEC7-ADDD-BAD2-550FD14C3FA2}"/>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2" name="Google Shape;3662;p35">
                <a:extLst>
                  <a:ext uri="{FF2B5EF4-FFF2-40B4-BE49-F238E27FC236}">
                    <a16:creationId xmlns:a16="http://schemas.microsoft.com/office/drawing/2014/main" id="{280FC13F-8065-2850-9223-C3077DEBE23D}"/>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663" name="Google Shape;3663;p35">
              <a:extLst>
                <a:ext uri="{FF2B5EF4-FFF2-40B4-BE49-F238E27FC236}">
                  <a16:creationId xmlns:a16="http://schemas.microsoft.com/office/drawing/2014/main" id="{7F5B84AF-6116-E1A7-ACC6-E73088112A30}"/>
                </a:ext>
              </a:extLst>
            </p:cNvPr>
            <p:cNvGrpSpPr/>
            <p:nvPr/>
          </p:nvGrpSpPr>
          <p:grpSpPr>
            <a:xfrm rot="170261">
              <a:off x="2556064" y="2801442"/>
              <a:ext cx="3152812" cy="664532"/>
              <a:chOff x="3477025" y="2726700"/>
              <a:chExt cx="1792025" cy="382625"/>
            </a:xfrm>
          </p:grpSpPr>
          <p:sp>
            <p:nvSpPr>
              <p:cNvPr id="3664" name="Google Shape;3664;p35">
                <a:extLst>
                  <a:ext uri="{FF2B5EF4-FFF2-40B4-BE49-F238E27FC236}">
                    <a16:creationId xmlns:a16="http://schemas.microsoft.com/office/drawing/2014/main" id="{B476F6E9-1A4C-8BB5-C3EF-BAFACE666D94}"/>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5" name="Google Shape;3665;p35">
                <a:extLst>
                  <a:ext uri="{FF2B5EF4-FFF2-40B4-BE49-F238E27FC236}">
                    <a16:creationId xmlns:a16="http://schemas.microsoft.com/office/drawing/2014/main" id="{A9F92305-F0A0-4D6B-9787-452561DD45A6}"/>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6" name="Google Shape;3666;p35">
                <a:extLst>
                  <a:ext uri="{FF2B5EF4-FFF2-40B4-BE49-F238E27FC236}">
                    <a16:creationId xmlns:a16="http://schemas.microsoft.com/office/drawing/2014/main" id="{3520B525-F9A7-684D-8D50-643D0EDD5002}"/>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7" name="Google Shape;3667;p35">
                <a:extLst>
                  <a:ext uri="{FF2B5EF4-FFF2-40B4-BE49-F238E27FC236}">
                    <a16:creationId xmlns:a16="http://schemas.microsoft.com/office/drawing/2014/main" id="{B2D32BD4-167E-A228-5C8E-0B1E046FAC4E}"/>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8" name="Google Shape;3668;p35">
                <a:extLst>
                  <a:ext uri="{FF2B5EF4-FFF2-40B4-BE49-F238E27FC236}">
                    <a16:creationId xmlns:a16="http://schemas.microsoft.com/office/drawing/2014/main" id="{2971A385-CB7F-4588-2793-3E2704EAA041}"/>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9" name="Google Shape;3669;p35">
                <a:extLst>
                  <a:ext uri="{FF2B5EF4-FFF2-40B4-BE49-F238E27FC236}">
                    <a16:creationId xmlns:a16="http://schemas.microsoft.com/office/drawing/2014/main" id="{4914CE43-C94A-4912-463F-812EEEB2D3A9}"/>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70" name="Google Shape;3670;p35">
                <a:extLst>
                  <a:ext uri="{FF2B5EF4-FFF2-40B4-BE49-F238E27FC236}">
                    <a16:creationId xmlns:a16="http://schemas.microsoft.com/office/drawing/2014/main" id="{CB5F5A44-733A-B369-3EE9-721DEA865B02}"/>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71" name="Google Shape;3671;p35">
                <a:extLst>
                  <a:ext uri="{FF2B5EF4-FFF2-40B4-BE49-F238E27FC236}">
                    <a16:creationId xmlns:a16="http://schemas.microsoft.com/office/drawing/2014/main" id="{35ECB612-CD39-B9AB-7801-680CFFB3D7AB}"/>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672" name="Google Shape;3672;p35">
            <a:extLst>
              <a:ext uri="{FF2B5EF4-FFF2-40B4-BE49-F238E27FC236}">
                <a16:creationId xmlns:a16="http://schemas.microsoft.com/office/drawing/2014/main" id="{5A411483-7603-840D-2515-EFDED6B6C2FD}"/>
              </a:ext>
            </a:extLst>
          </p:cNvPr>
          <p:cNvGrpSpPr/>
          <p:nvPr/>
        </p:nvGrpSpPr>
        <p:grpSpPr>
          <a:xfrm rot="-103653">
            <a:off x="5976751" y="1881814"/>
            <a:ext cx="2691335" cy="1613371"/>
            <a:chOff x="2477366" y="1870588"/>
            <a:chExt cx="3245399" cy="1673052"/>
          </a:xfrm>
        </p:grpSpPr>
        <p:grpSp>
          <p:nvGrpSpPr>
            <p:cNvPr id="3673" name="Google Shape;3673;p35">
              <a:extLst>
                <a:ext uri="{FF2B5EF4-FFF2-40B4-BE49-F238E27FC236}">
                  <a16:creationId xmlns:a16="http://schemas.microsoft.com/office/drawing/2014/main" id="{BD72B967-C4A9-D138-334B-0EF72FC950C9}"/>
                </a:ext>
              </a:extLst>
            </p:cNvPr>
            <p:cNvGrpSpPr/>
            <p:nvPr/>
          </p:nvGrpSpPr>
          <p:grpSpPr>
            <a:xfrm flipH="1">
              <a:off x="2477366" y="2494316"/>
              <a:ext cx="3131530" cy="675216"/>
              <a:chOff x="1433613" y="-3013725"/>
              <a:chExt cx="10345327" cy="2187999"/>
            </a:xfrm>
          </p:grpSpPr>
          <p:sp>
            <p:nvSpPr>
              <p:cNvPr id="3674" name="Google Shape;3674;p35">
                <a:extLst>
                  <a:ext uri="{FF2B5EF4-FFF2-40B4-BE49-F238E27FC236}">
                    <a16:creationId xmlns:a16="http://schemas.microsoft.com/office/drawing/2014/main" id="{CDD16CB9-67AF-561F-5C98-D586BBD6C803}"/>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5">
                <a:extLst>
                  <a:ext uri="{FF2B5EF4-FFF2-40B4-BE49-F238E27FC236}">
                    <a16:creationId xmlns:a16="http://schemas.microsoft.com/office/drawing/2014/main" id="{2AA54A15-DCB9-BE46-8A04-35C04457FD91}"/>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5">
                <a:extLst>
                  <a:ext uri="{FF2B5EF4-FFF2-40B4-BE49-F238E27FC236}">
                    <a16:creationId xmlns:a16="http://schemas.microsoft.com/office/drawing/2014/main" id="{BC2CF28A-F9E6-FCD1-E28B-DEA90318C0FD}"/>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5">
                <a:extLst>
                  <a:ext uri="{FF2B5EF4-FFF2-40B4-BE49-F238E27FC236}">
                    <a16:creationId xmlns:a16="http://schemas.microsoft.com/office/drawing/2014/main" id="{E6DAA002-BBFD-2C2D-1B56-79ED9EEFA1D2}"/>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5">
                <a:extLst>
                  <a:ext uri="{FF2B5EF4-FFF2-40B4-BE49-F238E27FC236}">
                    <a16:creationId xmlns:a16="http://schemas.microsoft.com/office/drawing/2014/main" id="{40B57AA5-9D4C-BB25-2C4A-87F8AA037B1D}"/>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5">
                <a:extLst>
                  <a:ext uri="{FF2B5EF4-FFF2-40B4-BE49-F238E27FC236}">
                    <a16:creationId xmlns:a16="http://schemas.microsoft.com/office/drawing/2014/main" id="{D2E39A50-269D-6B03-FC3D-085D06D21BDA}"/>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5">
                <a:extLst>
                  <a:ext uri="{FF2B5EF4-FFF2-40B4-BE49-F238E27FC236}">
                    <a16:creationId xmlns:a16="http://schemas.microsoft.com/office/drawing/2014/main" id="{1A7AA80F-F413-CC27-3A24-695A67647BB2}"/>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5">
                <a:extLst>
                  <a:ext uri="{FF2B5EF4-FFF2-40B4-BE49-F238E27FC236}">
                    <a16:creationId xmlns:a16="http://schemas.microsoft.com/office/drawing/2014/main" id="{0B2211B2-6137-A396-CD49-4407F565BB36}"/>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5">
                <a:extLst>
                  <a:ext uri="{FF2B5EF4-FFF2-40B4-BE49-F238E27FC236}">
                    <a16:creationId xmlns:a16="http://schemas.microsoft.com/office/drawing/2014/main" id="{3BC5D1D4-4A7F-AE53-3C28-92F6F4096B24}"/>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5">
                <a:extLst>
                  <a:ext uri="{FF2B5EF4-FFF2-40B4-BE49-F238E27FC236}">
                    <a16:creationId xmlns:a16="http://schemas.microsoft.com/office/drawing/2014/main" id="{B2AE8DA0-ADEC-1FD2-14F8-8AE880ACC904}"/>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5">
                <a:extLst>
                  <a:ext uri="{FF2B5EF4-FFF2-40B4-BE49-F238E27FC236}">
                    <a16:creationId xmlns:a16="http://schemas.microsoft.com/office/drawing/2014/main" id="{C1410677-1BCD-9544-DD2F-1C02F624551B}"/>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5">
                <a:extLst>
                  <a:ext uri="{FF2B5EF4-FFF2-40B4-BE49-F238E27FC236}">
                    <a16:creationId xmlns:a16="http://schemas.microsoft.com/office/drawing/2014/main" id="{5C23B665-FC0B-73EE-47DF-7C2051302930}"/>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35">
              <a:extLst>
                <a:ext uri="{FF2B5EF4-FFF2-40B4-BE49-F238E27FC236}">
                  <a16:creationId xmlns:a16="http://schemas.microsoft.com/office/drawing/2014/main" id="{8FD525B3-6930-E641-224E-FDD97CFF75B2}"/>
                </a:ext>
              </a:extLst>
            </p:cNvPr>
            <p:cNvGrpSpPr/>
            <p:nvPr/>
          </p:nvGrpSpPr>
          <p:grpSpPr>
            <a:xfrm rot="170261">
              <a:off x="2556064" y="1948254"/>
              <a:ext cx="3152812" cy="664532"/>
              <a:chOff x="3477025" y="2726700"/>
              <a:chExt cx="1792025" cy="382625"/>
            </a:xfrm>
          </p:grpSpPr>
          <p:sp>
            <p:nvSpPr>
              <p:cNvPr id="3687" name="Google Shape;3687;p35">
                <a:extLst>
                  <a:ext uri="{FF2B5EF4-FFF2-40B4-BE49-F238E27FC236}">
                    <a16:creationId xmlns:a16="http://schemas.microsoft.com/office/drawing/2014/main" id="{83EB5414-E6F9-E349-7BC2-4C4D47B2D6BF}"/>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88" name="Google Shape;3688;p35">
                <a:extLst>
                  <a:ext uri="{FF2B5EF4-FFF2-40B4-BE49-F238E27FC236}">
                    <a16:creationId xmlns:a16="http://schemas.microsoft.com/office/drawing/2014/main" id="{B1F96989-CD4D-9490-3FA2-6E0D932771CF}"/>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89" name="Google Shape;3689;p35">
                <a:extLst>
                  <a:ext uri="{FF2B5EF4-FFF2-40B4-BE49-F238E27FC236}">
                    <a16:creationId xmlns:a16="http://schemas.microsoft.com/office/drawing/2014/main" id="{94B31798-9917-DB32-2D43-F1666530547A}"/>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0" name="Google Shape;3690;p35">
                <a:extLst>
                  <a:ext uri="{FF2B5EF4-FFF2-40B4-BE49-F238E27FC236}">
                    <a16:creationId xmlns:a16="http://schemas.microsoft.com/office/drawing/2014/main" id="{AC7E2D7B-2867-F718-4905-982CB22788E1}"/>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1" name="Google Shape;3691;p35">
                <a:extLst>
                  <a:ext uri="{FF2B5EF4-FFF2-40B4-BE49-F238E27FC236}">
                    <a16:creationId xmlns:a16="http://schemas.microsoft.com/office/drawing/2014/main" id="{07E6D030-7E8B-4FC7-8117-F5A98B2FBF56}"/>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2" name="Google Shape;3692;p35">
                <a:extLst>
                  <a:ext uri="{FF2B5EF4-FFF2-40B4-BE49-F238E27FC236}">
                    <a16:creationId xmlns:a16="http://schemas.microsoft.com/office/drawing/2014/main" id="{9FD605C4-A9B4-DD2F-2EC4-40666A54CCF2}"/>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3" name="Google Shape;3693;p35">
                <a:extLst>
                  <a:ext uri="{FF2B5EF4-FFF2-40B4-BE49-F238E27FC236}">
                    <a16:creationId xmlns:a16="http://schemas.microsoft.com/office/drawing/2014/main" id="{6447D95A-26C7-790A-35B1-2847D53619F6}"/>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4" name="Google Shape;3694;p35">
                <a:extLst>
                  <a:ext uri="{FF2B5EF4-FFF2-40B4-BE49-F238E27FC236}">
                    <a16:creationId xmlns:a16="http://schemas.microsoft.com/office/drawing/2014/main" id="{CB51504E-5D0A-75BA-932F-1104B72FEE90}"/>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695" name="Google Shape;3695;p35">
              <a:extLst>
                <a:ext uri="{FF2B5EF4-FFF2-40B4-BE49-F238E27FC236}">
                  <a16:creationId xmlns:a16="http://schemas.microsoft.com/office/drawing/2014/main" id="{8976CB48-EE23-5C5C-4C64-BC77BBFD4532}"/>
                </a:ext>
              </a:extLst>
            </p:cNvPr>
            <p:cNvGrpSpPr/>
            <p:nvPr/>
          </p:nvGrpSpPr>
          <p:grpSpPr>
            <a:xfrm rot="170261">
              <a:off x="2556064" y="2801442"/>
              <a:ext cx="3152812" cy="664532"/>
              <a:chOff x="3477025" y="2726700"/>
              <a:chExt cx="1792025" cy="382625"/>
            </a:xfrm>
          </p:grpSpPr>
          <p:sp>
            <p:nvSpPr>
              <p:cNvPr id="3696" name="Google Shape;3696;p35">
                <a:extLst>
                  <a:ext uri="{FF2B5EF4-FFF2-40B4-BE49-F238E27FC236}">
                    <a16:creationId xmlns:a16="http://schemas.microsoft.com/office/drawing/2014/main" id="{866260B2-41C4-DB20-0B3D-9965C7CDB63B}"/>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7" name="Google Shape;3697;p35">
                <a:extLst>
                  <a:ext uri="{FF2B5EF4-FFF2-40B4-BE49-F238E27FC236}">
                    <a16:creationId xmlns:a16="http://schemas.microsoft.com/office/drawing/2014/main" id="{C1972154-AA7E-1ED5-320E-21FA07760450}"/>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8" name="Google Shape;3698;p35">
                <a:extLst>
                  <a:ext uri="{FF2B5EF4-FFF2-40B4-BE49-F238E27FC236}">
                    <a16:creationId xmlns:a16="http://schemas.microsoft.com/office/drawing/2014/main" id="{2D9A2C74-1A91-36EF-58CB-0AE86736FA90}"/>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9" name="Google Shape;3699;p35">
                <a:extLst>
                  <a:ext uri="{FF2B5EF4-FFF2-40B4-BE49-F238E27FC236}">
                    <a16:creationId xmlns:a16="http://schemas.microsoft.com/office/drawing/2014/main" id="{668EC4A5-EA95-DC77-9FC7-87D215698A1A}"/>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0" name="Google Shape;3700;p35">
                <a:extLst>
                  <a:ext uri="{FF2B5EF4-FFF2-40B4-BE49-F238E27FC236}">
                    <a16:creationId xmlns:a16="http://schemas.microsoft.com/office/drawing/2014/main" id="{A7A3A0EA-967E-62C2-67A1-2C62DC7BF107}"/>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1" name="Google Shape;3701;p35">
                <a:extLst>
                  <a:ext uri="{FF2B5EF4-FFF2-40B4-BE49-F238E27FC236}">
                    <a16:creationId xmlns:a16="http://schemas.microsoft.com/office/drawing/2014/main" id="{9AB9EF86-FAE6-7810-16AA-B8F0A47057C4}"/>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2" name="Google Shape;3702;p35">
                <a:extLst>
                  <a:ext uri="{FF2B5EF4-FFF2-40B4-BE49-F238E27FC236}">
                    <a16:creationId xmlns:a16="http://schemas.microsoft.com/office/drawing/2014/main" id="{CB574FB7-1B4B-4C25-E968-D50F2B1D2723}"/>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3" name="Google Shape;3703;p35">
                <a:extLst>
                  <a:ext uri="{FF2B5EF4-FFF2-40B4-BE49-F238E27FC236}">
                    <a16:creationId xmlns:a16="http://schemas.microsoft.com/office/drawing/2014/main" id="{9A30C535-76ED-92B9-07A9-6356B4FA40DC}"/>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704" name="Google Shape;3704;p35">
            <a:extLst>
              <a:ext uri="{FF2B5EF4-FFF2-40B4-BE49-F238E27FC236}">
                <a16:creationId xmlns:a16="http://schemas.microsoft.com/office/drawing/2014/main" id="{DEEDA80E-C84A-2C33-23BE-A48FA84237D9}"/>
              </a:ext>
            </a:extLst>
          </p:cNvPr>
          <p:cNvGrpSpPr/>
          <p:nvPr/>
        </p:nvGrpSpPr>
        <p:grpSpPr>
          <a:xfrm rot="-104456">
            <a:off x="490413" y="1882302"/>
            <a:ext cx="2692003" cy="1613349"/>
            <a:chOff x="2477366" y="1870588"/>
            <a:chExt cx="3245399" cy="1673052"/>
          </a:xfrm>
        </p:grpSpPr>
        <p:grpSp>
          <p:nvGrpSpPr>
            <p:cNvPr id="3705" name="Google Shape;3705;p35">
              <a:extLst>
                <a:ext uri="{FF2B5EF4-FFF2-40B4-BE49-F238E27FC236}">
                  <a16:creationId xmlns:a16="http://schemas.microsoft.com/office/drawing/2014/main" id="{EF4BC779-A381-7172-CDB1-DE378E16183D}"/>
                </a:ext>
              </a:extLst>
            </p:cNvPr>
            <p:cNvGrpSpPr/>
            <p:nvPr/>
          </p:nvGrpSpPr>
          <p:grpSpPr>
            <a:xfrm flipH="1">
              <a:off x="2477366" y="2494316"/>
              <a:ext cx="3131530" cy="675216"/>
              <a:chOff x="1433613" y="-3013725"/>
              <a:chExt cx="10345327" cy="2187999"/>
            </a:xfrm>
          </p:grpSpPr>
          <p:sp>
            <p:nvSpPr>
              <p:cNvPr id="3706" name="Google Shape;3706;p35">
                <a:extLst>
                  <a:ext uri="{FF2B5EF4-FFF2-40B4-BE49-F238E27FC236}">
                    <a16:creationId xmlns:a16="http://schemas.microsoft.com/office/drawing/2014/main" id="{4B67BC7D-D617-1E51-AC3F-AE72710523C3}"/>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5">
                <a:extLst>
                  <a:ext uri="{FF2B5EF4-FFF2-40B4-BE49-F238E27FC236}">
                    <a16:creationId xmlns:a16="http://schemas.microsoft.com/office/drawing/2014/main" id="{61CBDC7A-C8A3-4ABD-55CB-09CE8B468F11}"/>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5">
                <a:extLst>
                  <a:ext uri="{FF2B5EF4-FFF2-40B4-BE49-F238E27FC236}">
                    <a16:creationId xmlns:a16="http://schemas.microsoft.com/office/drawing/2014/main" id="{16265980-1964-9E7E-FD31-71CAF28A74E6}"/>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5">
                <a:extLst>
                  <a:ext uri="{FF2B5EF4-FFF2-40B4-BE49-F238E27FC236}">
                    <a16:creationId xmlns:a16="http://schemas.microsoft.com/office/drawing/2014/main" id="{45C08CCB-3FD4-C57B-51CE-4B8D2F1F4873}"/>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5">
                <a:extLst>
                  <a:ext uri="{FF2B5EF4-FFF2-40B4-BE49-F238E27FC236}">
                    <a16:creationId xmlns:a16="http://schemas.microsoft.com/office/drawing/2014/main" id="{478871DA-6653-AA2C-6D29-540F07695491}"/>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5">
                <a:extLst>
                  <a:ext uri="{FF2B5EF4-FFF2-40B4-BE49-F238E27FC236}">
                    <a16:creationId xmlns:a16="http://schemas.microsoft.com/office/drawing/2014/main" id="{6F458346-0C93-5899-D3CD-285124C2AC3D}"/>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5">
                <a:extLst>
                  <a:ext uri="{FF2B5EF4-FFF2-40B4-BE49-F238E27FC236}">
                    <a16:creationId xmlns:a16="http://schemas.microsoft.com/office/drawing/2014/main" id="{404FC6F0-1FDC-4241-D0EB-18700C5149D8}"/>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5">
                <a:extLst>
                  <a:ext uri="{FF2B5EF4-FFF2-40B4-BE49-F238E27FC236}">
                    <a16:creationId xmlns:a16="http://schemas.microsoft.com/office/drawing/2014/main" id="{94A0B81E-2A3B-5B08-BB38-51E738620558}"/>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5">
                <a:extLst>
                  <a:ext uri="{FF2B5EF4-FFF2-40B4-BE49-F238E27FC236}">
                    <a16:creationId xmlns:a16="http://schemas.microsoft.com/office/drawing/2014/main" id="{F512E0CB-F904-6FFC-C912-A274001286BF}"/>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5">
                <a:extLst>
                  <a:ext uri="{FF2B5EF4-FFF2-40B4-BE49-F238E27FC236}">
                    <a16:creationId xmlns:a16="http://schemas.microsoft.com/office/drawing/2014/main" id="{59D344D5-9C10-D188-83D8-12A641393C5B}"/>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5">
                <a:extLst>
                  <a:ext uri="{FF2B5EF4-FFF2-40B4-BE49-F238E27FC236}">
                    <a16:creationId xmlns:a16="http://schemas.microsoft.com/office/drawing/2014/main" id="{322ED585-6DFC-DFBE-1D20-29EB85BBC912}"/>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5">
                <a:extLst>
                  <a:ext uri="{FF2B5EF4-FFF2-40B4-BE49-F238E27FC236}">
                    <a16:creationId xmlns:a16="http://schemas.microsoft.com/office/drawing/2014/main" id="{CA196194-9ED1-B011-299D-765BE2ACDA0B}"/>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35">
              <a:extLst>
                <a:ext uri="{FF2B5EF4-FFF2-40B4-BE49-F238E27FC236}">
                  <a16:creationId xmlns:a16="http://schemas.microsoft.com/office/drawing/2014/main" id="{A7D9E6B5-F7A0-BB06-A15C-3C082E21180C}"/>
                </a:ext>
              </a:extLst>
            </p:cNvPr>
            <p:cNvGrpSpPr/>
            <p:nvPr/>
          </p:nvGrpSpPr>
          <p:grpSpPr>
            <a:xfrm rot="170261">
              <a:off x="2556064" y="1948254"/>
              <a:ext cx="3152812" cy="664532"/>
              <a:chOff x="3477025" y="2726700"/>
              <a:chExt cx="1792025" cy="382625"/>
            </a:xfrm>
          </p:grpSpPr>
          <p:sp>
            <p:nvSpPr>
              <p:cNvPr id="3719" name="Google Shape;3719;p35">
                <a:extLst>
                  <a:ext uri="{FF2B5EF4-FFF2-40B4-BE49-F238E27FC236}">
                    <a16:creationId xmlns:a16="http://schemas.microsoft.com/office/drawing/2014/main" id="{2E2589E8-F1C7-4AFD-672A-5CEF782B1A46}"/>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0" name="Google Shape;3720;p35">
                <a:extLst>
                  <a:ext uri="{FF2B5EF4-FFF2-40B4-BE49-F238E27FC236}">
                    <a16:creationId xmlns:a16="http://schemas.microsoft.com/office/drawing/2014/main" id="{931C16F1-787D-D044-5D40-8A2677941394}"/>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1" name="Google Shape;3721;p35">
                <a:extLst>
                  <a:ext uri="{FF2B5EF4-FFF2-40B4-BE49-F238E27FC236}">
                    <a16:creationId xmlns:a16="http://schemas.microsoft.com/office/drawing/2014/main" id="{E9D4237F-1304-4FF4-9498-87477C1D7C6B}"/>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2" name="Google Shape;3722;p35">
                <a:extLst>
                  <a:ext uri="{FF2B5EF4-FFF2-40B4-BE49-F238E27FC236}">
                    <a16:creationId xmlns:a16="http://schemas.microsoft.com/office/drawing/2014/main" id="{AD0DDE6B-E015-7214-08DD-57EB8D8B332F}"/>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3" name="Google Shape;3723;p35">
                <a:extLst>
                  <a:ext uri="{FF2B5EF4-FFF2-40B4-BE49-F238E27FC236}">
                    <a16:creationId xmlns:a16="http://schemas.microsoft.com/office/drawing/2014/main" id="{75800D08-647A-5299-DD63-FFA22CE65BD6}"/>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4" name="Google Shape;3724;p35">
                <a:extLst>
                  <a:ext uri="{FF2B5EF4-FFF2-40B4-BE49-F238E27FC236}">
                    <a16:creationId xmlns:a16="http://schemas.microsoft.com/office/drawing/2014/main" id="{38903E93-74CE-82ED-9071-97BF4C369BDC}"/>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5" name="Google Shape;3725;p35">
                <a:extLst>
                  <a:ext uri="{FF2B5EF4-FFF2-40B4-BE49-F238E27FC236}">
                    <a16:creationId xmlns:a16="http://schemas.microsoft.com/office/drawing/2014/main" id="{266F76BC-A9B3-8BA3-B949-68D5031B70C7}"/>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6" name="Google Shape;3726;p35">
                <a:extLst>
                  <a:ext uri="{FF2B5EF4-FFF2-40B4-BE49-F238E27FC236}">
                    <a16:creationId xmlns:a16="http://schemas.microsoft.com/office/drawing/2014/main" id="{80D54349-E94A-CDF6-F4DB-AC49C94F18B0}"/>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727" name="Google Shape;3727;p35">
              <a:extLst>
                <a:ext uri="{FF2B5EF4-FFF2-40B4-BE49-F238E27FC236}">
                  <a16:creationId xmlns:a16="http://schemas.microsoft.com/office/drawing/2014/main" id="{DCE0FD8A-CE73-1871-75E2-80F0A93E07DF}"/>
                </a:ext>
              </a:extLst>
            </p:cNvPr>
            <p:cNvGrpSpPr/>
            <p:nvPr/>
          </p:nvGrpSpPr>
          <p:grpSpPr>
            <a:xfrm rot="170261">
              <a:off x="2556064" y="2801442"/>
              <a:ext cx="3152812" cy="664532"/>
              <a:chOff x="3477025" y="2726700"/>
              <a:chExt cx="1792025" cy="382625"/>
            </a:xfrm>
          </p:grpSpPr>
          <p:sp>
            <p:nvSpPr>
              <p:cNvPr id="3728" name="Google Shape;3728;p35">
                <a:extLst>
                  <a:ext uri="{FF2B5EF4-FFF2-40B4-BE49-F238E27FC236}">
                    <a16:creationId xmlns:a16="http://schemas.microsoft.com/office/drawing/2014/main" id="{4B138A76-5D55-4816-3344-473EF7C2CF1E}"/>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9" name="Google Shape;3729;p35">
                <a:extLst>
                  <a:ext uri="{FF2B5EF4-FFF2-40B4-BE49-F238E27FC236}">
                    <a16:creationId xmlns:a16="http://schemas.microsoft.com/office/drawing/2014/main" id="{D43DC984-720A-0567-2EE0-93D9DA3B3C9A}"/>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0" name="Google Shape;3730;p35">
                <a:extLst>
                  <a:ext uri="{FF2B5EF4-FFF2-40B4-BE49-F238E27FC236}">
                    <a16:creationId xmlns:a16="http://schemas.microsoft.com/office/drawing/2014/main" id="{50D32A8C-FDA7-D584-ACC9-33A53E706802}"/>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1" name="Google Shape;3731;p35">
                <a:extLst>
                  <a:ext uri="{FF2B5EF4-FFF2-40B4-BE49-F238E27FC236}">
                    <a16:creationId xmlns:a16="http://schemas.microsoft.com/office/drawing/2014/main" id="{2129C9BB-2E90-23D7-5F34-54B6237DE192}"/>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2" name="Google Shape;3732;p35">
                <a:extLst>
                  <a:ext uri="{FF2B5EF4-FFF2-40B4-BE49-F238E27FC236}">
                    <a16:creationId xmlns:a16="http://schemas.microsoft.com/office/drawing/2014/main" id="{9C87589C-D176-578E-5D23-93CA3B37E1D3}"/>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3" name="Google Shape;3733;p35">
                <a:extLst>
                  <a:ext uri="{FF2B5EF4-FFF2-40B4-BE49-F238E27FC236}">
                    <a16:creationId xmlns:a16="http://schemas.microsoft.com/office/drawing/2014/main" id="{1F327114-9BCF-E253-6570-83C10A25A27D}"/>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4" name="Google Shape;3734;p35">
                <a:extLst>
                  <a:ext uri="{FF2B5EF4-FFF2-40B4-BE49-F238E27FC236}">
                    <a16:creationId xmlns:a16="http://schemas.microsoft.com/office/drawing/2014/main" id="{809C306F-DDB3-CA98-1F1B-8FB60BE130E8}"/>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5" name="Google Shape;3735;p35">
                <a:extLst>
                  <a:ext uri="{FF2B5EF4-FFF2-40B4-BE49-F238E27FC236}">
                    <a16:creationId xmlns:a16="http://schemas.microsoft.com/office/drawing/2014/main" id="{824A45AA-1542-05ED-C816-DFBF49D7A66F}"/>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736" name="Google Shape;3736;p35">
            <a:extLst>
              <a:ext uri="{FF2B5EF4-FFF2-40B4-BE49-F238E27FC236}">
                <a16:creationId xmlns:a16="http://schemas.microsoft.com/office/drawing/2014/main" id="{AEF5593F-418E-2663-C4AE-6D5EF5042FBF}"/>
              </a:ext>
            </a:extLst>
          </p:cNvPr>
          <p:cNvGrpSpPr/>
          <p:nvPr/>
        </p:nvGrpSpPr>
        <p:grpSpPr>
          <a:xfrm rot="-72251">
            <a:off x="1352858" y="365664"/>
            <a:ext cx="6438017" cy="1069171"/>
            <a:chOff x="3477025" y="2726700"/>
            <a:chExt cx="1792025" cy="382625"/>
          </a:xfrm>
        </p:grpSpPr>
        <p:sp>
          <p:nvSpPr>
            <p:cNvPr id="3737" name="Google Shape;3737;p35">
              <a:extLst>
                <a:ext uri="{FF2B5EF4-FFF2-40B4-BE49-F238E27FC236}">
                  <a16:creationId xmlns:a16="http://schemas.microsoft.com/office/drawing/2014/main" id="{6F6625B1-44A0-3F8F-667C-1756DC171099}"/>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5">
              <a:extLst>
                <a:ext uri="{FF2B5EF4-FFF2-40B4-BE49-F238E27FC236}">
                  <a16:creationId xmlns:a16="http://schemas.microsoft.com/office/drawing/2014/main" id="{EB196A9C-C6D7-EDA7-7B46-AB18F1665137}"/>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5">
              <a:extLst>
                <a:ext uri="{FF2B5EF4-FFF2-40B4-BE49-F238E27FC236}">
                  <a16:creationId xmlns:a16="http://schemas.microsoft.com/office/drawing/2014/main" id="{A1E8330A-3AA2-8BAF-A085-2E7506F5FEE1}"/>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5">
              <a:extLst>
                <a:ext uri="{FF2B5EF4-FFF2-40B4-BE49-F238E27FC236}">
                  <a16:creationId xmlns:a16="http://schemas.microsoft.com/office/drawing/2014/main" id="{CA801D2E-382A-F202-9432-6E07A16F5D43}"/>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5">
              <a:extLst>
                <a:ext uri="{FF2B5EF4-FFF2-40B4-BE49-F238E27FC236}">
                  <a16:creationId xmlns:a16="http://schemas.microsoft.com/office/drawing/2014/main" id="{673BF454-5E29-B12D-ED25-96EB141496F6}"/>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5">
              <a:extLst>
                <a:ext uri="{FF2B5EF4-FFF2-40B4-BE49-F238E27FC236}">
                  <a16:creationId xmlns:a16="http://schemas.microsoft.com/office/drawing/2014/main" id="{F804BA2A-68CB-DB10-D8B2-D5B0999E8273}"/>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5">
              <a:extLst>
                <a:ext uri="{FF2B5EF4-FFF2-40B4-BE49-F238E27FC236}">
                  <a16:creationId xmlns:a16="http://schemas.microsoft.com/office/drawing/2014/main" id="{CB5F0A6E-4B53-45B1-EC05-E3841EA41366}"/>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5">
              <a:extLst>
                <a:ext uri="{FF2B5EF4-FFF2-40B4-BE49-F238E27FC236}">
                  <a16:creationId xmlns:a16="http://schemas.microsoft.com/office/drawing/2014/main" id="{2E2F2980-7364-21E0-6E0C-7273418C9B2D}"/>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5" name="Google Shape;3745;p35">
            <a:extLst>
              <a:ext uri="{FF2B5EF4-FFF2-40B4-BE49-F238E27FC236}">
                <a16:creationId xmlns:a16="http://schemas.microsoft.com/office/drawing/2014/main" id="{8104A69E-FEA3-C01D-BCDB-F39254DB3A09}"/>
              </a:ext>
            </a:extLst>
          </p:cNvPr>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Hyperparameter-</a:t>
            </a:r>
            <a:r>
              <a:rPr lang="en" dirty="0">
                <a:solidFill>
                  <a:srgbClr val="FFFF00"/>
                </a:solidFill>
              </a:rPr>
              <a:t>Tuning</a:t>
            </a:r>
            <a:endParaRPr dirty="0">
              <a:solidFill>
                <a:srgbClr val="FFFF00"/>
              </a:solidFill>
            </a:endParaRPr>
          </a:p>
        </p:txBody>
      </p:sp>
      <p:sp>
        <p:nvSpPr>
          <p:cNvPr id="3758" name="Google Shape;3758;p35">
            <a:extLst>
              <a:ext uri="{FF2B5EF4-FFF2-40B4-BE49-F238E27FC236}">
                <a16:creationId xmlns:a16="http://schemas.microsoft.com/office/drawing/2014/main" id="{F8499DDC-C136-4FC0-46E7-301BB168DF48}"/>
              </a:ext>
            </a:extLst>
          </p:cNvPr>
          <p:cNvSpPr/>
          <p:nvPr/>
        </p:nvSpPr>
        <p:spPr>
          <a:xfrm>
            <a:off x="763978" y="378916"/>
            <a:ext cx="161824" cy="152465"/>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5">
            <a:extLst>
              <a:ext uri="{FF2B5EF4-FFF2-40B4-BE49-F238E27FC236}">
                <a16:creationId xmlns:a16="http://schemas.microsoft.com/office/drawing/2014/main" id="{94621C97-FCB6-B824-FF12-D0A79EE17D82}"/>
              </a:ext>
            </a:extLst>
          </p:cNvPr>
          <p:cNvSpPr/>
          <p:nvPr/>
        </p:nvSpPr>
        <p:spPr>
          <a:xfrm>
            <a:off x="8055801" y="96701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FFFFFF">
              <a:alpha val="7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5">
            <a:extLst>
              <a:ext uri="{FF2B5EF4-FFF2-40B4-BE49-F238E27FC236}">
                <a16:creationId xmlns:a16="http://schemas.microsoft.com/office/drawing/2014/main" id="{8CB2FC41-1B75-5F5B-D9C9-E109855B04FB}"/>
              </a:ext>
            </a:extLst>
          </p:cNvPr>
          <p:cNvSpPr/>
          <p:nvPr/>
        </p:nvSpPr>
        <p:spPr>
          <a:xfrm rot="5161232" flipH="1">
            <a:off x="8230326" y="702509"/>
            <a:ext cx="110121" cy="86491"/>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3704;p35">
            <a:extLst>
              <a:ext uri="{FF2B5EF4-FFF2-40B4-BE49-F238E27FC236}">
                <a16:creationId xmlns:a16="http://schemas.microsoft.com/office/drawing/2014/main" id="{7A416D16-C6C1-C34D-3F15-E23F3F77CD99}"/>
              </a:ext>
            </a:extLst>
          </p:cNvPr>
          <p:cNvGrpSpPr/>
          <p:nvPr/>
        </p:nvGrpSpPr>
        <p:grpSpPr>
          <a:xfrm rot="-104456">
            <a:off x="523142" y="2916598"/>
            <a:ext cx="2692003" cy="1613349"/>
            <a:chOff x="2477366" y="1870588"/>
            <a:chExt cx="3245399" cy="1673052"/>
          </a:xfrm>
        </p:grpSpPr>
        <p:grpSp>
          <p:nvGrpSpPr>
            <p:cNvPr id="9" name="Google Shape;3705;p35">
              <a:extLst>
                <a:ext uri="{FF2B5EF4-FFF2-40B4-BE49-F238E27FC236}">
                  <a16:creationId xmlns:a16="http://schemas.microsoft.com/office/drawing/2014/main" id="{EB443972-550D-2FC8-9E75-21F9FA0D9E85}"/>
                </a:ext>
              </a:extLst>
            </p:cNvPr>
            <p:cNvGrpSpPr/>
            <p:nvPr/>
          </p:nvGrpSpPr>
          <p:grpSpPr>
            <a:xfrm flipH="1">
              <a:off x="2477366" y="2494316"/>
              <a:ext cx="3131530" cy="675216"/>
              <a:chOff x="1433613" y="-3013725"/>
              <a:chExt cx="10345327" cy="2187999"/>
            </a:xfrm>
          </p:grpSpPr>
          <p:sp>
            <p:nvSpPr>
              <p:cNvPr id="28" name="Google Shape;3706;p35">
                <a:extLst>
                  <a:ext uri="{FF2B5EF4-FFF2-40B4-BE49-F238E27FC236}">
                    <a16:creationId xmlns:a16="http://schemas.microsoft.com/office/drawing/2014/main" id="{A4C0A135-B6D2-8396-FFA5-3E217FBA14B7}"/>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707;p35">
                <a:extLst>
                  <a:ext uri="{FF2B5EF4-FFF2-40B4-BE49-F238E27FC236}">
                    <a16:creationId xmlns:a16="http://schemas.microsoft.com/office/drawing/2014/main" id="{E52E940D-C5FC-C8E9-869E-A6E215823E80}"/>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708;p35">
                <a:extLst>
                  <a:ext uri="{FF2B5EF4-FFF2-40B4-BE49-F238E27FC236}">
                    <a16:creationId xmlns:a16="http://schemas.microsoft.com/office/drawing/2014/main" id="{81D024E2-8993-0A79-91ED-24CC11D0849F}"/>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709;p35">
                <a:extLst>
                  <a:ext uri="{FF2B5EF4-FFF2-40B4-BE49-F238E27FC236}">
                    <a16:creationId xmlns:a16="http://schemas.microsoft.com/office/drawing/2014/main" id="{B0813AAA-9C0B-6F05-BC89-1FC27669FC56}"/>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710;p35">
                <a:extLst>
                  <a:ext uri="{FF2B5EF4-FFF2-40B4-BE49-F238E27FC236}">
                    <a16:creationId xmlns:a16="http://schemas.microsoft.com/office/drawing/2014/main" id="{C2780640-75EB-096F-56AA-33089963CFF6}"/>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711;p35">
                <a:extLst>
                  <a:ext uri="{FF2B5EF4-FFF2-40B4-BE49-F238E27FC236}">
                    <a16:creationId xmlns:a16="http://schemas.microsoft.com/office/drawing/2014/main" id="{377469B0-DDC1-8EE1-CF37-398FA958A75A}"/>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712;p35">
                <a:extLst>
                  <a:ext uri="{FF2B5EF4-FFF2-40B4-BE49-F238E27FC236}">
                    <a16:creationId xmlns:a16="http://schemas.microsoft.com/office/drawing/2014/main" id="{9B3BCCDB-CB7F-108E-6AE4-C9DA405FA3A6}"/>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713;p35">
                <a:extLst>
                  <a:ext uri="{FF2B5EF4-FFF2-40B4-BE49-F238E27FC236}">
                    <a16:creationId xmlns:a16="http://schemas.microsoft.com/office/drawing/2014/main" id="{BD0AEAB7-709D-30FF-C0FB-07DF67B219FA}"/>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714;p35">
                <a:extLst>
                  <a:ext uri="{FF2B5EF4-FFF2-40B4-BE49-F238E27FC236}">
                    <a16:creationId xmlns:a16="http://schemas.microsoft.com/office/drawing/2014/main" id="{5DD7A6C8-1291-FB2E-CF82-77E3CEF5361A}"/>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15;p35">
                <a:extLst>
                  <a:ext uri="{FF2B5EF4-FFF2-40B4-BE49-F238E27FC236}">
                    <a16:creationId xmlns:a16="http://schemas.microsoft.com/office/drawing/2014/main" id="{24B7D19A-383F-C585-DD15-AD340C5349BB}"/>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716;p35">
                <a:extLst>
                  <a:ext uri="{FF2B5EF4-FFF2-40B4-BE49-F238E27FC236}">
                    <a16:creationId xmlns:a16="http://schemas.microsoft.com/office/drawing/2014/main" id="{FFBDDCA4-AD96-0249-C59B-226E25508F8B}"/>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717;p35">
                <a:extLst>
                  <a:ext uri="{FF2B5EF4-FFF2-40B4-BE49-F238E27FC236}">
                    <a16:creationId xmlns:a16="http://schemas.microsoft.com/office/drawing/2014/main" id="{6EED2B61-38C4-C29A-5E15-931EF12A90F5}"/>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3718;p35">
              <a:extLst>
                <a:ext uri="{FF2B5EF4-FFF2-40B4-BE49-F238E27FC236}">
                  <a16:creationId xmlns:a16="http://schemas.microsoft.com/office/drawing/2014/main" id="{0441B19D-5224-BD5B-414A-AB2FF8DEC870}"/>
                </a:ext>
              </a:extLst>
            </p:cNvPr>
            <p:cNvGrpSpPr/>
            <p:nvPr/>
          </p:nvGrpSpPr>
          <p:grpSpPr>
            <a:xfrm rot="170261">
              <a:off x="2556064" y="1948254"/>
              <a:ext cx="3152812" cy="664532"/>
              <a:chOff x="3477025" y="2726700"/>
              <a:chExt cx="1792025" cy="382625"/>
            </a:xfrm>
          </p:grpSpPr>
          <p:sp>
            <p:nvSpPr>
              <p:cNvPr id="20" name="Google Shape;3719;p35">
                <a:extLst>
                  <a:ext uri="{FF2B5EF4-FFF2-40B4-BE49-F238E27FC236}">
                    <a16:creationId xmlns:a16="http://schemas.microsoft.com/office/drawing/2014/main" id="{65A42739-DF61-E71A-75F7-911A71657451}"/>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1" name="Google Shape;3720;p35">
                <a:extLst>
                  <a:ext uri="{FF2B5EF4-FFF2-40B4-BE49-F238E27FC236}">
                    <a16:creationId xmlns:a16="http://schemas.microsoft.com/office/drawing/2014/main" id="{81AC9B6F-7534-EBDD-F952-E35F25CC6552}"/>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2" name="Google Shape;3721;p35">
                <a:extLst>
                  <a:ext uri="{FF2B5EF4-FFF2-40B4-BE49-F238E27FC236}">
                    <a16:creationId xmlns:a16="http://schemas.microsoft.com/office/drawing/2014/main" id="{7803F06E-C00E-CB94-2B45-E0FA2D03BA5D}"/>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3" name="Google Shape;3722;p35">
                <a:extLst>
                  <a:ext uri="{FF2B5EF4-FFF2-40B4-BE49-F238E27FC236}">
                    <a16:creationId xmlns:a16="http://schemas.microsoft.com/office/drawing/2014/main" id="{D7747E45-C236-15B9-4C26-7889F3D36943}"/>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 name="Google Shape;3723;p35">
                <a:extLst>
                  <a:ext uri="{FF2B5EF4-FFF2-40B4-BE49-F238E27FC236}">
                    <a16:creationId xmlns:a16="http://schemas.microsoft.com/office/drawing/2014/main" id="{0532E391-F79D-8BAC-178C-9F6ED3A71630}"/>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5" name="Google Shape;3724;p35">
                <a:extLst>
                  <a:ext uri="{FF2B5EF4-FFF2-40B4-BE49-F238E27FC236}">
                    <a16:creationId xmlns:a16="http://schemas.microsoft.com/office/drawing/2014/main" id="{2B517E84-D82B-6721-5C21-8A52B3DD6257}"/>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6" name="Google Shape;3725;p35">
                <a:extLst>
                  <a:ext uri="{FF2B5EF4-FFF2-40B4-BE49-F238E27FC236}">
                    <a16:creationId xmlns:a16="http://schemas.microsoft.com/office/drawing/2014/main" id="{B0D0197C-6B03-0375-A13B-1359337962BB}"/>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7" name="Google Shape;3726;p35">
                <a:extLst>
                  <a:ext uri="{FF2B5EF4-FFF2-40B4-BE49-F238E27FC236}">
                    <a16:creationId xmlns:a16="http://schemas.microsoft.com/office/drawing/2014/main" id="{F0D8158C-8565-B0F9-2C3E-435E538BA79B}"/>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11" name="Google Shape;3727;p35">
              <a:extLst>
                <a:ext uri="{FF2B5EF4-FFF2-40B4-BE49-F238E27FC236}">
                  <a16:creationId xmlns:a16="http://schemas.microsoft.com/office/drawing/2014/main" id="{5D3CE460-615B-AC85-6BC9-1FFC899092E4}"/>
                </a:ext>
              </a:extLst>
            </p:cNvPr>
            <p:cNvGrpSpPr/>
            <p:nvPr/>
          </p:nvGrpSpPr>
          <p:grpSpPr>
            <a:xfrm rot="170261">
              <a:off x="2556064" y="2801442"/>
              <a:ext cx="3152812" cy="664532"/>
              <a:chOff x="3477025" y="2726700"/>
              <a:chExt cx="1792025" cy="382625"/>
            </a:xfrm>
          </p:grpSpPr>
          <p:sp>
            <p:nvSpPr>
              <p:cNvPr id="12" name="Google Shape;3728;p35">
                <a:extLst>
                  <a:ext uri="{FF2B5EF4-FFF2-40B4-BE49-F238E27FC236}">
                    <a16:creationId xmlns:a16="http://schemas.microsoft.com/office/drawing/2014/main" id="{64EC4ECB-4C2F-8A6F-F7B8-69B22219949C}"/>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3" name="Google Shape;3729;p35">
                <a:extLst>
                  <a:ext uri="{FF2B5EF4-FFF2-40B4-BE49-F238E27FC236}">
                    <a16:creationId xmlns:a16="http://schemas.microsoft.com/office/drawing/2014/main" id="{ECF54145-5ABB-DA4B-CDC4-A52B9C916157}"/>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4" name="Google Shape;3730;p35">
                <a:extLst>
                  <a:ext uri="{FF2B5EF4-FFF2-40B4-BE49-F238E27FC236}">
                    <a16:creationId xmlns:a16="http://schemas.microsoft.com/office/drawing/2014/main" id="{42609062-B110-32A3-21EA-4200DC48D014}"/>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5" name="Google Shape;3731;p35">
                <a:extLst>
                  <a:ext uri="{FF2B5EF4-FFF2-40B4-BE49-F238E27FC236}">
                    <a16:creationId xmlns:a16="http://schemas.microsoft.com/office/drawing/2014/main" id="{879273FB-F63B-0640-99A3-01B4CFBDC4E3}"/>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6" name="Google Shape;3732;p35">
                <a:extLst>
                  <a:ext uri="{FF2B5EF4-FFF2-40B4-BE49-F238E27FC236}">
                    <a16:creationId xmlns:a16="http://schemas.microsoft.com/office/drawing/2014/main" id="{7BCFEA9B-935A-E798-6573-BB9D32E4AB87}"/>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7" name="Google Shape;3733;p35">
                <a:extLst>
                  <a:ext uri="{FF2B5EF4-FFF2-40B4-BE49-F238E27FC236}">
                    <a16:creationId xmlns:a16="http://schemas.microsoft.com/office/drawing/2014/main" id="{B83C89F3-1BCF-E75A-FC1C-1208B88AD43A}"/>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8" name="Google Shape;3734;p35">
                <a:extLst>
                  <a:ext uri="{FF2B5EF4-FFF2-40B4-BE49-F238E27FC236}">
                    <a16:creationId xmlns:a16="http://schemas.microsoft.com/office/drawing/2014/main" id="{4AF9FB6D-4680-F85F-9883-82A59835A013}"/>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9" name="Google Shape;3735;p35">
                <a:extLst>
                  <a:ext uri="{FF2B5EF4-FFF2-40B4-BE49-F238E27FC236}">
                    <a16:creationId xmlns:a16="http://schemas.microsoft.com/office/drawing/2014/main" id="{D15CB2CF-056F-C1A2-30C1-058F11411E86}"/>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40" name="Google Shape;3704;p35">
            <a:extLst>
              <a:ext uri="{FF2B5EF4-FFF2-40B4-BE49-F238E27FC236}">
                <a16:creationId xmlns:a16="http://schemas.microsoft.com/office/drawing/2014/main" id="{3439A4C9-1BFC-636C-FCC2-88E803C3BDAD}"/>
              </a:ext>
            </a:extLst>
          </p:cNvPr>
          <p:cNvGrpSpPr/>
          <p:nvPr/>
        </p:nvGrpSpPr>
        <p:grpSpPr>
          <a:xfrm rot="104456" flipH="1">
            <a:off x="3225864" y="2854471"/>
            <a:ext cx="2692003" cy="1613349"/>
            <a:chOff x="2477366" y="1870588"/>
            <a:chExt cx="3245399" cy="1673052"/>
          </a:xfrm>
        </p:grpSpPr>
        <p:grpSp>
          <p:nvGrpSpPr>
            <p:cNvPr id="41" name="Google Shape;3705;p35">
              <a:extLst>
                <a:ext uri="{FF2B5EF4-FFF2-40B4-BE49-F238E27FC236}">
                  <a16:creationId xmlns:a16="http://schemas.microsoft.com/office/drawing/2014/main" id="{80123F4B-FDD4-C43D-AD03-6EC3CEB77566}"/>
                </a:ext>
              </a:extLst>
            </p:cNvPr>
            <p:cNvGrpSpPr/>
            <p:nvPr/>
          </p:nvGrpSpPr>
          <p:grpSpPr>
            <a:xfrm flipH="1">
              <a:off x="2477366" y="2494316"/>
              <a:ext cx="3131530" cy="675216"/>
              <a:chOff x="1433613" y="-3013725"/>
              <a:chExt cx="10345327" cy="2187999"/>
            </a:xfrm>
          </p:grpSpPr>
          <p:sp>
            <p:nvSpPr>
              <p:cNvPr id="60" name="Google Shape;3706;p35">
                <a:extLst>
                  <a:ext uri="{FF2B5EF4-FFF2-40B4-BE49-F238E27FC236}">
                    <a16:creationId xmlns:a16="http://schemas.microsoft.com/office/drawing/2014/main" id="{D796BDDB-DF42-50EA-1928-0C2E947680E1}"/>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707;p35">
                <a:extLst>
                  <a:ext uri="{FF2B5EF4-FFF2-40B4-BE49-F238E27FC236}">
                    <a16:creationId xmlns:a16="http://schemas.microsoft.com/office/drawing/2014/main" id="{15F82FC5-7235-5926-600B-F07052FA46E1}"/>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708;p35">
                <a:extLst>
                  <a:ext uri="{FF2B5EF4-FFF2-40B4-BE49-F238E27FC236}">
                    <a16:creationId xmlns:a16="http://schemas.microsoft.com/office/drawing/2014/main" id="{EBDA29D0-459F-8DD5-5343-71E45B43093C}"/>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709;p35">
                <a:extLst>
                  <a:ext uri="{FF2B5EF4-FFF2-40B4-BE49-F238E27FC236}">
                    <a16:creationId xmlns:a16="http://schemas.microsoft.com/office/drawing/2014/main" id="{05DDC789-F731-99E3-960B-9ED25DF7E640}"/>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10;p35">
                <a:extLst>
                  <a:ext uri="{FF2B5EF4-FFF2-40B4-BE49-F238E27FC236}">
                    <a16:creationId xmlns:a16="http://schemas.microsoft.com/office/drawing/2014/main" id="{136EF4C8-68AF-3D25-C526-2C1000DB0F93}"/>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11;p35">
                <a:extLst>
                  <a:ext uri="{FF2B5EF4-FFF2-40B4-BE49-F238E27FC236}">
                    <a16:creationId xmlns:a16="http://schemas.microsoft.com/office/drawing/2014/main" id="{C9E05057-F731-8AC7-59BF-57487D25081E}"/>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12;p35">
                <a:extLst>
                  <a:ext uri="{FF2B5EF4-FFF2-40B4-BE49-F238E27FC236}">
                    <a16:creationId xmlns:a16="http://schemas.microsoft.com/office/drawing/2014/main" id="{48EC2BE6-BB37-C1FA-E6E1-779E7E24691B}"/>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13;p35">
                <a:extLst>
                  <a:ext uri="{FF2B5EF4-FFF2-40B4-BE49-F238E27FC236}">
                    <a16:creationId xmlns:a16="http://schemas.microsoft.com/office/drawing/2014/main" id="{D35C4321-DC2A-E298-5539-962115800A23}"/>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14;p35">
                <a:extLst>
                  <a:ext uri="{FF2B5EF4-FFF2-40B4-BE49-F238E27FC236}">
                    <a16:creationId xmlns:a16="http://schemas.microsoft.com/office/drawing/2014/main" id="{17C54ADD-99CD-D4DB-0A23-396F13091E33}"/>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15;p35">
                <a:extLst>
                  <a:ext uri="{FF2B5EF4-FFF2-40B4-BE49-F238E27FC236}">
                    <a16:creationId xmlns:a16="http://schemas.microsoft.com/office/drawing/2014/main" id="{B489F29C-F1B5-CB30-EEA3-17684ECC5923}"/>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16;p35">
                <a:extLst>
                  <a:ext uri="{FF2B5EF4-FFF2-40B4-BE49-F238E27FC236}">
                    <a16:creationId xmlns:a16="http://schemas.microsoft.com/office/drawing/2014/main" id="{35087A3C-D863-6C70-1A64-0DC2B6BFADF5}"/>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17;p35">
                <a:extLst>
                  <a:ext uri="{FF2B5EF4-FFF2-40B4-BE49-F238E27FC236}">
                    <a16:creationId xmlns:a16="http://schemas.microsoft.com/office/drawing/2014/main" id="{59E43759-29F0-DAD4-6CB1-1704E2B7F819}"/>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3718;p35">
              <a:extLst>
                <a:ext uri="{FF2B5EF4-FFF2-40B4-BE49-F238E27FC236}">
                  <a16:creationId xmlns:a16="http://schemas.microsoft.com/office/drawing/2014/main" id="{39D29C29-C1C0-0A34-EB0A-E6B28109F23E}"/>
                </a:ext>
              </a:extLst>
            </p:cNvPr>
            <p:cNvGrpSpPr/>
            <p:nvPr/>
          </p:nvGrpSpPr>
          <p:grpSpPr>
            <a:xfrm rot="170261">
              <a:off x="2556064" y="1948254"/>
              <a:ext cx="3152812" cy="664532"/>
              <a:chOff x="3477025" y="2726700"/>
              <a:chExt cx="1792025" cy="382625"/>
            </a:xfrm>
          </p:grpSpPr>
          <p:sp>
            <p:nvSpPr>
              <p:cNvPr id="52" name="Google Shape;3719;p35">
                <a:extLst>
                  <a:ext uri="{FF2B5EF4-FFF2-40B4-BE49-F238E27FC236}">
                    <a16:creationId xmlns:a16="http://schemas.microsoft.com/office/drawing/2014/main" id="{53F0D7E6-0DED-CC04-91B8-C8233EA5EEE8}"/>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3" name="Google Shape;3720;p35">
                <a:extLst>
                  <a:ext uri="{FF2B5EF4-FFF2-40B4-BE49-F238E27FC236}">
                    <a16:creationId xmlns:a16="http://schemas.microsoft.com/office/drawing/2014/main" id="{EEF82617-28B3-DD49-D10A-D65EE623E2AF}"/>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4" name="Google Shape;3721;p35">
                <a:extLst>
                  <a:ext uri="{FF2B5EF4-FFF2-40B4-BE49-F238E27FC236}">
                    <a16:creationId xmlns:a16="http://schemas.microsoft.com/office/drawing/2014/main" id="{174A2F4B-59F2-4C57-57ED-90186E022B3D}"/>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5" name="Google Shape;3722;p35">
                <a:extLst>
                  <a:ext uri="{FF2B5EF4-FFF2-40B4-BE49-F238E27FC236}">
                    <a16:creationId xmlns:a16="http://schemas.microsoft.com/office/drawing/2014/main" id="{47E559C1-9315-5B2B-3972-5B5B5D139A6F}"/>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6" name="Google Shape;3723;p35">
                <a:extLst>
                  <a:ext uri="{FF2B5EF4-FFF2-40B4-BE49-F238E27FC236}">
                    <a16:creationId xmlns:a16="http://schemas.microsoft.com/office/drawing/2014/main" id="{AC360711-CBD0-FB95-12F9-E165FCACA59A}"/>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7" name="Google Shape;3724;p35">
                <a:extLst>
                  <a:ext uri="{FF2B5EF4-FFF2-40B4-BE49-F238E27FC236}">
                    <a16:creationId xmlns:a16="http://schemas.microsoft.com/office/drawing/2014/main" id="{E382C2A0-1F34-66F7-6283-4A34E4D0F23E}"/>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8" name="Google Shape;3725;p35">
                <a:extLst>
                  <a:ext uri="{FF2B5EF4-FFF2-40B4-BE49-F238E27FC236}">
                    <a16:creationId xmlns:a16="http://schemas.microsoft.com/office/drawing/2014/main" id="{4E73EEA8-9EA5-43F6-BB75-CA7008ACC2A3}"/>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9" name="Google Shape;3726;p35">
                <a:extLst>
                  <a:ext uri="{FF2B5EF4-FFF2-40B4-BE49-F238E27FC236}">
                    <a16:creationId xmlns:a16="http://schemas.microsoft.com/office/drawing/2014/main" id="{780D793E-D0D1-1A8E-3202-43542CE4C7D0}"/>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43" name="Google Shape;3727;p35">
              <a:extLst>
                <a:ext uri="{FF2B5EF4-FFF2-40B4-BE49-F238E27FC236}">
                  <a16:creationId xmlns:a16="http://schemas.microsoft.com/office/drawing/2014/main" id="{F7DAC4F6-6D13-1DE4-0E97-6E6514F7D590}"/>
                </a:ext>
              </a:extLst>
            </p:cNvPr>
            <p:cNvGrpSpPr/>
            <p:nvPr/>
          </p:nvGrpSpPr>
          <p:grpSpPr>
            <a:xfrm rot="170261">
              <a:off x="2556064" y="2801442"/>
              <a:ext cx="3152812" cy="664532"/>
              <a:chOff x="3477025" y="2726700"/>
              <a:chExt cx="1792025" cy="382625"/>
            </a:xfrm>
          </p:grpSpPr>
          <p:sp>
            <p:nvSpPr>
              <p:cNvPr id="44" name="Google Shape;3728;p35">
                <a:extLst>
                  <a:ext uri="{FF2B5EF4-FFF2-40B4-BE49-F238E27FC236}">
                    <a16:creationId xmlns:a16="http://schemas.microsoft.com/office/drawing/2014/main" id="{A019A7F8-09E8-990D-1E78-1DEDC5D25B4C}"/>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 name="Google Shape;3729;p35">
                <a:extLst>
                  <a:ext uri="{FF2B5EF4-FFF2-40B4-BE49-F238E27FC236}">
                    <a16:creationId xmlns:a16="http://schemas.microsoft.com/office/drawing/2014/main" id="{7DEF2BBD-B80B-887C-75A2-B30CBFC92EE9}"/>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 name="Google Shape;3730;p35">
                <a:extLst>
                  <a:ext uri="{FF2B5EF4-FFF2-40B4-BE49-F238E27FC236}">
                    <a16:creationId xmlns:a16="http://schemas.microsoft.com/office/drawing/2014/main" id="{B43435F1-3967-9BE6-4403-5CB5305B6848}"/>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7" name="Google Shape;3731;p35">
                <a:extLst>
                  <a:ext uri="{FF2B5EF4-FFF2-40B4-BE49-F238E27FC236}">
                    <a16:creationId xmlns:a16="http://schemas.microsoft.com/office/drawing/2014/main" id="{E44219FA-B4E2-D902-D1A3-269C2A754EF9}"/>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8" name="Google Shape;3732;p35">
                <a:extLst>
                  <a:ext uri="{FF2B5EF4-FFF2-40B4-BE49-F238E27FC236}">
                    <a16:creationId xmlns:a16="http://schemas.microsoft.com/office/drawing/2014/main" id="{5BB21C35-735B-6466-9FB9-F4453541C8DF}"/>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9" name="Google Shape;3733;p35">
                <a:extLst>
                  <a:ext uri="{FF2B5EF4-FFF2-40B4-BE49-F238E27FC236}">
                    <a16:creationId xmlns:a16="http://schemas.microsoft.com/office/drawing/2014/main" id="{B1B86D37-EF0C-3D4B-07A6-CE1710005031}"/>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0" name="Google Shape;3734;p35">
                <a:extLst>
                  <a:ext uri="{FF2B5EF4-FFF2-40B4-BE49-F238E27FC236}">
                    <a16:creationId xmlns:a16="http://schemas.microsoft.com/office/drawing/2014/main" id="{8B9DB87C-DC03-EA5F-1E74-5C54621FE03D}"/>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1" name="Google Shape;3735;p35">
                <a:extLst>
                  <a:ext uri="{FF2B5EF4-FFF2-40B4-BE49-F238E27FC236}">
                    <a16:creationId xmlns:a16="http://schemas.microsoft.com/office/drawing/2014/main" id="{C5B1C475-B348-D1B5-5C81-2C057F74E0CA}"/>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763" name="Google Shape;3704;p35">
            <a:extLst>
              <a:ext uri="{FF2B5EF4-FFF2-40B4-BE49-F238E27FC236}">
                <a16:creationId xmlns:a16="http://schemas.microsoft.com/office/drawing/2014/main" id="{31CFC041-4B6C-915E-1751-E061D8109261}"/>
              </a:ext>
            </a:extLst>
          </p:cNvPr>
          <p:cNvGrpSpPr/>
          <p:nvPr/>
        </p:nvGrpSpPr>
        <p:grpSpPr>
          <a:xfrm rot="21495544">
            <a:off x="5969447" y="2938704"/>
            <a:ext cx="2692003" cy="1613349"/>
            <a:chOff x="2477366" y="1870588"/>
            <a:chExt cx="3245399" cy="1673052"/>
          </a:xfrm>
        </p:grpSpPr>
        <p:grpSp>
          <p:nvGrpSpPr>
            <p:cNvPr id="3764" name="Google Shape;3705;p35">
              <a:extLst>
                <a:ext uri="{FF2B5EF4-FFF2-40B4-BE49-F238E27FC236}">
                  <a16:creationId xmlns:a16="http://schemas.microsoft.com/office/drawing/2014/main" id="{778F9D97-580E-A93A-0458-AB4E490176AD}"/>
                </a:ext>
              </a:extLst>
            </p:cNvPr>
            <p:cNvGrpSpPr/>
            <p:nvPr/>
          </p:nvGrpSpPr>
          <p:grpSpPr>
            <a:xfrm flipH="1">
              <a:off x="2477366" y="2494316"/>
              <a:ext cx="3131530" cy="675216"/>
              <a:chOff x="1433613" y="-3013725"/>
              <a:chExt cx="10345327" cy="2187999"/>
            </a:xfrm>
          </p:grpSpPr>
          <p:sp>
            <p:nvSpPr>
              <p:cNvPr id="3527" name="Google Shape;3706;p35">
                <a:extLst>
                  <a:ext uri="{FF2B5EF4-FFF2-40B4-BE49-F238E27FC236}">
                    <a16:creationId xmlns:a16="http://schemas.microsoft.com/office/drawing/2014/main" id="{F80A40BC-AE0D-C2E5-3F0B-C1D66A8874BE}"/>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707;p35">
                <a:extLst>
                  <a:ext uri="{FF2B5EF4-FFF2-40B4-BE49-F238E27FC236}">
                    <a16:creationId xmlns:a16="http://schemas.microsoft.com/office/drawing/2014/main" id="{5F5E7880-700B-A89F-7C8F-27CC07E308A7}"/>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708;p35">
                <a:extLst>
                  <a:ext uri="{FF2B5EF4-FFF2-40B4-BE49-F238E27FC236}">
                    <a16:creationId xmlns:a16="http://schemas.microsoft.com/office/drawing/2014/main" id="{B530C028-A6F6-493C-115F-2A2A08DD7EF0}"/>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709;p35">
                <a:extLst>
                  <a:ext uri="{FF2B5EF4-FFF2-40B4-BE49-F238E27FC236}">
                    <a16:creationId xmlns:a16="http://schemas.microsoft.com/office/drawing/2014/main" id="{01BA362C-58B7-2731-5A35-9E919B23B028}"/>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710;p35">
                <a:extLst>
                  <a:ext uri="{FF2B5EF4-FFF2-40B4-BE49-F238E27FC236}">
                    <a16:creationId xmlns:a16="http://schemas.microsoft.com/office/drawing/2014/main" id="{23A13E7E-3C83-78E1-A565-4DF8F65EEAB6}"/>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711;p35">
                <a:extLst>
                  <a:ext uri="{FF2B5EF4-FFF2-40B4-BE49-F238E27FC236}">
                    <a16:creationId xmlns:a16="http://schemas.microsoft.com/office/drawing/2014/main" id="{AD74323A-E1B5-FD23-2559-31C48DB917C6}"/>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712;p35">
                <a:extLst>
                  <a:ext uri="{FF2B5EF4-FFF2-40B4-BE49-F238E27FC236}">
                    <a16:creationId xmlns:a16="http://schemas.microsoft.com/office/drawing/2014/main" id="{DDEA485B-A164-C8A3-3EB0-E6039AE5FE1B}"/>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713;p35">
                <a:extLst>
                  <a:ext uri="{FF2B5EF4-FFF2-40B4-BE49-F238E27FC236}">
                    <a16:creationId xmlns:a16="http://schemas.microsoft.com/office/drawing/2014/main" id="{27E94AEB-AE3A-E0FA-40F2-7A5E77E5FD8B}"/>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714;p35">
                <a:extLst>
                  <a:ext uri="{FF2B5EF4-FFF2-40B4-BE49-F238E27FC236}">
                    <a16:creationId xmlns:a16="http://schemas.microsoft.com/office/drawing/2014/main" id="{540A70BA-7C65-BD95-1E11-66B97D53E291}"/>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715;p35">
                <a:extLst>
                  <a:ext uri="{FF2B5EF4-FFF2-40B4-BE49-F238E27FC236}">
                    <a16:creationId xmlns:a16="http://schemas.microsoft.com/office/drawing/2014/main" id="{2DB58A9F-C53E-675C-A180-27EB3C71C651}"/>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716;p35">
                <a:extLst>
                  <a:ext uri="{FF2B5EF4-FFF2-40B4-BE49-F238E27FC236}">
                    <a16:creationId xmlns:a16="http://schemas.microsoft.com/office/drawing/2014/main" id="{CC52021C-215D-9D85-BFB6-86FFBE1C9C04}"/>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717;p35">
                <a:extLst>
                  <a:ext uri="{FF2B5EF4-FFF2-40B4-BE49-F238E27FC236}">
                    <a16:creationId xmlns:a16="http://schemas.microsoft.com/office/drawing/2014/main" id="{868ACB03-283D-0794-B0EF-D94F3BD56119}"/>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18;p35">
              <a:extLst>
                <a:ext uri="{FF2B5EF4-FFF2-40B4-BE49-F238E27FC236}">
                  <a16:creationId xmlns:a16="http://schemas.microsoft.com/office/drawing/2014/main" id="{2340708A-1189-D90F-C5A6-B36B468F5604}"/>
                </a:ext>
              </a:extLst>
            </p:cNvPr>
            <p:cNvGrpSpPr/>
            <p:nvPr/>
          </p:nvGrpSpPr>
          <p:grpSpPr>
            <a:xfrm rot="170261">
              <a:off x="2556064" y="1948254"/>
              <a:ext cx="3152812" cy="664532"/>
              <a:chOff x="3477025" y="2726700"/>
              <a:chExt cx="1792025" cy="382625"/>
            </a:xfrm>
          </p:grpSpPr>
          <p:sp>
            <p:nvSpPr>
              <p:cNvPr id="3775" name="Google Shape;3719;p35">
                <a:extLst>
                  <a:ext uri="{FF2B5EF4-FFF2-40B4-BE49-F238E27FC236}">
                    <a16:creationId xmlns:a16="http://schemas.microsoft.com/office/drawing/2014/main" id="{66F14163-703A-FF7A-8434-E24FE7AC81B3}"/>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0" name="Google Shape;3720;p35">
                <a:extLst>
                  <a:ext uri="{FF2B5EF4-FFF2-40B4-BE49-F238E27FC236}">
                    <a16:creationId xmlns:a16="http://schemas.microsoft.com/office/drawing/2014/main" id="{5F90BDF3-F866-F5EF-963F-06D6DBD07AFA}"/>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1" name="Google Shape;3721;p35">
                <a:extLst>
                  <a:ext uri="{FF2B5EF4-FFF2-40B4-BE49-F238E27FC236}">
                    <a16:creationId xmlns:a16="http://schemas.microsoft.com/office/drawing/2014/main" id="{D86CC5CF-EE8E-D976-90A3-B78C3DD92D17}"/>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2" name="Google Shape;3722;p35">
                <a:extLst>
                  <a:ext uri="{FF2B5EF4-FFF2-40B4-BE49-F238E27FC236}">
                    <a16:creationId xmlns:a16="http://schemas.microsoft.com/office/drawing/2014/main" id="{A277598A-AA94-65BA-0551-D99739BA36CA}"/>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3" name="Google Shape;3723;p35">
                <a:extLst>
                  <a:ext uri="{FF2B5EF4-FFF2-40B4-BE49-F238E27FC236}">
                    <a16:creationId xmlns:a16="http://schemas.microsoft.com/office/drawing/2014/main" id="{A6F1D2C6-7B07-398A-4BBA-0E6AF37DC18A}"/>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4" name="Google Shape;3724;p35">
                <a:extLst>
                  <a:ext uri="{FF2B5EF4-FFF2-40B4-BE49-F238E27FC236}">
                    <a16:creationId xmlns:a16="http://schemas.microsoft.com/office/drawing/2014/main" id="{636B73F6-8A3D-3447-13F3-08C0F963BF7A}"/>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5" name="Google Shape;3725;p35">
                <a:extLst>
                  <a:ext uri="{FF2B5EF4-FFF2-40B4-BE49-F238E27FC236}">
                    <a16:creationId xmlns:a16="http://schemas.microsoft.com/office/drawing/2014/main" id="{B3CFB38E-0A2D-48DC-362B-1F473ABFC6CF}"/>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6" name="Google Shape;3726;p35">
                <a:extLst>
                  <a:ext uri="{FF2B5EF4-FFF2-40B4-BE49-F238E27FC236}">
                    <a16:creationId xmlns:a16="http://schemas.microsoft.com/office/drawing/2014/main" id="{D1CE7775-FE7B-9DCB-47B0-1FB961ECC17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766" name="Google Shape;3727;p35">
              <a:extLst>
                <a:ext uri="{FF2B5EF4-FFF2-40B4-BE49-F238E27FC236}">
                  <a16:creationId xmlns:a16="http://schemas.microsoft.com/office/drawing/2014/main" id="{7552AB0E-4BEF-6718-CEC8-4A313CDCE4B9}"/>
                </a:ext>
              </a:extLst>
            </p:cNvPr>
            <p:cNvGrpSpPr/>
            <p:nvPr/>
          </p:nvGrpSpPr>
          <p:grpSpPr>
            <a:xfrm rot="170261">
              <a:off x="2556064" y="2801442"/>
              <a:ext cx="3152812" cy="664532"/>
              <a:chOff x="3477025" y="2726700"/>
              <a:chExt cx="1792025" cy="382625"/>
            </a:xfrm>
          </p:grpSpPr>
          <p:sp>
            <p:nvSpPr>
              <p:cNvPr id="3767" name="Google Shape;3728;p35">
                <a:extLst>
                  <a:ext uri="{FF2B5EF4-FFF2-40B4-BE49-F238E27FC236}">
                    <a16:creationId xmlns:a16="http://schemas.microsoft.com/office/drawing/2014/main" id="{3251AE15-E257-DC94-7F3D-695CCC504DCE}"/>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68" name="Google Shape;3729;p35">
                <a:extLst>
                  <a:ext uri="{FF2B5EF4-FFF2-40B4-BE49-F238E27FC236}">
                    <a16:creationId xmlns:a16="http://schemas.microsoft.com/office/drawing/2014/main" id="{BC5E61B9-F10E-139C-1E9F-EFF5156B96C5}"/>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69" name="Google Shape;3730;p35">
                <a:extLst>
                  <a:ext uri="{FF2B5EF4-FFF2-40B4-BE49-F238E27FC236}">
                    <a16:creationId xmlns:a16="http://schemas.microsoft.com/office/drawing/2014/main" id="{80DB4F16-8E1B-63D7-0917-371CA2094397}"/>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70" name="Google Shape;3731;p35">
                <a:extLst>
                  <a:ext uri="{FF2B5EF4-FFF2-40B4-BE49-F238E27FC236}">
                    <a16:creationId xmlns:a16="http://schemas.microsoft.com/office/drawing/2014/main" id="{B7F9E61F-F62F-D85D-6935-F993FC442109}"/>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71" name="Google Shape;3732;p35">
                <a:extLst>
                  <a:ext uri="{FF2B5EF4-FFF2-40B4-BE49-F238E27FC236}">
                    <a16:creationId xmlns:a16="http://schemas.microsoft.com/office/drawing/2014/main" id="{E966B70D-BB1E-E89F-7587-A557A07AE4F1}"/>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72" name="Google Shape;3733;p35">
                <a:extLst>
                  <a:ext uri="{FF2B5EF4-FFF2-40B4-BE49-F238E27FC236}">
                    <a16:creationId xmlns:a16="http://schemas.microsoft.com/office/drawing/2014/main" id="{637CCE85-1230-BEA6-8D75-03955C77E3F1}"/>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73" name="Google Shape;3734;p35">
                <a:extLst>
                  <a:ext uri="{FF2B5EF4-FFF2-40B4-BE49-F238E27FC236}">
                    <a16:creationId xmlns:a16="http://schemas.microsoft.com/office/drawing/2014/main" id="{ABF8D6A7-DCDF-26E7-5071-1878C157298F}"/>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74" name="Google Shape;3735;p35">
                <a:extLst>
                  <a:ext uri="{FF2B5EF4-FFF2-40B4-BE49-F238E27FC236}">
                    <a16:creationId xmlns:a16="http://schemas.microsoft.com/office/drawing/2014/main" id="{32A7680E-AA72-13F2-AF5C-00A97CB72C87}"/>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539" name="Google Shape;3291;p33">
            <a:extLst>
              <a:ext uri="{FF2B5EF4-FFF2-40B4-BE49-F238E27FC236}">
                <a16:creationId xmlns:a16="http://schemas.microsoft.com/office/drawing/2014/main" id="{FBF25C64-0EF9-5BEC-9C14-81C3E8442875}"/>
              </a:ext>
            </a:extLst>
          </p:cNvPr>
          <p:cNvGrpSpPr/>
          <p:nvPr/>
        </p:nvGrpSpPr>
        <p:grpSpPr>
          <a:xfrm rot="-295231">
            <a:off x="1467391" y="1401246"/>
            <a:ext cx="732987" cy="696416"/>
            <a:chOff x="7482179" y="-2906468"/>
            <a:chExt cx="316730" cy="300928"/>
          </a:xfrm>
        </p:grpSpPr>
        <p:sp>
          <p:nvSpPr>
            <p:cNvPr id="3540" name="Google Shape;3292;p33">
              <a:extLst>
                <a:ext uri="{FF2B5EF4-FFF2-40B4-BE49-F238E27FC236}">
                  <a16:creationId xmlns:a16="http://schemas.microsoft.com/office/drawing/2014/main" id="{9BBBE14C-96FA-F382-8C6C-8CA658F50410}"/>
                </a:ext>
              </a:extLst>
            </p:cNvPr>
            <p:cNvSpPr/>
            <p:nvPr/>
          </p:nvSpPr>
          <p:spPr>
            <a:xfrm>
              <a:off x="7484833" y="-2901869"/>
              <a:ext cx="311424" cy="291611"/>
            </a:xfrm>
            <a:custGeom>
              <a:avLst/>
              <a:gdLst/>
              <a:ahLst/>
              <a:cxnLst/>
              <a:rect l="l" t="t" r="r" b="b"/>
              <a:pathLst>
                <a:path w="10563" h="9891" extrusionOk="0">
                  <a:moveTo>
                    <a:pt x="5282" y="0"/>
                  </a:moveTo>
                  <a:cubicBezTo>
                    <a:pt x="5157" y="0"/>
                    <a:pt x="5032" y="67"/>
                    <a:pt x="4960" y="201"/>
                  </a:cubicBezTo>
                  <a:lnTo>
                    <a:pt x="3640" y="2895"/>
                  </a:lnTo>
                  <a:cubicBezTo>
                    <a:pt x="3586" y="3003"/>
                    <a:pt x="3497" y="3074"/>
                    <a:pt x="3372" y="3092"/>
                  </a:cubicBezTo>
                  <a:lnTo>
                    <a:pt x="411" y="3520"/>
                  </a:lnTo>
                  <a:cubicBezTo>
                    <a:pt x="107" y="3556"/>
                    <a:pt x="0" y="3912"/>
                    <a:pt x="214" y="4109"/>
                  </a:cubicBezTo>
                  <a:lnTo>
                    <a:pt x="2355" y="6214"/>
                  </a:lnTo>
                  <a:cubicBezTo>
                    <a:pt x="2445" y="6286"/>
                    <a:pt x="2480" y="6410"/>
                    <a:pt x="2462" y="6518"/>
                  </a:cubicBezTo>
                  <a:lnTo>
                    <a:pt x="1945" y="9479"/>
                  </a:lnTo>
                  <a:cubicBezTo>
                    <a:pt x="1916" y="9708"/>
                    <a:pt x="2093" y="9890"/>
                    <a:pt x="2302" y="9890"/>
                  </a:cubicBezTo>
                  <a:cubicBezTo>
                    <a:pt x="2355" y="9890"/>
                    <a:pt x="2409" y="9879"/>
                    <a:pt x="2462" y="9854"/>
                  </a:cubicBezTo>
                  <a:lnTo>
                    <a:pt x="5121" y="8462"/>
                  </a:lnTo>
                  <a:cubicBezTo>
                    <a:pt x="5174" y="8436"/>
                    <a:pt x="5228" y="8422"/>
                    <a:pt x="5282" y="8422"/>
                  </a:cubicBezTo>
                  <a:cubicBezTo>
                    <a:pt x="5335" y="8422"/>
                    <a:pt x="5389" y="8436"/>
                    <a:pt x="5442" y="8462"/>
                  </a:cubicBezTo>
                  <a:lnTo>
                    <a:pt x="8101" y="9854"/>
                  </a:lnTo>
                  <a:cubicBezTo>
                    <a:pt x="8154" y="9879"/>
                    <a:pt x="8208" y="9890"/>
                    <a:pt x="8261" y="9890"/>
                  </a:cubicBezTo>
                  <a:cubicBezTo>
                    <a:pt x="8470" y="9890"/>
                    <a:pt x="8647" y="9708"/>
                    <a:pt x="8618" y="9479"/>
                  </a:cubicBezTo>
                  <a:lnTo>
                    <a:pt x="8101" y="6518"/>
                  </a:lnTo>
                  <a:cubicBezTo>
                    <a:pt x="8083" y="6410"/>
                    <a:pt x="8119" y="6286"/>
                    <a:pt x="8208" y="6214"/>
                  </a:cubicBezTo>
                  <a:lnTo>
                    <a:pt x="10349" y="4109"/>
                  </a:lnTo>
                  <a:cubicBezTo>
                    <a:pt x="10563" y="3912"/>
                    <a:pt x="10456" y="3556"/>
                    <a:pt x="10153" y="3520"/>
                  </a:cubicBezTo>
                  <a:lnTo>
                    <a:pt x="7191" y="3092"/>
                  </a:lnTo>
                  <a:cubicBezTo>
                    <a:pt x="7066" y="3074"/>
                    <a:pt x="6977" y="3003"/>
                    <a:pt x="6923" y="2895"/>
                  </a:cubicBezTo>
                  <a:lnTo>
                    <a:pt x="5603" y="201"/>
                  </a:lnTo>
                  <a:cubicBezTo>
                    <a:pt x="5531" y="67"/>
                    <a:pt x="5406" y="0"/>
                    <a:pt x="5282"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293;p33">
              <a:extLst>
                <a:ext uri="{FF2B5EF4-FFF2-40B4-BE49-F238E27FC236}">
                  <a16:creationId xmlns:a16="http://schemas.microsoft.com/office/drawing/2014/main" id="{8AD92F1A-B3B1-50F9-38C2-B13B7F82402D}"/>
                </a:ext>
              </a:extLst>
            </p:cNvPr>
            <p:cNvSpPr/>
            <p:nvPr/>
          </p:nvSpPr>
          <p:spPr>
            <a:xfrm>
              <a:off x="7632127" y="-2901603"/>
              <a:ext cx="64714" cy="90895"/>
            </a:xfrm>
            <a:custGeom>
              <a:avLst/>
              <a:gdLst/>
              <a:ahLst/>
              <a:cxnLst/>
              <a:rect l="l" t="t" r="r" b="b"/>
              <a:pathLst>
                <a:path w="2195" h="3083" extrusionOk="0">
                  <a:moveTo>
                    <a:pt x="296" y="0"/>
                  </a:moveTo>
                  <a:cubicBezTo>
                    <a:pt x="183" y="0"/>
                    <a:pt x="69" y="54"/>
                    <a:pt x="0" y="157"/>
                  </a:cubicBezTo>
                  <a:cubicBezTo>
                    <a:pt x="0" y="157"/>
                    <a:pt x="18" y="174"/>
                    <a:pt x="18" y="192"/>
                  </a:cubicBezTo>
                  <a:lnTo>
                    <a:pt x="1356" y="2886"/>
                  </a:lnTo>
                  <a:cubicBezTo>
                    <a:pt x="1410" y="2994"/>
                    <a:pt x="1499" y="3065"/>
                    <a:pt x="1624" y="3083"/>
                  </a:cubicBezTo>
                  <a:lnTo>
                    <a:pt x="2195" y="3083"/>
                  </a:lnTo>
                  <a:cubicBezTo>
                    <a:pt x="2070" y="3065"/>
                    <a:pt x="1981" y="2994"/>
                    <a:pt x="1927" y="2886"/>
                  </a:cubicBezTo>
                  <a:lnTo>
                    <a:pt x="607" y="192"/>
                  </a:lnTo>
                  <a:cubicBezTo>
                    <a:pt x="542" y="63"/>
                    <a:pt x="419" y="0"/>
                    <a:pt x="296" y="0"/>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294;p33">
              <a:extLst>
                <a:ext uri="{FF2B5EF4-FFF2-40B4-BE49-F238E27FC236}">
                  <a16:creationId xmlns:a16="http://schemas.microsoft.com/office/drawing/2014/main" id="{F94C85F7-9921-B926-3930-FE746F7BFD22}"/>
                </a:ext>
              </a:extLst>
            </p:cNvPr>
            <p:cNvSpPr/>
            <p:nvPr/>
          </p:nvSpPr>
          <p:spPr>
            <a:xfrm>
              <a:off x="7706276" y="-2798621"/>
              <a:ext cx="89981" cy="188364"/>
            </a:xfrm>
            <a:custGeom>
              <a:avLst/>
              <a:gdLst/>
              <a:ahLst/>
              <a:cxnLst/>
              <a:rect l="l" t="t" r="r" b="b"/>
              <a:pathLst>
                <a:path w="3052" h="6389" extrusionOk="0">
                  <a:moveTo>
                    <a:pt x="2517" y="0"/>
                  </a:moveTo>
                  <a:lnTo>
                    <a:pt x="2517" y="0"/>
                  </a:lnTo>
                  <a:cubicBezTo>
                    <a:pt x="2552" y="107"/>
                    <a:pt x="2517" y="250"/>
                    <a:pt x="2427" y="357"/>
                  </a:cubicBezTo>
                  <a:lnTo>
                    <a:pt x="126" y="2712"/>
                  </a:lnTo>
                  <a:cubicBezTo>
                    <a:pt x="37" y="2784"/>
                    <a:pt x="1" y="2908"/>
                    <a:pt x="19" y="3016"/>
                  </a:cubicBezTo>
                  <a:lnTo>
                    <a:pt x="518" y="5977"/>
                  </a:lnTo>
                  <a:cubicBezTo>
                    <a:pt x="554" y="6102"/>
                    <a:pt x="518" y="6192"/>
                    <a:pt x="447" y="6263"/>
                  </a:cubicBezTo>
                  <a:lnTo>
                    <a:pt x="590" y="6352"/>
                  </a:lnTo>
                  <a:cubicBezTo>
                    <a:pt x="643" y="6377"/>
                    <a:pt x="697" y="6388"/>
                    <a:pt x="750" y="6388"/>
                  </a:cubicBezTo>
                  <a:cubicBezTo>
                    <a:pt x="959" y="6388"/>
                    <a:pt x="1136" y="6206"/>
                    <a:pt x="1107" y="5977"/>
                  </a:cubicBezTo>
                  <a:lnTo>
                    <a:pt x="590" y="3016"/>
                  </a:lnTo>
                  <a:cubicBezTo>
                    <a:pt x="572" y="2908"/>
                    <a:pt x="608" y="2784"/>
                    <a:pt x="697" y="2712"/>
                  </a:cubicBezTo>
                  <a:lnTo>
                    <a:pt x="2838" y="607"/>
                  </a:lnTo>
                  <a:cubicBezTo>
                    <a:pt x="3052" y="410"/>
                    <a:pt x="2945" y="54"/>
                    <a:pt x="2642" y="18"/>
                  </a:cubicBezTo>
                  <a:lnTo>
                    <a:pt x="2517" y="0"/>
                  </a:ln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295;p33">
              <a:extLst>
                <a:ext uri="{FF2B5EF4-FFF2-40B4-BE49-F238E27FC236}">
                  <a16:creationId xmlns:a16="http://schemas.microsoft.com/office/drawing/2014/main" id="{EEFD17CD-65CB-916D-6651-E16F4907AFDD}"/>
                </a:ext>
              </a:extLst>
            </p:cNvPr>
            <p:cNvSpPr/>
            <p:nvPr/>
          </p:nvSpPr>
          <p:spPr>
            <a:xfrm>
              <a:off x="7606861" y="-2783909"/>
              <a:ext cx="67368" cy="67368"/>
            </a:xfrm>
            <a:custGeom>
              <a:avLst/>
              <a:gdLst/>
              <a:ahLst/>
              <a:cxnLst/>
              <a:rect l="l" t="t" r="r" b="b"/>
              <a:pathLst>
                <a:path w="2285" h="2285" extrusionOk="0">
                  <a:moveTo>
                    <a:pt x="1143" y="1"/>
                  </a:moveTo>
                  <a:cubicBezTo>
                    <a:pt x="500" y="1"/>
                    <a:pt x="1" y="500"/>
                    <a:pt x="1" y="1143"/>
                  </a:cubicBezTo>
                  <a:cubicBezTo>
                    <a:pt x="1" y="1767"/>
                    <a:pt x="500" y="2285"/>
                    <a:pt x="1143" y="2285"/>
                  </a:cubicBezTo>
                  <a:cubicBezTo>
                    <a:pt x="1767" y="2285"/>
                    <a:pt x="2284" y="1767"/>
                    <a:pt x="2284" y="1143"/>
                  </a:cubicBezTo>
                  <a:cubicBezTo>
                    <a:pt x="2284" y="500"/>
                    <a:pt x="1767" y="1"/>
                    <a:pt x="1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296;p33">
              <a:extLst>
                <a:ext uri="{FF2B5EF4-FFF2-40B4-BE49-F238E27FC236}">
                  <a16:creationId xmlns:a16="http://schemas.microsoft.com/office/drawing/2014/main" id="{B3E27285-0942-973E-03F9-6EC3A0965C71}"/>
                </a:ext>
              </a:extLst>
            </p:cNvPr>
            <p:cNvSpPr/>
            <p:nvPr/>
          </p:nvSpPr>
          <p:spPr>
            <a:xfrm>
              <a:off x="7627911" y="-2762859"/>
              <a:ext cx="25267" cy="25267"/>
            </a:xfrm>
            <a:custGeom>
              <a:avLst/>
              <a:gdLst/>
              <a:ahLst/>
              <a:cxnLst/>
              <a:rect l="l" t="t" r="r" b="b"/>
              <a:pathLst>
                <a:path w="857" h="857" extrusionOk="0">
                  <a:moveTo>
                    <a:pt x="429" y="0"/>
                  </a:moveTo>
                  <a:cubicBezTo>
                    <a:pt x="197" y="0"/>
                    <a:pt x="0" y="179"/>
                    <a:pt x="0" y="429"/>
                  </a:cubicBezTo>
                  <a:cubicBezTo>
                    <a:pt x="0" y="661"/>
                    <a:pt x="197" y="857"/>
                    <a:pt x="429" y="857"/>
                  </a:cubicBezTo>
                  <a:cubicBezTo>
                    <a:pt x="660" y="857"/>
                    <a:pt x="857" y="661"/>
                    <a:pt x="857" y="429"/>
                  </a:cubicBezTo>
                  <a:cubicBezTo>
                    <a:pt x="857" y="179"/>
                    <a:pt x="660" y="0"/>
                    <a:pt x="429" y="0"/>
                  </a:cubicBezTo>
                  <a:close/>
                </a:path>
              </a:pathLst>
            </a:custGeom>
            <a:solidFill>
              <a:srgbClr val="D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297;p33">
              <a:extLst>
                <a:ext uri="{FF2B5EF4-FFF2-40B4-BE49-F238E27FC236}">
                  <a16:creationId xmlns:a16="http://schemas.microsoft.com/office/drawing/2014/main" id="{26DAD9F4-A4A8-FC50-2434-2B3F03B532C3}"/>
                </a:ext>
              </a:extLst>
            </p:cNvPr>
            <p:cNvSpPr/>
            <p:nvPr/>
          </p:nvSpPr>
          <p:spPr>
            <a:xfrm>
              <a:off x="7631066" y="-2762859"/>
              <a:ext cx="22112" cy="25267"/>
            </a:xfrm>
            <a:custGeom>
              <a:avLst/>
              <a:gdLst/>
              <a:ahLst/>
              <a:cxnLst/>
              <a:rect l="l" t="t" r="r" b="b"/>
              <a:pathLst>
                <a:path w="750" h="857" extrusionOk="0">
                  <a:moveTo>
                    <a:pt x="268" y="0"/>
                  </a:moveTo>
                  <a:cubicBezTo>
                    <a:pt x="339" y="72"/>
                    <a:pt x="393" y="179"/>
                    <a:pt x="393" y="286"/>
                  </a:cubicBezTo>
                  <a:cubicBezTo>
                    <a:pt x="393" y="518"/>
                    <a:pt x="214" y="696"/>
                    <a:pt x="0" y="714"/>
                  </a:cubicBezTo>
                  <a:cubicBezTo>
                    <a:pt x="90" y="803"/>
                    <a:pt x="197" y="857"/>
                    <a:pt x="322" y="857"/>
                  </a:cubicBezTo>
                  <a:cubicBezTo>
                    <a:pt x="553" y="857"/>
                    <a:pt x="750" y="661"/>
                    <a:pt x="750" y="429"/>
                  </a:cubicBezTo>
                  <a:cubicBezTo>
                    <a:pt x="750" y="179"/>
                    <a:pt x="553" y="0"/>
                    <a:pt x="322" y="0"/>
                  </a:cubicBezTo>
                  <a:close/>
                </a:path>
              </a:pathLst>
            </a:custGeom>
            <a:solidFill>
              <a:srgbClr val="C9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298;p33">
              <a:extLst>
                <a:ext uri="{FF2B5EF4-FFF2-40B4-BE49-F238E27FC236}">
                  <a16:creationId xmlns:a16="http://schemas.microsoft.com/office/drawing/2014/main" id="{22020557-09B8-554A-235F-F53100B9ADE0}"/>
                </a:ext>
              </a:extLst>
            </p:cNvPr>
            <p:cNvSpPr/>
            <p:nvPr/>
          </p:nvSpPr>
          <p:spPr>
            <a:xfrm>
              <a:off x="7523219" y="-2748648"/>
              <a:ext cx="159943" cy="143108"/>
            </a:xfrm>
            <a:custGeom>
              <a:avLst/>
              <a:gdLst/>
              <a:ahLst/>
              <a:cxnLst/>
              <a:rect l="l" t="t" r="r" b="b"/>
              <a:pathLst>
                <a:path w="5425" h="4854" extrusionOk="0">
                  <a:moveTo>
                    <a:pt x="179" y="0"/>
                  </a:moveTo>
                  <a:cubicBezTo>
                    <a:pt x="139" y="0"/>
                    <a:pt x="99" y="18"/>
                    <a:pt x="72" y="54"/>
                  </a:cubicBezTo>
                  <a:cubicBezTo>
                    <a:pt x="1" y="107"/>
                    <a:pt x="1" y="214"/>
                    <a:pt x="72" y="268"/>
                  </a:cubicBezTo>
                  <a:lnTo>
                    <a:pt x="946" y="1124"/>
                  </a:lnTo>
                  <a:cubicBezTo>
                    <a:pt x="1000" y="1178"/>
                    <a:pt x="1018" y="1231"/>
                    <a:pt x="1000" y="1303"/>
                  </a:cubicBezTo>
                  <a:lnTo>
                    <a:pt x="500" y="4265"/>
                  </a:lnTo>
                  <a:cubicBezTo>
                    <a:pt x="465" y="4443"/>
                    <a:pt x="536" y="4639"/>
                    <a:pt x="696" y="4746"/>
                  </a:cubicBezTo>
                  <a:cubicBezTo>
                    <a:pt x="786" y="4818"/>
                    <a:pt x="893" y="4853"/>
                    <a:pt x="1000" y="4853"/>
                  </a:cubicBezTo>
                  <a:cubicBezTo>
                    <a:pt x="1071" y="4853"/>
                    <a:pt x="1160" y="4836"/>
                    <a:pt x="1232" y="4800"/>
                  </a:cubicBezTo>
                  <a:lnTo>
                    <a:pt x="3890" y="3390"/>
                  </a:lnTo>
                  <a:cubicBezTo>
                    <a:pt x="3917" y="3381"/>
                    <a:pt x="3948" y="3377"/>
                    <a:pt x="3980" y="3377"/>
                  </a:cubicBezTo>
                  <a:cubicBezTo>
                    <a:pt x="4011" y="3377"/>
                    <a:pt x="4042" y="3381"/>
                    <a:pt x="4069" y="3390"/>
                  </a:cubicBezTo>
                  <a:lnTo>
                    <a:pt x="5175" y="3979"/>
                  </a:lnTo>
                  <a:cubicBezTo>
                    <a:pt x="5194" y="3989"/>
                    <a:pt x="5215" y="3993"/>
                    <a:pt x="5235" y="3993"/>
                  </a:cubicBezTo>
                  <a:cubicBezTo>
                    <a:pt x="5290" y="3993"/>
                    <a:pt x="5345" y="3960"/>
                    <a:pt x="5371" y="3908"/>
                  </a:cubicBezTo>
                  <a:cubicBezTo>
                    <a:pt x="5425" y="3836"/>
                    <a:pt x="5389" y="3729"/>
                    <a:pt x="5318" y="3694"/>
                  </a:cubicBezTo>
                  <a:lnTo>
                    <a:pt x="4211" y="3123"/>
                  </a:lnTo>
                  <a:cubicBezTo>
                    <a:pt x="4140" y="3078"/>
                    <a:pt x="4060" y="3056"/>
                    <a:pt x="3980" y="3056"/>
                  </a:cubicBezTo>
                  <a:cubicBezTo>
                    <a:pt x="3899" y="3056"/>
                    <a:pt x="3819" y="3078"/>
                    <a:pt x="3748" y="3123"/>
                  </a:cubicBezTo>
                  <a:lnTo>
                    <a:pt x="1089" y="4514"/>
                  </a:lnTo>
                  <a:cubicBezTo>
                    <a:pt x="1057" y="4530"/>
                    <a:pt x="1025" y="4539"/>
                    <a:pt x="993" y="4539"/>
                  </a:cubicBezTo>
                  <a:cubicBezTo>
                    <a:pt x="954" y="4539"/>
                    <a:pt x="914" y="4526"/>
                    <a:pt x="875" y="4497"/>
                  </a:cubicBezTo>
                  <a:cubicBezTo>
                    <a:pt x="821" y="4461"/>
                    <a:pt x="786" y="4389"/>
                    <a:pt x="804" y="4318"/>
                  </a:cubicBezTo>
                  <a:lnTo>
                    <a:pt x="1303" y="1356"/>
                  </a:lnTo>
                  <a:cubicBezTo>
                    <a:pt x="1339" y="1196"/>
                    <a:pt x="1285" y="1017"/>
                    <a:pt x="1160" y="910"/>
                  </a:cubicBezTo>
                  <a:lnTo>
                    <a:pt x="286" y="54"/>
                  </a:lnTo>
                  <a:cubicBezTo>
                    <a:pt x="259" y="18"/>
                    <a:pt x="219" y="0"/>
                    <a:pt x="17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299;p33">
              <a:extLst>
                <a:ext uri="{FF2B5EF4-FFF2-40B4-BE49-F238E27FC236}">
                  <a16:creationId xmlns:a16="http://schemas.microsoft.com/office/drawing/2014/main" id="{765B4794-F70D-AECF-B165-B103B4B9B0DF}"/>
                </a:ext>
              </a:extLst>
            </p:cNvPr>
            <p:cNvSpPr/>
            <p:nvPr/>
          </p:nvSpPr>
          <p:spPr>
            <a:xfrm>
              <a:off x="7482179" y="-2906468"/>
              <a:ext cx="316730" cy="300928"/>
            </a:xfrm>
            <a:custGeom>
              <a:avLst/>
              <a:gdLst/>
              <a:ahLst/>
              <a:cxnLst/>
              <a:rect l="l" t="t" r="r" b="b"/>
              <a:pathLst>
                <a:path w="10743" h="10207" extrusionOk="0">
                  <a:moveTo>
                    <a:pt x="5372" y="0"/>
                  </a:moveTo>
                  <a:cubicBezTo>
                    <a:pt x="5175" y="0"/>
                    <a:pt x="4997" y="107"/>
                    <a:pt x="4925" y="286"/>
                  </a:cubicBezTo>
                  <a:lnTo>
                    <a:pt x="3587" y="2980"/>
                  </a:lnTo>
                  <a:cubicBezTo>
                    <a:pt x="3552" y="3034"/>
                    <a:pt x="3498" y="3087"/>
                    <a:pt x="3445" y="3087"/>
                  </a:cubicBezTo>
                  <a:lnTo>
                    <a:pt x="465" y="3515"/>
                  </a:lnTo>
                  <a:cubicBezTo>
                    <a:pt x="286" y="3551"/>
                    <a:pt x="126" y="3676"/>
                    <a:pt x="54" y="3872"/>
                  </a:cubicBezTo>
                  <a:cubicBezTo>
                    <a:pt x="1" y="4051"/>
                    <a:pt x="54" y="4247"/>
                    <a:pt x="197" y="4390"/>
                  </a:cubicBezTo>
                  <a:lnTo>
                    <a:pt x="964" y="5139"/>
                  </a:lnTo>
                  <a:cubicBezTo>
                    <a:pt x="989" y="5164"/>
                    <a:pt x="1026" y="5177"/>
                    <a:pt x="1063" y="5177"/>
                  </a:cubicBezTo>
                  <a:cubicBezTo>
                    <a:pt x="1106" y="5177"/>
                    <a:pt x="1150" y="5159"/>
                    <a:pt x="1179" y="5121"/>
                  </a:cubicBezTo>
                  <a:cubicBezTo>
                    <a:pt x="1232" y="5068"/>
                    <a:pt x="1232" y="4961"/>
                    <a:pt x="1179" y="4907"/>
                  </a:cubicBezTo>
                  <a:lnTo>
                    <a:pt x="411" y="4158"/>
                  </a:lnTo>
                  <a:cubicBezTo>
                    <a:pt x="358" y="4104"/>
                    <a:pt x="340" y="4033"/>
                    <a:pt x="358" y="3961"/>
                  </a:cubicBezTo>
                  <a:cubicBezTo>
                    <a:pt x="376" y="3890"/>
                    <a:pt x="447" y="3837"/>
                    <a:pt x="518" y="3837"/>
                  </a:cubicBezTo>
                  <a:lnTo>
                    <a:pt x="3480" y="3390"/>
                  </a:lnTo>
                  <a:cubicBezTo>
                    <a:pt x="3659" y="3373"/>
                    <a:pt x="3801" y="3266"/>
                    <a:pt x="3873" y="3123"/>
                  </a:cubicBezTo>
                  <a:lnTo>
                    <a:pt x="5193" y="429"/>
                  </a:lnTo>
                  <a:cubicBezTo>
                    <a:pt x="5229" y="357"/>
                    <a:pt x="5300" y="322"/>
                    <a:pt x="5372" y="322"/>
                  </a:cubicBezTo>
                  <a:cubicBezTo>
                    <a:pt x="5443" y="322"/>
                    <a:pt x="5514" y="357"/>
                    <a:pt x="5550" y="429"/>
                  </a:cubicBezTo>
                  <a:lnTo>
                    <a:pt x="6870" y="3123"/>
                  </a:lnTo>
                  <a:cubicBezTo>
                    <a:pt x="6942" y="3266"/>
                    <a:pt x="7084" y="3373"/>
                    <a:pt x="7263" y="3390"/>
                  </a:cubicBezTo>
                  <a:lnTo>
                    <a:pt x="10225" y="3837"/>
                  </a:lnTo>
                  <a:cubicBezTo>
                    <a:pt x="10296" y="3837"/>
                    <a:pt x="10367" y="3890"/>
                    <a:pt x="10385" y="3961"/>
                  </a:cubicBezTo>
                  <a:cubicBezTo>
                    <a:pt x="10403" y="4033"/>
                    <a:pt x="10385" y="4104"/>
                    <a:pt x="10332" y="4158"/>
                  </a:cubicBezTo>
                  <a:lnTo>
                    <a:pt x="8191" y="6263"/>
                  </a:lnTo>
                  <a:cubicBezTo>
                    <a:pt x="8066" y="6370"/>
                    <a:pt x="8012" y="6549"/>
                    <a:pt x="8048" y="6709"/>
                  </a:cubicBezTo>
                  <a:lnTo>
                    <a:pt x="8548" y="9671"/>
                  </a:lnTo>
                  <a:cubicBezTo>
                    <a:pt x="8565" y="9742"/>
                    <a:pt x="8530" y="9814"/>
                    <a:pt x="8476" y="9850"/>
                  </a:cubicBezTo>
                  <a:cubicBezTo>
                    <a:pt x="8437" y="9879"/>
                    <a:pt x="8398" y="9892"/>
                    <a:pt x="8358" y="9892"/>
                  </a:cubicBezTo>
                  <a:cubicBezTo>
                    <a:pt x="8326" y="9892"/>
                    <a:pt x="8294" y="9883"/>
                    <a:pt x="8262" y="9867"/>
                  </a:cubicBezTo>
                  <a:lnTo>
                    <a:pt x="7352" y="9386"/>
                  </a:lnTo>
                  <a:cubicBezTo>
                    <a:pt x="7324" y="9374"/>
                    <a:pt x="7296" y="9368"/>
                    <a:pt x="7269" y="9368"/>
                  </a:cubicBezTo>
                  <a:cubicBezTo>
                    <a:pt x="7212" y="9368"/>
                    <a:pt x="7162" y="9396"/>
                    <a:pt x="7138" y="9457"/>
                  </a:cubicBezTo>
                  <a:cubicBezTo>
                    <a:pt x="7102" y="9528"/>
                    <a:pt x="7120" y="9618"/>
                    <a:pt x="7191" y="9653"/>
                  </a:cubicBezTo>
                  <a:lnTo>
                    <a:pt x="8119" y="10153"/>
                  </a:lnTo>
                  <a:cubicBezTo>
                    <a:pt x="8191" y="10189"/>
                    <a:pt x="8280" y="10206"/>
                    <a:pt x="8351" y="10206"/>
                  </a:cubicBezTo>
                  <a:cubicBezTo>
                    <a:pt x="8458" y="10206"/>
                    <a:pt x="8565" y="10171"/>
                    <a:pt x="8655" y="10099"/>
                  </a:cubicBezTo>
                  <a:cubicBezTo>
                    <a:pt x="8815" y="9992"/>
                    <a:pt x="8887" y="9796"/>
                    <a:pt x="8851" y="9618"/>
                  </a:cubicBezTo>
                  <a:lnTo>
                    <a:pt x="8351" y="6656"/>
                  </a:lnTo>
                  <a:cubicBezTo>
                    <a:pt x="8333" y="6584"/>
                    <a:pt x="8351" y="6531"/>
                    <a:pt x="8405" y="6477"/>
                  </a:cubicBezTo>
                  <a:lnTo>
                    <a:pt x="10546" y="4390"/>
                  </a:lnTo>
                  <a:cubicBezTo>
                    <a:pt x="10689" y="4247"/>
                    <a:pt x="10742" y="4051"/>
                    <a:pt x="10689" y="3872"/>
                  </a:cubicBezTo>
                  <a:cubicBezTo>
                    <a:pt x="10617" y="3676"/>
                    <a:pt x="10457" y="3551"/>
                    <a:pt x="10278" y="3515"/>
                  </a:cubicBezTo>
                  <a:lnTo>
                    <a:pt x="7299" y="3087"/>
                  </a:lnTo>
                  <a:cubicBezTo>
                    <a:pt x="7245" y="3087"/>
                    <a:pt x="7174" y="3034"/>
                    <a:pt x="7156" y="2980"/>
                  </a:cubicBezTo>
                  <a:lnTo>
                    <a:pt x="5818" y="286"/>
                  </a:lnTo>
                  <a:cubicBezTo>
                    <a:pt x="5746" y="107"/>
                    <a:pt x="5568" y="0"/>
                    <a:pt x="5372"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300;p33">
              <a:extLst>
                <a:ext uri="{FF2B5EF4-FFF2-40B4-BE49-F238E27FC236}">
                  <a16:creationId xmlns:a16="http://schemas.microsoft.com/office/drawing/2014/main" id="{F198E8A5-2477-3027-FF21-5D75D1089AF9}"/>
                </a:ext>
              </a:extLst>
            </p:cNvPr>
            <p:cNvSpPr/>
            <p:nvPr/>
          </p:nvSpPr>
          <p:spPr>
            <a:xfrm>
              <a:off x="7623165" y="-2767605"/>
              <a:ext cx="34760" cy="34760"/>
            </a:xfrm>
            <a:custGeom>
              <a:avLst/>
              <a:gdLst/>
              <a:ahLst/>
              <a:cxnLst/>
              <a:rect l="l" t="t" r="r" b="b"/>
              <a:pathLst>
                <a:path w="1179" h="1179" extrusionOk="0">
                  <a:moveTo>
                    <a:pt x="590" y="304"/>
                  </a:moveTo>
                  <a:cubicBezTo>
                    <a:pt x="750" y="304"/>
                    <a:pt x="857" y="429"/>
                    <a:pt x="857" y="590"/>
                  </a:cubicBezTo>
                  <a:cubicBezTo>
                    <a:pt x="857" y="732"/>
                    <a:pt x="750" y="857"/>
                    <a:pt x="590" y="857"/>
                  </a:cubicBezTo>
                  <a:cubicBezTo>
                    <a:pt x="429" y="857"/>
                    <a:pt x="322" y="732"/>
                    <a:pt x="322" y="590"/>
                  </a:cubicBezTo>
                  <a:cubicBezTo>
                    <a:pt x="322" y="429"/>
                    <a:pt x="429" y="304"/>
                    <a:pt x="590" y="304"/>
                  </a:cubicBezTo>
                  <a:close/>
                  <a:moveTo>
                    <a:pt x="590" y="1"/>
                  </a:moveTo>
                  <a:cubicBezTo>
                    <a:pt x="268" y="1"/>
                    <a:pt x="1" y="268"/>
                    <a:pt x="1" y="590"/>
                  </a:cubicBezTo>
                  <a:cubicBezTo>
                    <a:pt x="1" y="911"/>
                    <a:pt x="268" y="1178"/>
                    <a:pt x="590" y="1178"/>
                  </a:cubicBezTo>
                  <a:cubicBezTo>
                    <a:pt x="911" y="1178"/>
                    <a:pt x="1178" y="911"/>
                    <a:pt x="1178" y="590"/>
                  </a:cubicBezTo>
                  <a:cubicBezTo>
                    <a:pt x="1178" y="268"/>
                    <a:pt x="911" y="1"/>
                    <a:pt x="59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301;p33">
              <a:extLst>
                <a:ext uri="{FF2B5EF4-FFF2-40B4-BE49-F238E27FC236}">
                  <a16:creationId xmlns:a16="http://schemas.microsoft.com/office/drawing/2014/main" id="{49E40041-F634-18ED-A27D-692E68328ACD}"/>
                </a:ext>
              </a:extLst>
            </p:cNvPr>
            <p:cNvSpPr/>
            <p:nvPr/>
          </p:nvSpPr>
          <p:spPr>
            <a:xfrm>
              <a:off x="7635783" y="-2825539"/>
              <a:ext cx="8992" cy="20166"/>
            </a:xfrm>
            <a:custGeom>
              <a:avLst/>
              <a:gdLst/>
              <a:ahLst/>
              <a:cxnLst/>
              <a:rect l="l" t="t" r="r" b="b"/>
              <a:pathLst>
                <a:path w="305" h="684" extrusionOk="0">
                  <a:moveTo>
                    <a:pt x="165" y="0"/>
                  </a:moveTo>
                  <a:cubicBezTo>
                    <a:pt x="73" y="0"/>
                    <a:pt x="1" y="68"/>
                    <a:pt x="1" y="164"/>
                  </a:cubicBezTo>
                  <a:lnTo>
                    <a:pt x="1" y="521"/>
                  </a:lnTo>
                  <a:cubicBezTo>
                    <a:pt x="1" y="617"/>
                    <a:pt x="73" y="684"/>
                    <a:pt x="165" y="684"/>
                  </a:cubicBezTo>
                  <a:cubicBezTo>
                    <a:pt x="175" y="684"/>
                    <a:pt x="186" y="683"/>
                    <a:pt x="197" y="681"/>
                  </a:cubicBezTo>
                  <a:cubicBezTo>
                    <a:pt x="269" y="663"/>
                    <a:pt x="304" y="592"/>
                    <a:pt x="304" y="521"/>
                  </a:cubicBezTo>
                  <a:lnTo>
                    <a:pt x="304" y="164"/>
                  </a:lnTo>
                  <a:cubicBezTo>
                    <a:pt x="304" y="92"/>
                    <a:pt x="269" y="21"/>
                    <a:pt x="197" y="3"/>
                  </a:cubicBezTo>
                  <a:cubicBezTo>
                    <a:pt x="186" y="1"/>
                    <a:pt x="175" y="0"/>
                    <a:pt x="165"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302;p33">
              <a:extLst>
                <a:ext uri="{FF2B5EF4-FFF2-40B4-BE49-F238E27FC236}">
                  <a16:creationId xmlns:a16="http://schemas.microsoft.com/office/drawing/2014/main" id="{D2446F8F-874D-B717-0371-2C79F92BCB77}"/>
                </a:ext>
              </a:extLst>
            </p:cNvPr>
            <p:cNvSpPr/>
            <p:nvPr/>
          </p:nvSpPr>
          <p:spPr>
            <a:xfrm>
              <a:off x="7635783" y="-2857615"/>
              <a:ext cx="8992" cy="20166"/>
            </a:xfrm>
            <a:custGeom>
              <a:avLst/>
              <a:gdLst/>
              <a:ahLst/>
              <a:cxnLst/>
              <a:rect l="l" t="t" r="r" b="b"/>
              <a:pathLst>
                <a:path w="305" h="684" extrusionOk="0">
                  <a:moveTo>
                    <a:pt x="165" y="0"/>
                  </a:moveTo>
                  <a:cubicBezTo>
                    <a:pt x="73" y="0"/>
                    <a:pt x="1" y="67"/>
                    <a:pt x="1" y="163"/>
                  </a:cubicBezTo>
                  <a:lnTo>
                    <a:pt x="1" y="520"/>
                  </a:lnTo>
                  <a:cubicBezTo>
                    <a:pt x="1" y="616"/>
                    <a:pt x="73" y="683"/>
                    <a:pt x="165" y="683"/>
                  </a:cubicBezTo>
                  <a:cubicBezTo>
                    <a:pt x="175" y="683"/>
                    <a:pt x="186" y="683"/>
                    <a:pt x="197" y="681"/>
                  </a:cubicBezTo>
                  <a:cubicBezTo>
                    <a:pt x="269" y="663"/>
                    <a:pt x="304" y="592"/>
                    <a:pt x="304" y="520"/>
                  </a:cubicBezTo>
                  <a:lnTo>
                    <a:pt x="304" y="163"/>
                  </a:lnTo>
                  <a:cubicBezTo>
                    <a:pt x="304" y="92"/>
                    <a:pt x="269" y="21"/>
                    <a:pt x="197" y="3"/>
                  </a:cubicBezTo>
                  <a:cubicBezTo>
                    <a:pt x="186" y="1"/>
                    <a:pt x="175" y="0"/>
                    <a:pt x="165"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303;p33">
              <a:extLst>
                <a:ext uri="{FF2B5EF4-FFF2-40B4-BE49-F238E27FC236}">
                  <a16:creationId xmlns:a16="http://schemas.microsoft.com/office/drawing/2014/main" id="{48F28C29-1F7B-F150-D1A1-B158CE566EE7}"/>
                </a:ext>
              </a:extLst>
            </p:cNvPr>
            <p:cNvSpPr/>
            <p:nvPr/>
          </p:nvSpPr>
          <p:spPr>
            <a:xfrm>
              <a:off x="7635783" y="-2883413"/>
              <a:ext cx="8992" cy="13886"/>
            </a:xfrm>
            <a:custGeom>
              <a:avLst/>
              <a:gdLst/>
              <a:ahLst/>
              <a:cxnLst/>
              <a:rect l="l" t="t" r="r" b="b"/>
              <a:pathLst>
                <a:path w="305" h="471" extrusionOk="0">
                  <a:moveTo>
                    <a:pt x="165" y="1"/>
                  </a:moveTo>
                  <a:cubicBezTo>
                    <a:pt x="73" y="1"/>
                    <a:pt x="1" y="68"/>
                    <a:pt x="1" y="164"/>
                  </a:cubicBezTo>
                  <a:lnTo>
                    <a:pt x="1" y="307"/>
                  </a:lnTo>
                  <a:cubicBezTo>
                    <a:pt x="1" y="403"/>
                    <a:pt x="73" y="470"/>
                    <a:pt x="165" y="470"/>
                  </a:cubicBezTo>
                  <a:cubicBezTo>
                    <a:pt x="175" y="470"/>
                    <a:pt x="186" y="469"/>
                    <a:pt x="197" y="467"/>
                  </a:cubicBezTo>
                  <a:cubicBezTo>
                    <a:pt x="269" y="450"/>
                    <a:pt x="304" y="378"/>
                    <a:pt x="304" y="307"/>
                  </a:cubicBezTo>
                  <a:lnTo>
                    <a:pt x="304" y="164"/>
                  </a:lnTo>
                  <a:cubicBezTo>
                    <a:pt x="304" y="93"/>
                    <a:pt x="269" y="21"/>
                    <a:pt x="197" y="3"/>
                  </a:cubicBezTo>
                  <a:cubicBezTo>
                    <a:pt x="186" y="2"/>
                    <a:pt x="175" y="1"/>
                    <a:pt x="1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304;p33">
              <a:extLst>
                <a:ext uri="{FF2B5EF4-FFF2-40B4-BE49-F238E27FC236}">
                  <a16:creationId xmlns:a16="http://schemas.microsoft.com/office/drawing/2014/main" id="{2D8ECB73-ED6E-32E3-C02E-ACCB211B6075}"/>
                </a:ext>
              </a:extLst>
            </p:cNvPr>
            <p:cNvSpPr/>
            <p:nvPr/>
          </p:nvSpPr>
          <p:spPr>
            <a:xfrm>
              <a:off x="7597397" y="-2793462"/>
              <a:ext cx="86295" cy="81136"/>
            </a:xfrm>
            <a:custGeom>
              <a:avLst/>
              <a:gdLst/>
              <a:ahLst/>
              <a:cxnLst/>
              <a:rect l="l" t="t" r="r" b="b"/>
              <a:pathLst>
                <a:path w="2927" h="2752" extrusionOk="0">
                  <a:moveTo>
                    <a:pt x="1464" y="467"/>
                  </a:moveTo>
                  <a:cubicBezTo>
                    <a:pt x="2017" y="467"/>
                    <a:pt x="2463" y="914"/>
                    <a:pt x="2463" y="1467"/>
                  </a:cubicBezTo>
                  <a:cubicBezTo>
                    <a:pt x="2463" y="2002"/>
                    <a:pt x="2017" y="2448"/>
                    <a:pt x="1464" y="2448"/>
                  </a:cubicBezTo>
                  <a:cubicBezTo>
                    <a:pt x="910" y="2448"/>
                    <a:pt x="464" y="2002"/>
                    <a:pt x="464" y="1467"/>
                  </a:cubicBezTo>
                  <a:cubicBezTo>
                    <a:pt x="464" y="914"/>
                    <a:pt x="910" y="467"/>
                    <a:pt x="1464" y="467"/>
                  </a:cubicBezTo>
                  <a:close/>
                  <a:moveTo>
                    <a:pt x="1466" y="1"/>
                  </a:moveTo>
                  <a:cubicBezTo>
                    <a:pt x="1375" y="1"/>
                    <a:pt x="1303" y="66"/>
                    <a:pt x="1303" y="146"/>
                  </a:cubicBezTo>
                  <a:lnTo>
                    <a:pt x="1303" y="164"/>
                  </a:lnTo>
                  <a:cubicBezTo>
                    <a:pt x="786" y="218"/>
                    <a:pt x="357" y="575"/>
                    <a:pt x="215" y="1056"/>
                  </a:cubicBezTo>
                  <a:cubicBezTo>
                    <a:pt x="203" y="1054"/>
                    <a:pt x="192" y="1053"/>
                    <a:pt x="180" y="1053"/>
                  </a:cubicBezTo>
                  <a:cubicBezTo>
                    <a:pt x="103" y="1053"/>
                    <a:pt x="34" y="1103"/>
                    <a:pt x="18" y="1181"/>
                  </a:cubicBezTo>
                  <a:cubicBezTo>
                    <a:pt x="0" y="1270"/>
                    <a:pt x="54" y="1342"/>
                    <a:pt x="143" y="1360"/>
                  </a:cubicBezTo>
                  <a:lnTo>
                    <a:pt x="161" y="1360"/>
                  </a:lnTo>
                  <a:cubicBezTo>
                    <a:pt x="143" y="1395"/>
                    <a:pt x="143" y="1431"/>
                    <a:pt x="143" y="1449"/>
                  </a:cubicBezTo>
                  <a:cubicBezTo>
                    <a:pt x="143" y="1841"/>
                    <a:pt x="322" y="2180"/>
                    <a:pt x="589" y="2430"/>
                  </a:cubicBezTo>
                  <a:lnTo>
                    <a:pt x="536" y="2484"/>
                  </a:lnTo>
                  <a:cubicBezTo>
                    <a:pt x="500" y="2537"/>
                    <a:pt x="500" y="2626"/>
                    <a:pt x="571" y="2680"/>
                  </a:cubicBezTo>
                  <a:cubicBezTo>
                    <a:pt x="589" y="2716"/>
                    <a:pt x="625" y="2716"/>
                    <a:pt x="678" y="2716"/>
                  </a:cubicBezTo>
                  <a:cubicBezTo>
                    <a:pt x="714" y="2716"/>
                    <a:pt x="768" y="2698"/>
                    <a:pt x="803" y="2662"/>
                  </a:cubicBezTo>
                  <a:lnTo>
                    <a:pt x="839" y="2609"/>
                  </a:lnTo>
                  <a:cubicBezTo>
                    <a:pt x="1017" y="2698"/>
                    <a:pt x="1232" y="2751"/>
                    <a:pt x="1464" y="2751"/>
                  </a:cubicBezTo>
                  <a:cubicBezTo>
                    <a:pt x="1678" y="2751"/>
                    <a:pt x="1892" y="2698"/>
                    <a:pt x="2070" y="2609"/>
                  </a:cubicBezTo>
                  <a:lnTo>
                    <a:pt x="2106" y="2662"/>
                  </a:lnTo>
                  <a:cubicBezTo>
                    <a:pt x="2142" y="2698"/>
                    <a:pt x="2195" y="2716"/>
                    <a:pt x="2249" y="2716"/>
                  </a:cubicBezTo>
                  <a:cubicBezTo>
                    <a:pt x="2284" y="2716"/>
                    <a:pt x="2302" y="2716"/>
                    <a:pt x="2338" y="2698"/>
                  </a:cubicBezTo>
                  <a:cubicBezTo>
                    <a:pt x="2409" y="2644"/>
                    <a:pt x="2409" y="2555"/>
                    <a:pt x="2374" y="2484"/>
                  </a:cubicBezTo>
                  <a:lnTo>
                    <a:pt x="2338" y="2430"/>
                  </a:lnTo>
                  <a:cubicBezTo>
                    <a:pt x="2605" y="2180"/>
                    <a:pt x="2766" y="1841"/>
                    <a:pt x="2766" y="1449"/>
                  </a:cubicBezTo>
                  <a:cubicBezTo>
                    <a:pt x="2766" y="1431"/>
                    <a:pt x="2766" y="1395"/>
                    <a:pt x="2766" y="1377"/>
                  </a:cubicBezTo>
                  <a:lnTo>
                    <a:pt x="2802" y="1360"/>
                  </a:lnTo>
                  <a:cubicBezTo>
                    <a:pt x="2873" y="1342"/>
                    <a:pt x="2927" y="1270"/>
                    <a:pt x="2909" y="1199"/>
                  </a:cubicBezTo>
                  <a:cubicBezTo>
                    <a:pt x="2909" y="1106"/>
                    <a:pt x="2827" y="1053"/>
                    <a:pt x="2747" y="1053"/>
                  </a:cubicBezTo>
                  <a:cubicBezTo>
                    <a:pt x="2735" y="1053"/>
                    <a:pt x="2724" y="1054"/>
                    <a:pt x="2713" y="1056"/>
                  </a:cubicBezTo>
                  <a:cubicBezTo>
                    <a:pt x="2552" y="592"/>
                    <a:pt x="2124" y="218"/>
                    <a:pt x="1606" y="164"/>
                  </a:cubicBezTo>
                  <a:cubicBezTo>
                    <a:pt x="1606" y="75"/>
                    <a:pt x="1571" y="21"/>
                    <a:pt x="1499" y="4"/>
                  </a:cubicBezTo>
                  <a:cubicBezTo>
                    <a:pt x="1488" y="2"/>
                    <a:pt x="1477" y="1"/>
                    <a:pt x="146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305;p33">
              <a:extLst>
                <a:ext uri="{FF2B5EF4-FFF2-40B4-BE49-F238E27FC236}">
                  <a16:creationId xmlns:a16="http://schemas.microsoft.com/office/drawing/2014/main" id="{344DE8A9-82D9-92E1-637B-7EE943D2A35A}"/>
                </a:ext>
              </a:extLst>
            </p:cNvPr>
            <p:cNvSpPr/>
            <p:nvPr/>
          </p:nvSpPr>
          <p:spPr>
            <a:xfrm>
              <a:off x="7681039" y="-2687118"/>
              <a:ext cx="15272" cy="16333"/>
            </a:xfrm>
            <a:custGeom>
              <a:avLst/>
              <a:gdLst/>
              <a:ahLst/>
              <a:cxnLst/>
              <a:rect l="l" t="t" r="r" b="b"/>
              <a:pathLst>
                <a:path w="518" h="554" extrusionOk="0">
                  <a:moveTo>
                    <a:pt x="169" y="1"/>
                  </a:moveTo>
                  <a:cubicBezTo>
                    <a:pt x="141" y="1"/>
                    <a:pt x="113" y="7"/>
                    <a:pt x="90" y="19"/>
                  </a:cubicBezTo>
                  <a:cubicBezTo>
                    <a:pt x="18" y="72"/>
                    <a:pt x="0" y="161"/>
                    <a:pt x="54" y="233"/>
                  </a:cubicBezTo>
                  <a:lnTo>
                    <a:pt x="197" y="482"/>
                  </a:lnTo>
                  <a:cubicBezTo>
                    <a:pt x="232" y="518"/>
                    <a:pt x="286" y="554"/>
                    <a:pt x="339" y="554"/>
                  </a:cubicBezTo>
                  <a:cubicBezTo>
                    <a:pt x="357" y="554"/>
                    <a:pt x="393" y="536"/>
                    <a:pt x="411" y="518"/>
                  </a:cubicBezTo>
                  <a:cubicBezTo>
                    <a:pt x="482" y="482"/>
                    <a:pt x="518" y="375"/>
                    <a:pt x="464" y="304"/>
                  </a:cubicBezTo>
                  <a:lnTo>
                    <a:pt x="304" y="72"/>
                  </a:lnTo>
                  <a:cubicBezTo>
                    <a:pt x="280" y="25"/>
                    <a:pt x="224" y="1"/>
                    <a:pt x="16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306;p33">
              <a:extLst>
                <a:ext uri="{FF2B5EF4-FFF2-40B4-BE49-F238E27FC236}">
                  <a16:creationId xmlns:a16="http://schemas.microsoft.com/office/drawing/2014/main" id="{C115F039-873F-B480-B5DC-6505A08087AB}"/>
                </a:ext>
              </a:extLst>
            </p:cNvPr>
            <p:cNvSpPr/>
            <p:nvPr/>
          </p:nvSpPr>
          <p:spPr>
            <a:xfrm>
              <a:off x="7694719" y="-2666304"/>
              <a:ext cx="14741" cy="16038"/>
            </a:xfrm>
            <a:custGeom>
              <a:avLst/>
              <a:gdLst/>
              <a:ahLst/>
              <a:cxnLst/>
              <a:rect l="l" t="t" r="r" b="b"/>
              <a:pathLst>
                <a:path w="500" h="544" extrusionOk="0">
                  <a:moveTo>
                    <a:pt x="169" y="1"/>
                  </a:moveTo>
                  <a:cubicBezTo>
                    <a:pt x="141" y="1"/>
                    <a:pt x="113" y="8"/>
                    <a:pt x="90" y="26"/>
                  </a:cubicBezTo>
                  <a:cubicBezTo>
                    <a:pt x="18" y="80"/>
                    <a:pt x="0" y="169"/>
                    <a:pt x="36" y="240"/>
                  </a:cubicBezTo>
                  <a:lnTo>
                    <a:pt x="197" y="472"/>
                  </a:lnTo>
                  <a:cubicBezTo>
                    <a:pt x="232" y="526"/>
                    <a:pt x="286" y="544"/>
                    <a:pt x="322" y="544"/>
                  </a:cubicBezTo>
                  <a:cubicBezTo>
                    <a:pt x="357" y="544"/>
                    <a:pt x="393" y="544"/>
                    <a:pt x="411" y="526"/>
                  </a:cubicBezTo>
                  <a:cubicBezTo>
                    <a:pt x="482" y="472"/>
                    <a:pt x="500" y="383"/>
                    <a:pt x="464" y="312"/>
                  </a:cubicBezTo>
                  <a:lnTo>
                    <a:pt x="304" y="80"/>
                  </a:lnTo>
                  <a:cubicBezTo>
                    <a:pt x="280" y="32"/>
                    <a:pt x="224" y="1"/>
                    <a:pt x="16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307;p33">
              <a:extLst>
                <a:ext uri="{FF2B5EF4-FFF2-40B4-BE49-F238E27FC236}">
                  <a16:creationId xmlns:a16="http://schemas.microsoft.com/office/drawing/2014/main" id="{8AE2BB1A-F9FA-CC8E-2324-9869BC10AA48}"/>
                </a:ext>
              </a:extLst>
            </p:cNvPr>
            <p:cNvSpPr/>
            <p:nvPr/>
          </p:nvSpPr>
          <p:spPr>
            <a:xfrm>
              <a:off x="7667359" y="-2708139"/>
              <a:ext cx="15272" cy="16333"/>
            </a:xfrm>
            <a:custGeom>
              <a:avLst/>
              <a:gdLst/>
              <a:ahLst/>
              <a:cxnLst/>
              <a:rect l="l" t="t" r="r" b="b"/>
              <a:pathLst>
                <a:path w="518" h="554" extrusionOk="0">
                  <a:moveTo>
                    <a:pt x="169" y="0"/>
                  </a:moveTo>
                  <a:cubicBezTo>
                    <a:pt x="141" y="0"/>
                    <a:pt x="114" y="6"/>
                    <a:pt x="90" y="18"/>
                  </a:cubicBezTo>
                  <a:cubicBezTo>
                    <a:pt x="18" y="71"/>
                    <a:pt x="1" y="161"/>
                    <a:pt x="54" y="250"/>
                  </a:cubicBezTo>
                  <a:lnTo>
                    <a:pt x="197" y="482"/>
                  </a:lnTo>
                  <a:cubicBezTo>
                    <a:pt x="232" y="517"/>
                    <a:pt x="286" y="553"/>
                    <a:pt x="340" y="553"/>
                  </a:cubicBezTo>
                  <a:cubicBezTo>
                    <a:pt x="357" y="553"/>
                    <a:pt x="393" y="535"/>
                    <a:pt x="411" y="517"/>
                  </a:cubicBezTo>
                  <a:cubicBezTo>
                    <a:pt x="500" y="482"/>
                    <a:pt x="518" y="375"/>
                    <a:pt x="464" y="303"/>
                  </a:cubicBezTo>
                  <a:lnTo>
                    <a:pt x="304" y="71"/>
                  </a:lnTo>
                  <a:cubicBezTo>
                    <a:pt x="280" y="24"/>
                    <a:pt x="225" y="0"/>
                    <a:pt x="16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308;p33">
              <a:extLst>
                <a:ext uri="{FF2B5EF4-FFF2-40B4-BE49-F238E27FC236}">
                  <a16:creationId xmlns:a16="http://schemas.microsoft.com/office/drawing/2014/main" id="{380981AB-F506-EF95-4398-5280D3D0FAF9}"/>
                </a:ext>
              </a:extLst>
            </p:cNvPr>
            <p:cNvSpPr/>
            <p:nvPr/>
          </p:nvSpPr>
          <p:spPr>
            <a:xfrm>
              <a:off x="7708399" y="-2645430"/>
              <a:ext cx="12648" cy="13061"/>
            </a:xfrm>
            <a:custGeom>
              <a:avLst/>
              <a:gdLst/>
              <a:ahLst/>
              <a:cxnLst/>
              <a:rect l="l" t="t" r="r" b="b"/>
              <a:pathLst>
                <a:path w="429" h="443" extrusionOk="0">
                  <a:moveTo>
                    <a:pt x="179" y="1"/>
                  </a:moveTo>
                  <a:cubicBezTo>
                    <a:pt x="149" y="1"/>
                    <a:pt x="118" y="11"/>
                    <a:pt x="89" y="32"/>
                  </a:cubicBezTo>
                  <a:cubicBezTo>
                    <a:pt x="18" y="68"/>
                    <a:pt x="0" y="175"/>
                    <a:pt x="36" y="246"/>
                  </a:cubicBezTo>
                  <a:lnTo>
                    <a:pt x="125" y="371"/>
                  </a:lnTo>
                  <a:cubicBezTo>
                    <a:pt x="161" y="425"/>
                    <a:pt x="214" y="442"/>
                    <a:pt x="250" y="442"/>
                  </a:cubicBezTo>
                  <a:cubicBezTo>
                    <a:pt x="286" y="442"/>
                    <a:pt x="321" y="442"/>
                    <a:pt x="339" y="425"/>
                  </a:cubicBezTo>
                  <a:cubicBezTo>
                    <a:pt x="411" y="371"/>
                    <a:pt x="428" y="282"/>
                    <a:pt x="393" y="210"/>
                  </a:cubicBezTo>
                  <a:lnTo>
                    <a:pt x="304" y="68"/>
                  </a:lnTo>
                  <a:cubicBezTo>
                    <a:pt x="271" y="24"/>
                    <a:pt x="226" y="1"/>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309;p33">
              <a:extLst>
                <a:ext uri="{FF2B5EF4-FFF2-40B4-BE49-F238E27FC236}">
                  <a16:creationId xmlns:a16="http://schemas.microsoft.com/office/drawing/2014/main" id="{9154DBF1-9B62-E350-C7B2-55E306B0E6FF}"/>
                </a:ext>
              </a:extLst>
            </p:cNvPr>
            <p:cNvSpPr/>
            <p:nvPr/>
          </p:nvSpPr>
          <p:spPr>
            <a:xfrm>
              <a:off x="7598458" y="-2708139"/>
              <a:ext cx="15272" cy="16333"/>
            </a:xfrm>
            <a:custGeom>
              <a:avLst/>
              <a:gdLst/>
              <a:ahLst/>
              <a:cxnLst/>
              <a:rect l="l" t="t" r="r" b="b"/>
              <a:pathLst>
                <a:path w="518" h="554" extrusionOk="0">
                  <a:moveTo>
                    <a:pt x="349" y="0"/>
                  </a:moveTo>
                  <a:cubicBezTo>
                    <a:pt x="294" y="0"/>
                    <a:pt x="238" y="24"/>
                    <a:pt x="214" y="71"/>
                  </a:cubicBezTo>
                  <a:lnTo>
                    <a:pt x="54" y="303"/>
                  </a:lnTo>
                  <a:cubicBezTo>
                    <a:pt x="0" y="375"/>
                    <a:pt x="18" y="482"/>
                    <a:pt x="107" y="517"/>
                  </a:cubicBezTo>
                  <a:cubicBezTo>
                    <a:pt x="125" y="535"/>
                    <a:pt x="161" y="553"/>
                    <a:pt x="179" y="553"/>
                  </a:cubicBezTo>
                  <a:cubicBezTo>
                    <a:pt x="232" y="553"/>
                    <a:pt x="286" y="517"/>
                    <a:pt x="321" y="482"/>
                  </a:cubicBezTo>
                  <a:lnTo>
                    <a:pt x="464" y="250"/>
                  </a:lnTo>
                  <a:cubicBezTo>
                    <a:pt x="518" y="161"/>
                    <a:pt x="500" y="71"/>
                    <a:pt x="428" y="18"/>
                  </a:cubicBezTo>
                  <a:cubicBezTo>
                    <a:pt x="405" y="6"/>
                    <a:pt x="377" y="0"/>
                    <a:pt x="34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310;p33">
              <a:extLst>
                <a:ext uri="{FF2B5EF4-FFF2-40B4-BE49-F238E27FC236}">
                  <a16:creationId xmlns:a16="http://schemas.microsoft.com/office/drawing/2014/main" id="{680CD23E-D5ED-C08F-ACEF-3CF8B1C89A2A}"/>
                </a:ext>
              </a:extLst>
            </p:cNvPr>
            <p:cNvSpPr/>
            <p:nvPr/>
          </p:nvSpPr>
          <p:spPr>
            <a:xfrm>
              <a:off x="7584779" y="-2687118"/>
              <a:ext cx="15272" cy="16333"/>
            </a:xfrm>
            <a:custGeom>
              <a:avLst/>
              <a:gdLst/>
              <a:ahLst/>
              <a:cxnLst/>
              <a:rect l="l" t="t" r="r" b="b"/>
              <a:pathLst>
                <a:path w="518" h="554" extrusionOk="0">
                  <a:moveTo>
                    <a:pt x="349" y="1"/>
                  </a:moveTo>
                  <a:cubicBezTo>
                    <a:pt x="294" y="1"/>
                    <a:pt x="238" y="25"/>
                    <a:pt x="214" y="72"/>
                  </a:cubicBezTo>
                  <a:lnTo>
                    <a:pt x="54" y="304"/>
                  </a:lnTo>
                  <a:cubicBezTo>
                    <a:pt x="0" y="375"/>
                    <a:pt x="36" y="482"/>
                    <a:pt x="107" y="518"/>
                  </a:cubicBezTo>
                  <a:cubicBezTo>
                    <a:pt x="125" y="536"/>
                    <a:pt x="161" y="554"/>
                    <a:pt x="179" y="554"/>
                  </a:cubicBezTo>
                  <a:cubicBezTo>
                    <a:pt x="232" y="554"/>
                    <a:pt x="286" y="518"/>
                    <a:pt x="321" y="482"/>
                  </a:cubicBezTo>
                  <a:lnTo>
                    <a:pt x="464" y="233"/>
                  </a:lnTo>
                  <a:cubicBezTo>
                    <a:pt x="518" y="161"/>
                    <a:pt x="500" y="72"/>
                    <a:pt x="428" y="19"/>
                  </a:cubicBezTo>
                  <a:cubicBezTo>
                    <a:pt x="405" y="7"/>
                    <a:pt x="377" y="1"/>
                    <a:pt x="34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311;p33">
              <a:extLst>
                <a:ext uri="{FF2B5EF4-FFF2-40B4-BE49-F238E27FC236}">
                  <a16:creationId xmlns:a16="http://schemas.microsoft.com/office/drawing/2014/main" id="{3422C776-7D4D-432B-A613-8C30EC0D917A}"/>
                </a:ext>
              </a:extLst>
            </p:cNvPr>
            <p:cNvSpPr/>
            <p:nvPr/>
          </p:nvSpPr>
          <p:spPr>
            <a:xfrm>
              <a:off x="7571629" y="-2666304"/>
              <a:ext cx="14741" cy="16038"/>
            </a:xfrm>
            <a:custGeom>
              <a:avLst/>
              <a:gdLst/>
              <a:ahLst/>
              <a:cxnLst/>
              <a:rect l="l" t="t" r="r" b="b"/>
              <a:pathLst>
                <a:path w="500" h="544" extrusionOk="0">
                  <a:moveTo>
                    <a:pt x="331" y="1"/>
                  </a:moveTo>
                  <a:cubicBezTo>
                    <a:pt x="276" y="1"/>
                    <a:pt x="220" y="32"/>
                    <a:pt x="196" y="80"/>
                  </a:cubicBezTo>
                  <a:lnTo>
                    <a:pt x="36" y="312"/>
                  </a:lnTo>
                  <a:cubicBezTo>
                    <a:pt x="0" y="383"/>
                    <a:pt x="18" y="472"/>
                    <a:pt x="89" y="526"/>
                  </a:cubicBezTo>
                  <a:cubicBezTo>
                    <a:pt x="107" y="544"/>
                    <a:pt x="143" y="544"/>
                    <a:pt x="179" y="544"/>
                  </a:cubicBezTo>
                  <a:cubicBezTo>
                    <a:pt x="214" y="544"/>
                    <a:pt x="268" y="526"/>
                    <a:pt x="303" y="472"/>
                  </a:cubicBezTo>
                  <a:lnTo>
                    <a:pt x="446" y="240"/>
                  </a:lnTo>
                  <a:cubicBezTo>
                    <a:pt x="500" y="169"/>
                    <a:pt x="482" y="80"/>
                    <a:pt x="411" y="26"/>
                  </a:cubicBezTo>
                  <a:cubicBezTo>
                    <a:pt x="387" y="8"/>
                    <a:pt x="359" y="1"/>
                    <a:pt x="33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312;p33">
              <a:extLst>
                <a:ext uri="{FF2B5EF4-FFF2-40B4-BE49-F238E27FC236}">
                  <a16:creationId xmlns:a16="http://schemas.microsoft.com/office/drawing/2014/main" id="{05572596-7DA9-E6B3-D35F-19EE8A75DF95}"/>
                </a:ext>
              </a:extLst>
            </p:cNvPr>
            <p:cNvSpPr/>
            <p:nvPr/>
          </p:nvSpPr>
          <p:spPr>
            <a:xfrm>
              <a:off x="7560043" y="-2645430"/>
              <a:ext cx="12648" cy="13061"/>
            </a:xfrm>
            <a:custGeom>
              <a:avLst/>
              <a:gdLst/>
              <a:ahLst/>
              <a:cxnLst/>
              <a:rect l="l" t="t" r="r" b="b"/>
              <a:pathLst>
                <a:path w="429" h="443" extrusionOk="0">
                  <a:moveTo>
                    <a:pt x="250" y="1"/>
                  </a:moveTo>
                  <a:cubicBezTo>
                    <a:pt x="203" y="1"/>
                    <a:pt x="158" y="24"/>
                    <a:pt x="126" y="68"/>
                  </a:cubicBezTo>
                  <a:lnTo>
                    <a:pt x="36" y="210"/>
                  </a:lnTo>
                  <a:cubicBezTo>
                    <a:pt x="1" y="282"/>
                    <a:pt x="18" y="371"/>
                    <a:pt x="90" y="425"/>
                  </a:cubicBezTo>
                  <a:cubicBezTo>
                    <a:pt x="108" y="442"/>
                    <a:pt x="143" y="442"/>
                    <a:pt x="179" y="442"/>
                  </a:cubicBezTo>
                  <a:cubicBezTo>
                    <a:pt x="215" y="442"/>
                    <a:pt x="268" y="425"/>
                    <a:pt x="304" y="371"/>
                  </a:cubicBezTo>
                  <a:lnTo>
                    <a:pt x="393" y="246"/>
                  </a:lnTo>
                  <a:cubicBezTo>
                    <a:pt x="429" y="175"/>
                    <a:pt x="411" y="68"/>
                    <a:pt x="340" y="32"/>
                  </a:cubicBezTo>
                  <a:cubicBezTo>
                    <a:pt x="311" y="11"/>
                    <a:pt x="281" y="1"/>
                    <a:pt x="2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313;p33">
              <a:extLst>
                <a:ext uri="{FF2B5EF4-FFF2-40B4-BE49-F238E27FC236}">
                  <a16:creationId xmlns:a16="http://schemas.microsoft.com/office/drawing/2014/main" id="{D5A18ADC-D36F-A13B-3D1B-C1F1C1854DF7}"/>
                </a:ext>
              </a:extLst>
            </p:cNvPr>
            <p:cNvSpPr/>
            <p:nvPr/>
          </p:nvSpPr>
          <p:spPr>
            <a:xfrm>
              <a:off x="7551640" y="-2775064"/>
              <a:ext cx="17896" cy="11705"/>
            </a:xfrm>
            <a:custGeom>
              <a:avLst/>
              <a:gdLst/>
              <a:ahLst/>
              <a:cxnLst/>
              <a:rect l="l" t="t" r="r" b="b"/>
              <a:pathLst>
                <a:path w="607" h="397" extrusionOk="0">
                  <a:moveTo>
                    <a:pt x="179" y="1"/>
                  </a:moveTo>
                  <a:cubicBezTo>
                    <a:pt x="103" y="1"/>
                    <a:pt x="33" y="49"/>
                    <a:pt x="18" y="111"/>
                  </a:cubicBezTo>
                  <a:cubicBezTo>
                    <a:pt x="0" y="200"/>
                    <a:pt x="36" y="290"/>
                    <a:pt x="125" y="307"/>
                  </a:cubicBezTo>
                  <a:lnTo>
                    <a:pt x="393" y="379"/>
                  </a:lnTo>
                  <a:cubicBezTo>
                    <a:pt x="393" y="379"/>
                    <a:pt x="411" y="397"/>
                    <a:pt x="428" y="397"/>
                  </a:cubicBezTo>
                  <a:cubicBezTo>
                    <a:pt x="500" y="397"/>
                    <a:pt x="553" y="343"/>
                    <a:pt x="571" y="272"/>
                  </a:cubicBezTo>
                  <a:cubicBezTo>
                    <a:pt x="607" y="182"/>
                    <a:pt x="553" y="111"/>
                    <a:pt x="464" y="75"/>
                  </a:cubicBezTo>
                  <a:lnTo>
                    <a:pt x="214" y="4"/>
                  </a:lnTo>
                  <a:cubicBezTo>
                    <a:pt x="203" y="2"/>
                    <a:pt x="191" y="1"/>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314;p33">
              <a:extLst>
                <a:ext uri="{FF2B5EF4-FFF2-40B4-BE49-F238E27FC236}">
                  <a16:creationId xmlns:a16="http://schemas.microsoft.com/office/drawing/2014/main" id="{AE028EA8-FB80-ADA8-4899-29C5A2179850}"/>
                </a:ext>
              </a:extLst>
            </p:cNvPr>
            <p:cNvSpPr/>
            <p:nvPr/>
          </p:nvSpPr>
          <p:spPr>
            <a:xfrm>
              <a:off x="7574784" y="-2768460"/>
              <a:ext cx="17896" cy="11410"/>
            </a:xfrm>
            <a:custGeom>
              <a:avLst/>
              <a:gdLst/>
              <a:ahLst/>
              <a:cxnLst/>
              <a:rect l="l" t="t" r="r" b="b"/>
              <a:pathLst>
                <a:path w="607" h="387" extrusionOk="0">
                  <a:moveTo>
                    <a:pt x="158" y="1"/>
                  </a:moveTo>
                  <a:cubicBezTo>
                    <a:pt x="90" y="1"/>
                    <a:pt x="32" y="49"/>
                    <a:pt x="18" y="119"/>
                  </a:cubicBezTo>
                  <a:cubicBezTo>
                    <a:pt x="0" y="190"/>
                    <a:pt x="36" y="280"/>
                    <a:pt x="125" y="297"/>
                  </a:cubicBezTo>
                  <a:lnTo>
                    <a:pt x="393" y="369"/>
                  </a:lnTo>
                  <a:cubicBezTo>
                    <a:pt x="393" y="387"/>
                    <a:pt x="411" y="387"/>
                    <a:pt x="428" y="387"/>
                  </a:cubicBezTo>
                  <a:cubicBezTo>
                    <a:pt x="500" y="387"/>
                    <a:pt x="553" y="333"/>
                    <a:pt x="571" y="262"/>
                  </a:cubicBezTo>
                  <a:cubicBezTo>
                    <a:pt x="607" y="190"/>
                    <a:pt x="553" y="101"/>
                    <a:pt x="464" y="83"/>
                  </a:cubicBezTo>
                  <a:lnTo>
                    <a:pt x="214" y="12"/>
                  </a:lnTo>
                  <a:cubicBezTo>
                    <a:pt x="195" y="4"/>
                    <a:pt x="176" y="1"/>
                    <a:pt x="15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315;p33">
              <a:extLst>
                <a:ext uri="{FF2B5EF4-FFF2-40B4-BE49-F238E27FC236}">
                  <a16:creationId xmlns:a16="http://schemas.microsoft.com/office/drawing/2014/main" id="{EAC05DBE-4227-E0F9-990E-F804151C5E88}"/>
                </a:ext>
              </a:extLst>
            </p:cNvPr>
            <p:cNvSpPr/>
            <p:nvPr/>
          </p:nvSpPr>
          <p:spPr>
            <a:xfrm>
              <a:off x="7528496" y="-2781374"/>
              <a:ext cx="17896" cy="11174"/>
            </a:xfrm>
            <a:custGeom>
              <a:avLst/>
              <a:gdLst/>
              <a:ahLst/>
              <a:cxnLst/>
              <a:rect l="l" t="t" r="r" b="b"/>
              <a:pathLst>
                <a:path w="607" h="379" extrusionOk="0">
                  <a:moveTo>
                    <a:pt x="179" y="0"/>
                  </a:moveTo>
                  <a:cubicBezTo>
                    <a:pt x="103" y="0"/>
                    <a:pt x="33" y="49"/>
                    <a:pt x="18" y="111"/>
                  </a:cubicBezTo>
                  <a:cubicBezTo>
                    <a:pt x="0" y="200"/>
                    <a:pt x="36" y="289"/>
                    <a:pt x="125" y="307"/>
                  </a:cubicBezTo>
                  <a:lnTo>
                    <a:pt x="393" y="379"/>
                  </a:lnTo>
                  <a:lnTo>
                    <a:pt x="428" y="379"/>
                  </a:lnTo>
                  <a:cubicBezTo>
                    <a:pt x="500" y="379"/>
                    <a:pt x="553" y="343"/>
                    <a:pt x="571" y="272"/>
                  </a:cubicBezTo>
                  <a:cubicBezTo>
                    <a:pt x="607" y="182"/>
                    <a:pt x="553" y="93"/>
                    <a:pt x="464" y="75"/>
                  </a:cubicBezTo>
                  <a:lnTo>
                    <a:pt x="214" y="4"/>
                  </a:lnTo>
                  <a:cubicBezTo>
                    <a:pt x="202" y="2"/>
                    <a:pt x="191" y="0"/>
                    <a:pt x="17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316;p33">
              <a:extLst>
                <a:ext uri="{FF2B5EF4-FFF2-40B4-BE49-F238E27FC236}">
                  <a16:creationId xmlns:a16="http://schemas.microsoft.com/office/drawing/2014/main" id="{F1D356CB-17CF-7A37-1CBA-AD76E88608DA}"/>
                </a:ext>
              </a:extLst>
            </p:cNvPr>
            <p:cNvSpPr/>
            <p:nvPr/>
          </p:nvSpPr>
          <p:spPr>
            <a:xfrm>
              <a:off x="7508507" y="-2786857"/>
              <a:ext cx="14741" cy="10348"/>
            </a:xfrm>
            <a:custGeom>
              <a:avLst/>
              <a:gdLst/>
              <a:ahLst/>
              <a:cxnLst/>
              <a:rect l="l" t="t" r="r" b="b"/>
              <a:pathLst>
                <a:path w="500" h="351" extrusionOk="0">
                  <a:moveTo>
                    <a:pt x="160" y="0"/>
                  </a:moveTo>
                  <a:cubicBezTo>
                    <a:pt x="96" y="0"/>
                    <a:pt x="46" y="48"/>
                    <a:pt x="18" y="119"/>
                  </a:cubicBezTo>
                  <a:cubicBezTo>
                    <a:pt x="0" y="190"/>
                    <a:pt x="54" y="279"/>
                    <a:pt x="125" y="297"/>
                  </a:cubicBezTo>
                  <a:lnTo>
                    <a:pt x="286" y="351"/>
                  </a:lnTo>
                  <a:lnTo>
                    <a:pt x="321" y="351"/>
                  </a:lnTo>
                  <a:cubicBezTo>
                    <a:pt x="393" y="351"/>
                    <a:pt x="446" y="315"/>
                    <a:pt x="464" y="243"/>
                  </a:cubicBezTo>
                  <a:cubicBezTo>
                    <a:pt x="500" y="154"/>
                    <a:pt x="446" y="65"/>
                    <a:pt x="357" y="47"/>
                  </a:cubicBezTo>
                  <a:lnTo>
                    <a:pt x="214" y="11"/>
                  </a:lnTo>
                  <a:cubicBezTo>
                    <a:pt x="195" y="4"/>
                    <a:pt x="177" y="0"/>
                    <a:pt x="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317;p33">
              <a:extLst>
                <a:ext uri="{FF2B5EF4-FFF2-40B4-BE49-F238E27FC236}">
                  <a16:creationId xmlns:a16="http://schemas.microsoft.com/office/drawing/2014/main" id="{25B233F6-805C-70E7-9656-3894B97A2225}"/>
                </a:ext>
              </a:extLst>
            </p:cNvPr>
            <p:cNvSpPr/>
            <p:nvPr/>
          </p:nvSpPr>
          <p:spPr>
            <a:xfrm>
              <a:off x="7735228" y="-2781374"/>
              <a:ext cx="17896" cy="11174"/>
            </a:xfrm>
            <a:custGeom>
              <a:avLst/>
              <a:gdLst/>
              <a:ahLst/>
              <a:cxnLst/>
              <a:rect l="l" t="t" r="r" b="b"/>
              <a:pathLst>
                <a:path w="607" h="379" extrusionOk="0">
                  <a:moveTo>
                    <a:pt x="428" y="0"/>
                  </a:moveTo>
                  <a:cubicBezTo>
                    <a:pt x="416" y="0"/>
                    <a:pt x="404" y="2"/>
                    <a:pt x="393" y="4"/>
                  </a:cubicBezTo>
                  <a:lnTo>
                    <a:pt x="143" y="75"/>
                  </a:lnTo>
                  <a:cubicBezTo>
                    <a:pt x="54" y="93"/>
                    <a:pt x="0" y="182"/>
                    <a:pt x="18" y="272"/>
                  </a:cubicBezTo>
                  <a:cubicBezTo>
                    <a:pt x="54" y="343"/>
                    <a:pt x="107" y="379"/>
                    <a:pt x="179" y="379"/>
                  </a:cubicBezTo>
                  <a:lnTo>
                    <a:pt x="214" y="379"/>
                  </a:lnTo>
                  <a:lnTo>
                    <a:pt x="482" y="307"/>
                  </a:lnTo>
                  <a:cubicBezTo>
                    <a:pt x="571" y="289"/>
                    <a:pt x="607" y="200"/>
                    <a:pt x="589" y="111"/>
                  </a:cubicBezTo>
                  <a:cubicBezTo>
                    <a:pt x="574" y="49"/>
                    <a:pt x="504" y="0"/>
                    <a:pt x="42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318;p33">
              <a:extLst>
                <a:ext uri="{FF2B5EF4-FFF2-40B4-BE49-F238E27FC236}">
                  <a16:creationId xmlns:a16="http://schemas.microsoft.com/office/drawing/2014/main" id="{A07955DB-68F7-70A1-2E09-8CD356AC3BCE}"/>
                </a:ext>
              </a:extLst>
            </p:cNvPr>
            <p:cNvSpPr/>
            <p:nvPr/>
          </p:nvSpPr>
          <p:spPr>
            <a:xfrm>
              <a:off x="7712084" y="-2775064"/>
              <a:ext cx="17896" cy="11705"/>
            </a:xfrm>
            <a:custGeom>
              <a:avLst/>
              <a:gdLst/>
              <a:ahLst/>
              <a:cxnLst/>
              <a:rect l="l" t="t" r="r" b="b"/>
              <a:pathLst>
                <a:path w="607" h="397" extrusionOk="0">
                  <a:moveTo>
                    <a:pt x="428" y="1"/>
                  </a:moveTo>
                  <a:cubicBezTo>
                    <a:pt x="416" y="1"/>
                    <a:pt x="404" y="2"/>
                    <a:pt x="393" y="4"/>
                  </a:cubicBezTo>
                  <a:lnTo>
                    <a:pt x="143" y="75"/>
                  </a:lnTo>
                  <a:cubicBezTo>
                    <a:pt x="54" y="111"/>
                    <a:pt x="0" y="182"/>
                    <a:pt x="36" y="272"/>
                  </a:cubicBezTo>
                  <a:cubicBezTo>
                    <a:pt x="54" y="343"/>
                    <a:pt x="107" y="397"/>
                    <a:pt x="179" y="397"/>
                  </a:cubicBezTo>
                  <a:cubicBezTo>
                    <a:pt x="196" y="397"/>
                    <a:pt x="214" y="379"/>
                    <a:pt x="214" y="379"/>
                  </a:cubicBezTo>
                  <a:lnTo>
                    <a:pt x="482" y="307"/>
                  </a:lnTo>
                  <a:cubicBezTo>
                    <a:pt x="571" y="290"/>
                    <a:pt x="607" y="200"/>
                    <a:pt x="589" y="111"/>
                  </a:cubicBezTo>
                  <a:cubicBezTo>
                    <a:pt x="573" y="49"/>
                    <a:pt x="504" y="1"/>
                    <a:pt x="42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319;p33">
              <a:extLst>
                <a:ext uri="{FF2B5EF4-FFF2-40B4-BE49-F238E27FC236}">
                  <a16:creationId xmlns:a16="http://schemas.microsoft.com/office/drawing/2014/main" id="{C5046832-D4D6-460E-8FB8-868E46E525E2}"/>
                </a:ext>
              </a:extLst>
            </p:cNvPr>
            <p:cNvSpPr/>
            <p:nvPr/>
          </p:nvSpPr>
          <p:spPr>
            <a:xfrm>
              <a:off x="7688940" y="-2768755"/>
              <a:ext cx="17896" cy="11705"/>
            </a:xfrm>
            <a:custGeom>
              <a:avLst/>
              <a:gdLst/>
              <a:ahLst/>
              <a:cxnLst/>
              <a:rect l="l" t="t" r="r" b="b"/>
              <a:pathLst>
                <a:path w="607" h="397" extrusionOk="0">
                  <a:moveTo>
                    <a:pt x="427" y="1"/>
                  </a:moveTo>
                  <a:cubicBezTo>
                    <a:pt x="416" y="1"/>
                    <a:pt x="404" y="2"/>
                    <a:pt x="393" y="4"/>
                  </a:cubicBezTo>
                  <a:lnTo>
                    <a:pt x="143" y="93"/>
                  </a:lnTo>
                  <a:cubicBezTo>
                    <a:pt x="54" y="111"/>
                    <a:pt x="0" y="200"/>
                    <a:pt x="36" y="272"/>
                  </a:cubicBezTo>
                  <a:cubicBezTo>
                    <a:pt x="54" y="343"/>
                    <a:pt x="107" y="397"/>
                    <a:pt x="178" y="397"/>
                  </a:cubicBezTo>
                  <a:cubicBezTo>
                    <a:pt x="196" y="397"/>
                    <a:pt x="214" y="397"/>
                    <a:pt x="214" y="379"/>
                  </a:cubicBezTo>
                  <a:lnTo>
                    <a:pt x="482" y="307"/>
                  </a:lnTo>
                  <a:cubicBezTo>
                    <a:pt x="571" y="290"/>
                    <a:pt x="607" y="200"/>
                    <a:pt x="589" y="129"/>
                  </a:cubicBezTo>
                  <a:cubicBezTo>
                    <a:pt x="573" y="51"/>
                    <a:pt x="504" y="1"/>
                    <a:pt x="42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320;p33">
              <a:extLst>
                <a:ext uri="{FF2B5EF4-FFF2-40B4-BE49-F238E27FC236}">
                  <a16:creationId xmlns:a16="http://schemas.microsoft.com/office/drawing/2014/main" id="{D2D9BD8E-019C-2C4C-48A3-2C9B2EFB3AD6}"/>
                </a:ext>
              </a:extLst>
            </p:cNvPr>
            <p:cNvSpPr/>
            <p:nvPr/>
          </p:nvSpPr>
          <p:spPr>
            <a:xfrm>
              <a:off x="7758372" y="-2786857"/>
              <a:ext cx="14741" cy="10348"/>
            </a:xfrm>
            <a:custGeom>
              <a:avLst/>
              <a:gdLst/>
              <a:ahLst/>
              <a:cxnLst/>
              <a:rect l="l" t="t" r="r" b="b"/>
              <a:pathLst>
                <a:path w="500" h="351" extrusionOk="0">
                  <a:moveTo>
                    <a:pt x="340" y="0"/>
                  </a:moveTo>
                  <a:cubicBezTo>
                    <a:pt x="323" y="0"/>
                    <a:pt x="305" y="4"/>
                    <a:pt x="286" y="11"/>
                  </a:cubicBezTo>
                  <a:lnTo>
                    <a:pt x="143" y="47"/>
                  </a:lnTo>
                  <a:cubicBezTo>
                    <a:pt x="54" y="65"/>
                    <a:pt x="0" y="154"/>
                    <a:pt x="18" y="243"/>
                  </a:cubicBezTo>
                  <a:cubicBezTo>
                    <a:pt x="54" y="315"/>
                    <a:pt x="107" y="351"/>
                    <a:pt x="179" y="351"/>
                  </a:cubicBezTo>
                  <a:lnTo>
                    <a:pt x="214" y="351"/>
                  </a:lnTo>
                  <a:lnTo>
                    <a:pt x="375" y="297"/>
                  </a:lnTo>
                  <a:cubicBezTo>
                    <a:pt x="446" y="279"/>
                    <a:pt x="500" y="190"/>
                    <a:pt x="482" y="119"/>
                  </a:cubicBezTo>
                  <a:cubicBezTo>
                    <a:pt x="454" y="48"/>
                    <a:pt x="404" y="0"/>
                    <a:pt x="34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321;p33">
            <a:extLst>
              <a:ext uri="{FF2B5EF4-FFF2-40B4-BE49-F238E27FC236}">
                <a16:creationId xmlns:a16="http://schemas.microsoft.com/office/drawing/2014/main" id="{69A0EE32-279D-7A77-1974-F3315929CE54}"/>
              </a:ext>
            </a:extLst>
          </p:cNvPr>
          <p:cNvGrpSpPr/>
          <p:nvPr/>
        </p:nvGrpSpPr>
        <p:grpSpPr>
          <a:xfrm rot="-2056874">
            <a:off x="4209371" y="1520425"/>
            <a:ext cx="587765" cy="588095"/>
            <a:chOff x="4756758" y="-1922961"/>
            <a:chExt cx="314608" cy="314785"/>
          </a:xfrm>
        </p:grpSpPr>
        <p:sp>
          <p:nvSpPr>
            <p:cNvPr id="3800" name="Google Shape;3322;p33">
              <a:extLst>
                <a:ext uri="{FF2B5EF4-FFF2-40B4-BE49-F238E27FC236}">
                  <a16:creationId xmlns:a16="http://schemas.microsoft.com/office/drawing/2014/main" id="{763B1748-9F12-4B8F-DBCB-2A10D47DE7A4}"/>
                </a:ext>
              </a:extLst>
            </p:cNvPr>
            <p:cNvSpPr/>
            <p:nvPr/>
          </p:nvSpPr>
          <p:spPr>
            <a:xfrm>
              <a:off x="4758321" y="-1735246"/>
              <a:ext cx="84733" cy="57108"/>
            </a:xfrm>
            <a:custGeom>
              <a:avLst/>
              <a:gdLst/>
              <a:ahLst/>
              <a:cxnLst/>
              <a:rect l="l" t="t" r="r" b="b"/>
              <a:pathLst>
                <a:path w="2874" h="1937" extrusionOk="0">
                  <a:moveTo>
                    <a:pt x="806" y="1"/>
                  </a:moveTo>
                  <a:cubicBezTo>
                    <a:pt x="732" y="1"/>
                    <a:pt x="661" y="28"/>
                    <a:pt x="607" y="81"/>
                  </a:cubicBezTo>
                  <a:lnTo>
                    <a:pt x="375" y="331"/>
                  </a:lnTo>
                  <a:cubicBezTo>
                    <a:pt x="1" y="688"/>
                    <a:pt x="1" y="1295"/>
                    <a:pt x="375" y="1669"/>
                  </a:cubicBezTo>
                  <a:cubicBezTo>
                    <a:pt x="563" y="1848"/>
                    <a:pt x="804" y="1937"/>
                    <a:pt x="1044" y="1937"/>
                  </a:cubicBezTo>
                  <a:cubicBezTo>
                    <a:pt x="1285" y="1937"/>
                    <a:pt x="1526" y="1848"/>
                    <a:pt x="1714" y="1669"/>
                  </a:cubicBezTo>
                  <a:lnTo>
                    <a:pt x="2873" y="492"/>
                  </a:lnTo>
                  <a:lnTo>
                    <a:pt x="2481" y="99"/>
                  </a:lnTo>
                  <a:lnTo>
                    <a:pt x="1321" y="1259"/>
                  </a:lnTo>
                  <a:cubicBezTo>
                    <a:pt x="1241" y="1339"/>
                    <a:pt x="1143" y="1379"/>
                    <a:pt x="1044" y="1379"/>
                  </a:cubicBezTo>
                  <a:cubicBezTo>
                    <a:pt x="946" y="1379"/>
                    <a:pt x="848" y="1339"/>
                    <a:pt x="768" y="1259"/>
                  </a:cubicBezTo>
                  <a:cubicBezTo>
                    <a:pt x="625" y="1116"/>
                    <a:pt x="625" y="866"/>
                    <a:pt x="768" y="724"/>
                  </a:cubicBezTo>
                  <a:lnTo>
                    <a:pt x="1018" y="492"/>
                  </a:lnTo>
                  <a:cubicBezTo>
                    <a:pt x="1125" y="385"/>
                    <a:pt x="1125" y="188"/>
                    <a:pt x="1018" y="81"/>
                  </a:cubicBezTo>
                  <a:cubicBezTo>
                    <a:pt x="955" y="28"/>
                    <a:pt x="879" y="1"/>
                    <a:pt x="806"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323;p33">
              <a:extLst>
                <a:ext uri="{FF2B5EF4-FFF2-40B4-BE49-F238E27FC236}">
                  <a16:creationId xmlns:a16="http://schemas.microsoft.com/office/drawing/2014/main" id="{884EC5F4-E267-5EC5-0358-E927434E7151}"/>
                </a:ext>
              </a:extLst>
            </p:cNvPr>
            <p:cNvSpPr/>
            <p:nvPr/>
          </p:nvSpPr>
          <p:spPr>
            <a:xfrm>
              <a:off x="4770939" y="-1734981"/>
              <a:ext cx="20549" cy="33168"/>
            </a:xfrm>
            <a:custGeom>
              <a:avLst/>
              <a:gdLst/>
              <a:ahLst/>
              <a:cxnLst/>
              <a:rect l="l" t="t" r="r" b="b"/>
              <a:pathLst>
                <a:path w="697" h="1125" extrusionOk="0">
                  <a:moveTo>
                    <a:pt x="447" y="1"/>
                  </a:moveTo>
                  <a:cubicBezTo>
                    <a:pt x="483" y="90"/>
                    <a:pt x="447" y="197"/>
                    <a:pt x="376" y="269"/>
                  </a:cubicBezTo>
                  <a:lnTo>
                    <a:pt x="144" y="500"/>
                  </a:lnTo>
                  <a:cubicBezTo>
                    <a:pt x="1" y="661"/>
                    <a:pt x="1" y="893"/>
                    <a:pt x="144" y="1054"/>
                  </a:cubicBezTo>
                  <a:cubicBezTo>
                    <a:pt x="179" y="1089"/>
                    <a:pt x="215" y="1107"/>
                    <a:pt x="269" y="1125"/>
                  </a:cubicBezTo>
                  <a:cubicBezTo>
                    <a:pt x="215" y="1000"/>
                    <a:pt x="233" y="822"/>
                    <a:pt x="340" y="715"/>
                  </a:cubicBezTo>
                  <a:lnTo>
                    <a:pt x="590" y="483"/>
                  </a:lnTo>
                  <a:cubicBezTo>
                    <a:pt x="697" y="376"/>
                    <a:pt x="697" y="179"/>
                    <a:pt x="590" y="72"/>
                  </a:cubicBezTo>
                  <a:cubicBezTo>
                    <a:pt x="536" y="37"/>
                    <a:pt x="500" y="19"/>
                    <a:pt x="447"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324;p33">
              <a:extLst>
                <a:ext uri="{FF2B5EF4-FFF2-40B4-BE49-F238E27FC236}">
                  <a16:creationId xmlns:a16="http://schemas.microsoft.com/office/drawing/2014/main" id="{0F962F1B-CD8C-48C7-B9B3-18CD2D718264}"/>
                </a:ext>
              </a:extLst>
            </p:cNvPr>
            <p:cNvSpPr/>
            <p:nvPr/>
          </p:nvSpPr>
          <p:spPr>
            <a:xfrm>
              <a:off x="4766753" y="-1726549"/>
              <a:ext cx="76301" cy="48410"/>
            </a:xfrm>
            <a:custGeom>
              <a:avLst/>
              <a:gdLst/>
              <a:ahLst/>
              <a:cxnLst/>
              <a:rect l="l" t="t" r="r" b="b"/>
              <a:pathLst>
                <a:path w="2588" h="1642" extrusionOk="0">
                  <a:moveTo>
                    <a:pt x="2391" y="0"/>
                  </a:moveTo>
                  <a:lnTo>
                    <a:pt x="1231" y="1160"/>
                  </a:lnTo>
                  <a:cubicBezTo>
                    <a:pt x="1042" y="1350"/>
                    <a:pt x="791" y="1444"/>
                    <a:pt x="544" y="1444"/>
                  </a:cubicBezTo>
                  <a:cubicBezTo>
                    <a:pt x="350" y="1444"/>
                    <a:pt x="158" y="1385"/>
                    <a:pt x="0" y="1267"/>
                  </a:cubicBezTo>
                  <a:lnTo>
                    <a:pt x="0" y="1267"/>
                  </a:lnTo>
                  <a:cubicBezTo>
                    <a:pt x="18" y="1303"/>
                    <a:pt x="54" y="1339"/>
                    <a:pt x="89" y="1374"/>
                  </a:cubicBezTo>
                  <a:cubicBezTo>
                    <a:pt x="277" y="1553"/>
                    <a:pt x="518" y="1642"/>
                    <a:pt x="758" y="1642"/>
                  </a:cubicBezTo>
                  <a:cubicBezTo>
                    <a:pt x="999" y="1642"/>
                    <a:pt x="1240" y="1553"/>
                    <a:pt x="1428" y="1374"/>
                  </a:cubicBezTo>
                  <a:lnTo>
                    <a:pt x="2587" y="197"/>
                  </a:lnTo>
                  <a:lnTo>
                    <a:pt x="2391"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325;p33">
              <a:extLst>
                <a:ext uri="{FF2B5EF4-FFF2-40B4-BE49-F238E27FC236}">
                  <a16:creationId xmlns:a16="http://schemas.microsoft.com/office/drawing/2014/main" id="{0BCFAA78-3424-DBE1-603F-09FA446052D0}"/>
                </a:ext>
              </a:extLst>
            </p:cNvPr>
            <p:cNvSpPr/>
            <p:nvPr/>
          </p:nvSpPr>
          <p:spPr>
            <a:xfrm>
              <a:off x="4823566" y="-1695003"/>
              <a:ext cx="60528" cy="81961"/>
            </a:xfrm>
            <a:custGeom>
              <a:avLst/>
              <a:gdLst/>
              <a:ahLst/>
              <a:cxnLst/>
              <a:rect l="l" t="t" r="r" b="b"/>
              <a:pathLst>
                <a:path w="2053" h="2780" extrusionOk="0">
                  <a:moveTo>
                    <a:pt x="1535" y="1"/>
                  </a:moveTo>
                  <a:lnTo>
                    <a:pt x="375" y="1161"/>
                  </a:lnTo>
                  <a:cubicBezTo>
                    <a:pt x="0" y="1535"/>
                    <a:pt x="0" y="2142"/>
                    <a:pt x="375" y="2499"/>
                  </a:cubicBezTo>
                  <a:cubicBezTo>
                    <a:pt x="553" y="2686"/>
                    <a:pt x="794" y="2780"/>
                    <a:pt x="1037" y="2780"/>
                  </a:cubicBezTo>
                  <a:cubicBezTo>
                    <a:pt x="1280" y="2780"/>
                    <a:pt x="1526" y="2686"/>
                    <a:pt x="1713" y="2499"/>
                  </a:cubicBezTo>
                  <a:lnTo>
                    <a:pt x="1945" y="2267"/>
                  </a:lnTo>
                  <a:cubicBezTo>
                    <a:pt x="2052" y="2160"/>
                    <a:pt x="2052" y="1981"/>
                    <a:pt x="1945" y="1874"/>
                  </a:cubicBezTo>
                  <a:cubicBezTo>
                    <a:pt x="1891" y="1821"/>
                    <a:pt x="1820" y="1794"/>
                    <a:pt x="1749" y="1794"/>
                  </a:cubicBezTo>
                  <a:cubicBezTo>
                    <a:pt x="1677" y="1794"/>
                    <a:pt x="1606" y="1821"/>
                    <a:pt x="1552" y="1874"/>
                  </a:cubicBezTo>
                  <a:lnTo>
                    <a:pt x="1303" y="2106"/>
                  </a:lnTo>
                  <a:cubicBezTo>
                    <a:pt x="1231" y="2178"/>
                    <a:pt x="1133" y="2213"/>
                    <a:pt x="1035" y="2213"/>
                  </a:cubicBezTo>
                  <a:cubicBezTo>
                    <a:pt x="937" y="2213"/>
                    <a:pt x="839" y="2178"/>
                    <a:pt x="767" y="2106"/>
                  </a:cubicBezTo>
                  <a:cubicBezTo>
                    <a:pt x="625" y="1964"/>
                    <a:pt x="625" y="1714"/>
                    <a:pt x="767" y="1571"/>
                  </a:cubicBezTo>
                  <a:lnTo>
                    <a:pt x="1927" y="393"/>
                  </a:lnTo>
                  <a:lnTo>
                    <a:pt x="1535"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326;p33">
              <a:extLst>
                <a:ext uri="{FF2B5EF4-FFF2-40B4-BE49-F238E27FC236}">
                  <a16:creationId xmlns:a16="http://schemas.microsoft.com/office/drawing/2014/main" id="{36FA5538-A43C-9113-B21C-837CB57CF947}"/>
                </a:ext>
              </a:extLst>
            </p:cNvPr>
            <p:cNvSpPr/>
            <p:nvPr/>
          </p:nvSpPr>
          <p:spPr>
            <a:xfrm>
              <a:off x="4836184" y="-1689195"/>
              <a:ext cx="44224" cy="52626"/>
            </a:xfrm>
            <a:custGeom>
              <a:avLst/>
              <a:gdLst/>
              <a:ahLst/>
              <a:cxnLst/>
              <a:rect l="l" t="t" r="r" b="b"/>
              <a:pathLst>
                <a:path w="1500" h="1785" extrusionOk="0">
                  <a:moveTo>
                    <a:pt x="1303" y="0"/>
                  </a:moveTo>
                  <a:lnTo>
                    <a:pt x="143" y="1160"/>
                  </a:lnTo>
                  <a:cubicBezTo>
                    <a:pt x="0" y="1321"/>
                    <a:pt x="0" y="1553"/>
                    <a:pt x="143" y="1713"/>
                  </a:cubicBezTo>
                  <a:cubicBezTo>
                    <a:pt x="179" y="1749"/>
                    <a:pt x="215" y="1767"/>
                    <a:pt x="268" y="1784"/>
                  </a:cubicBezTo>
                  <a:cubicBezTo>
                    <a:pt x="197" y="1642"/>
                    <a:pt x="232" y="1481"/>
                    <a:pt x="339" y="1374"/>
                  </a:cubicBezTo>
                  <a:lnTo>
                    <a:pt x="1499" y="196"/>
                  </a:lnTo>
                  <a:lnTo>
                    <a:pt x="1303"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327;p33">
              <a:extLst>
                <a:ext uri="{FF2B5EF4-FFF2-40B4-BE49-F238E27FC236}">
                  <a16:creationId xmlns:a16="http://schemas.microsoft.com/office/drawing/2014/main" id="{08FC71AA-973B-BC99-F4B6-5772D84B7BF4}"/>
                </a:ext>
              </a:extLst>
            </p:cNvPr>
            <p:cNvSpPr/>
            <p:nvPr/>
          </p:nvSpPr>
          <p:spPr>
            <a:xfrm>
              <a:off x="4831437" y="-1641846"/>
              <a:ext cx="52656" cy="28804"/>
            </a:xfrm>
            <a:custGeom>
              <a:avLst/>
              <a:gdLst/>
              <a:ahLst/>
              <a:cxnLst/>
              <a:rect l="l" t="t" r="r" b="b"/>
              <a:pathLst>
                <a:path w="1786" h="977" extrusionOk="0">
                  <a:moveTo>
                    <a:pt x="1553" y="0"/>
                  </a:moveTo>
                  <a:cubicBezTo>
                    <a:pt x="1571" y="89"/>
                    <a:pt x="1553" y="196"/>
                    <a:pt x="1482" y="268"/>
                  </a:cubicBezTo>
                  <a:lnTo>
                    <a:pt x="1250" y="500"/>
                  </a:lnTo>
                  <a:cubicBezTo>
                    <a:pt x="1063" y="686"/>
                    <a:pt x="818" y="781"/>
                    <a:pt x="572" y="781"/>
                  </a:cubicBezTo>
                  <a:cubicBezTo>
                    <a:pt x="371" y="781"/>
                    <a:pt x="169" y="717"/>
                    <a:pt x="1" y="589"/>
                  </a:cubicBezTo>
                  <a:lnTo>
                    <a:pt x="1" y="589"/>
                  </a:lnTo>
                  <a:cubicBezTo>
                    <a:pt x="36" y="625"/>
                    <a:pt x="72" y="660"/>
                    <a:pt x="108" y="696"/>
                  </a:cubicBezTo>
                  <a:cubicBezTo>
                    <a:pt x="286" y="883"/>
                    <a:pt x="527" y="977"/>
                    <a:pt x="770" y="977"/>
                  </a:cubicBezTo>
                  <a:cubicBezTo>
                    <a:pt x="1013" y="977"/>
                    <a:pt x="1259" y="883"/>
                    <a:pt x="1446" y="696"/>
                  </a:cubicBezTo>
                  <a:lnTo>
                    <a:pt x="1678" y="464"/>
                  </a:lnTo>
                  <a:cubicBezTo>
                    <a:pt x="1785" y="357"/>
                    <a:pt x="1785" y="178"/>
                    <a:pt x="1678" y="71"/>
                  </a:cubicBezTo>
                  <a:cubicBezTo>
                    <a:pt x="1642" y="36"/>
                    <a:pt x="1607" y="0"/>
                    <a:pt x="1553" y="0"/>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328;p33">
              <a:extLst>
                <a:ext uri="{FF2B5EF4-FFF2-40B4-BE49-F238E27FC236}">
                  <a16:creationId xmlns:a16="http://schemas.microsoft.com/office/drawing/2014/main" id="{71D6B603-8763-BD24-C5AC-4DB705C3207D}"/>
                </a:ext>
              </a:extLst>
            </p:cNvPr>
            <p:cNvSpPr/>
            <p:nvPr/>
          </p:nvSpPr>
          <p:spPr>
            <a:xfrm>
              <a:off x="4791459" y="-1770743"/>
              <a:ext cx="114716" cy="127335"/>
            </a:xfrm>
            <a:custGeom>
              <a:avLst/>
              <a:gdLst/>
              <a:ahLst/>
              <a:cxnLst/>
              <a:rect l="l" t="t" r="r" b="b"/>
              <a:pathLst>
                <a:path w="3891" h="4319" extrusionOk="0">
                  <a:moveTo>
                    <a:pt x="3462" y="1"/>
                  </a:moveTo>
                  <a:lnTo>
                    <a:pt x="268" y="3177"/>
                  </a:lnTo>
                  <a:lnTo>
                    <a:pt x="1" y="4319"/>
                  </a:lnTo>
                  <a:lnTo>
                    <a:pt x="3890" y="429"/>
                  </a:lnTo>
                  <a:lnTo>
                    <a:pt x="3462"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329;p33">
              <a:extLst>
                <a:ext uri="{FF2B5EF4-FFF2-40B4-BE49-F238E27FC236}">
                  <a16:creationId xmlns:a16="http://schemas.microsoft.com/office/drawing/2014/main" id="{36A90D71-DB8E-617B-6FDA-14F6AECB8F8B}"/>
                </a:ext>
              </a:extLst>
            </p:cNvPr>
            <p:cNvSpPr/>
            <p:nvPr/>
          </p:nvSpPr>
          <p:spPr>
            <a:xfrm>
              <a:off x="4791459" y="-1764434"/>
              <a:ext cx="114716" cy="121026"/>
            </a:xfrm>
            <a:custGeom>
              <a:avLst/>
              <a:gdLst/>
              <a:ahLst/>
              <a:cxnLst/>
              <a:rect l="l" t="t" r="r" b="b"/>
              <a:pathLst>
                <a:path w="3891" h="4105" extrusionOk="0">
                  <a:moveTo>
                    <a:pt x="3676" y="1"/>
                  </a:moveTo>
                  <a:lnTo>
                    <a:pt x="144" y="3534"/>
                  </a:lnTo>
                  <a:lnTo>
                    <a:pt x="1" y="4105"/>
                  </a:lnTo>
                  <a:lnTo>
                    <a:pt x="3890" y="215"/>
                  </a:lnTo>
                  <a:lnTo>
                    <a:pt x="3676"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330;p33">
              <a:extLst>
                <a:ext uri="{FF2B5EF4-FFF2-40B4-BE49-F238E27FC236}">
                  <a16:creationId xmlns:a16="http://schemas.microsoft.com/office/drawing/2014/main" id="{56182B6D-431F-9022-725A-B9DD1AC0EF7B}"/>
                </a:ext>
              </a:extLst>
            </p:cNvPr>
            <p:cNvSpPr/>
            <p:nvPr/>
          </p:nvSpPr>
          <p:spPr>
            <a:xfrm>
              <a:off x="4791459" y="-1758125"/>
              <a:ext cx="127335" cy="114716"/>
            </a:xfrm>
            <a:custGeom>
              <a:avLst/>
              <a:gdLst/>
              <a:ahLst/>
              <a:cxnLst/>
              <a:rect l="l" t="t" r="r" b="b"/>
              <a:pathLst>
                <a:path w="4319" h="3891" extrusionOk="0">
                  <a:moveTo>
                    <a:pt x="3890" y="1"/>
                  </a:moveTo>
                  <a:lnTo>
                    <a:pt x="1" y="3891"/>
                  </a:lnTo>
                  <a:lnTo>
                    <a:pt x="1143" y="3623"/>
                  </a:lnTo>
                  <a:lnTo>
                    <a:pt x="4319" y="447"/>
                  </a:lnTo>
                  <a:lnTo>
                    <a:pt x="3890"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331;p33">
              <a:extLst>
                <a:ext uri="{FF2B5EF4-FFF2-40B4-BE49-F238E27FC236}">
                  <a16:creationId xmlns:a16="http://schemas.microsoft.com/office/drawing/2014/main" id="{B40DF9BA-B024-F6EC-8DD4-8067ED9F083E}"/>
                </a:ext>
              </a:extLst>
            </p:cNvPr>
            <p:cNvSpPr/>
            <p:nvPr/>
          </p:nvSpPr>
          <p:spPr>
            <a:xfrm>
              <a:off x="4808294" y="-1751815"/>
              <a:ext cx="110500" cy="104722"/>
            </a:xfrm>
            <a:custGeom>
              <a:avLst/>
              <a:gdLst/>
              <a:ahLst/>
              <a:cxnLst/>
              <a:rect l="l" t="t" r="r" b="b"/>
              <a:pathLst>
                <a:path w="3748" h="3552" extrusionOk="0">
                  <a:moveTo>
                    <a:pt x="3534" y="1"/>
                  </a:moveTo>
                  <a:lnTo>
                    <a:pt x="1" y="3552"/>
                  </a:lnTo>
                  <a:lnTo>
                    <a:pt x="572" y="3409"/>
                  </a:lnTo>
                  <a:lnTo>
                    <a:pt x="3748" y="233"/>
                  </a:lnTo>
                  <a:lnTo>
                    <a:pt x="3534"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332;p33">
              <a:extLst>
                <a:ext uri="{FF2B5EF4-FFF2-40B4-BE49-F238E27FC236}">
                  <a16:creationId xmlns:a16="http://schemas.microsoft.com/office/drawing/2014/main" id="{ADA5BE4D-FAD3-0C0F-6F58-EA8C0B00AAB2}"/>
                </a:ext>
              </a:extLst>
            </p:cNvPr>
            <p:cNvSpPr/>
            <p:nvPr/>
          </p:nvSpPr>
          <p:spPr>
            <a:xfrm>
              <a:off x="4786211" y="-1802967"/>
              <a:ext cx="107346" cy="82492"/>
            </a:xfrm>
            <a:custGeom>
              <a:avLst/>
              <a:gdLst/>
              <a:ahLst/>
              <a:cxnLst/>
              <a:rect l="l" t="t" r="r" b="b"/>
              <a:pathLst>
                <a:path w="3641" h="2798" extrusionOk="0">
                  <a:moveTo>
                    <a:pt x="1142" y="1"/>
                  </a:moveTo>
                  <a:cubicBezTo>
                    <a:pt x="924" y="1"/>
                    <a:pt x="705" y="85"/>
                    <a:pt x="536" y="255"/>
                  </a:cubicBezTo>
                  <a:lnTo>
                    <a:pt x="125" y="665"/>
                  </a:lnTo>
                  <a:cubicBezTo>
                    <a:pt x="0" y="772"/>
                    <a:pt x="0" y="951"/>
                    <a:pt x="125" y="1076"/>
                  </a:cubicBezTo>
                  <a:cubicBezTo>
                    <a:pt x="179" y="1129"/>
                    <a:pt x="250" y="1156"/>
                    <a:pt x="324" y="1156"/>
                  </a:cubicBezTo>
                  <a:cubicBezTo>
                    <a:pt x="397" y="1156"/>
                    <a:pt x="473" y="1129"/>
                    <a:pt x="536" y="1076"/>
                  </a:cubicBezTo>
                  <a:lnTo>
                    <a:pt x="946" y="665"/>
                  </a:lnTo>
                  <a:cubicBezTo>
                    <a:pt x="1000" y="612"/>
                    <a:pt x="1071" y="585"/>
                    <a:pt x="1142" y="585"/>
                  </a:cubicBezTo>
                  <a:cubicBezTo>
                    <a:pt x="1214" y="585"/>
                    <a:pt x="1285" y="612"/>
                    <a:pt x="1339" y="665"/>
                  </a:cubicBezTo>
                  <a:cubicBezTo>
                    <a:pt x="1463" y="772"/>
                    <a:pt x="1463" y="951"/>
                    <a:pt x="1339" y="1076"/>
                  </a:cubicBezTo>
                  <a:lnTo>
                    <a:pt x="1017" y="1397"/>
                  </a:lnTo>
                  <a:cubicBezTo>
                    <a:pt x="696" y="1718"/>
                    <a:pt x="696" y="2236"/>
                    <a:pt x="1017" y="2557"/>
                  </a:cubicBezTo>
                  <a:cubicBezTo>
                    <a:pt x="1178" y="2717"/>
                    <a:pt x="1388" y="2798"/>
                    <a:pt x="1597" y="2798"/>
                  </a:cubicBezTo>
                  <a:cubicBezTo>
                    <a:pt x="1807" y="2798"/>
                    <a:pt x="2017" y="2717"/>
                    <a:pt x="2177" y="2557"/>
                  </a:cubicBezTo>
                  <a:lnTo>
                    <a:pt x="3640" y="1094"/>
                  </a:lnTo>
                  <a:lnTo>
                    <a:pt x="3230" y="683"/>
                  </a:lnTo>
                  <a:lnTo>
                    <a:pt x="1767" y="2146"/>
                  </a:lnTo>
                  <a:cubicBezTo>
                    <a:pt x="1713" y="2191"/>
                    <a:pt x="1651" y="2213"/>
                    <a:pt x="1591" y="2213"/>
                  </a:cubicBezTo>
                  <a:cubicBezTo>
                    <a:pt x="1530" y="2213"/>
                    <a:pt x="1472" y="2191"/>
                    <a:pt x="1428" y="2146"/>
                  </a:cubicBezTo>
                  <a:cubicBezTo>
                    <a:pt x="1339" y="2057"/>
                    <a:pt x="1339" y="1914"/>
                    <a:pt x="1428" y="1807"/>
                  </a:cubicBezTo>
                  <a:lnTo>
                    <a:pt x="1749" y="1486"/>
                  </a:lnTo>
                  <a:cubicBezTo>
                    <a:pt x="2088" y="1147"/>
                    <a:pt x="2088" y="594"/>
                    <a:pt x="1749" y="255"/>
                  </a:cubicBezTo>
                  <a:cubicBezTo>
                    <a:pt x="1579" y="85"/>
                    <a:pt x="1361" y="1"/>
                    <a:pt x="1142"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333;p33">
              <a:extLst>
                <a:ext uri="{FF2B5EF4-FFF2-40B4-BE49-F238E27FC236}">
                  <a16:creationId xmlns:a16="http://schemas.microsoft.com/office/drawing/2014/main" id="{D925E7F2-199E-5569-C3EF-7F881D276B52}"/>
                </a:ext>
              </a:extLst>
            </p:cNvPr>
            <p:cNvSpPr/>
            <p:nvPr/>
          </p:nvSpPr>
          <p:spPr>
            <a:xfrm>
              <a:off x="4787273" y="-1792059"/>
              <a:ext cx="34730" cy="23203"/>
            </a:xfrm>
            <a:custGeom>
              <a:avLst/>
              <a:gdLst/>
              <a:ahLst/>
              <a:cxnLst/>
              <a:rect l="l" t="t" r="r" b="b"/>
              <a:pathLst>
                <a:path w="1178" h="787" extrusionOk="0">
                  <a:moveTo>
                    <a:pt x="892" y="1"/>
                  </a:moveTo>
                  <a:cubicBezTo>
                    <a:pt x="821" y="1"/>
                    <a:pt x="749" y="28"/>
                    <a:pt x="696" y="81"/>
                  </a:cubicBezTo>
                  <a:lnTo>
                    <a:pt x="286" y="492"/>
                  </a:lnTo>
                  <a:cubicBezTo>
                    <a:pt x="231" y="546"/>
                    <a:pt x="156" y="569"/>
                    <a:pt x="75" y="569"/>
                  </a:cubicBezTo>
                  <a:cubicBezTo>
                    <a:pt x="51" y="569"/>
                    <a:pt x="25" y="567"/>
                    <a:pt x="0" y="563"/>
                  </a:cubicBezTo>
                  <a:lnTo>
                    <a:pt x="0" y="563"/>
                  </a:lnTo>
                  <a:cubicBezTo>
                    <a:pt x="18" y="617"/>
                    <a:pt x="36" y="670"/>
                    <a:pt x="89" y="706"/>
                  </a:cubicBezTo>
                  <a:cubicBezTo>
                    <a:pt x="143" y="759"/>
                    <a:pt x="214" y="786"/>
                    <a:pt x="288" y="786"/>
                  </a:cubicBezTo>
                  <a:cubicBezTo>
                    <a:pt x="361" y="786"/>
                    <a:pt x="437" y="759"/>
                    <a:pt x="500" y="706"/>
                  </a:cubicBezTo>
                  <a:lnTo>
                    <a:pt x="910" y="295"/>
                  </a:lnTo>
                  <a:cubicBezTo>
                    <a:pt x="962" y="243"/>
                    <a:pt x="1024" y="210"/>
                    <a:pt x="1095" y="210"/>
                  </a:cubicBezTo>
                  <a:cubicBezTo>
                    <a:pt x="1122" y="210"/>
                    <a:pt x="1149" y="214"/>
                    <a:pt x="1178" y="224"/>
                  </a:cubicBezTo>
                  <a:cubicBezTo>
                    <a:pt x="1160" y="170"/>
                    <a:pt x="1124" y="117"/>
                    <a:pt x="1088" y="81"/>
                  </a:cubicBezTo>
                  <a:cubicBezTo>
                    <a:pt x="1035" y="28"/>
                    <a:pt x="964" y="1"/>
                    <a:pt x="892"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334;p33">
              <a:extLst>
                <a:ext uri="{FF2B5EF4-FFF2-40B4-BE49-F238E27FC236}">
                  <a16:creationId xmlns:a16="http://schemas.microsoft.com/office/drawing/2014/main" id="{F36FD200-F5C8-BA28-A6C8-1074697F2B4E}"/>
                </a:ext>
              </a:extLst>
            </p:cNvPr>
            <p:cNvSpPr/>
            <p:nvPr/>
          </p:nvSpPr>
          <p:spPr>
            <a:xfrm>
              <a:off x="4819350" y="-1798634"/>
              <a:ext cx="28421" cy="54749"/>
            </a:xfrm>
            <a:custGeom>
              <a:avLst/>
              <a:gdLst/>
              <a:ahLst/>
              <a:cxnLst/>
              <a:rect l="l" t="t" r="r" b="b"/>
              <a:pathLst>
                <a:path w="964" h="1857" extrusionOk="0">
                  <a:moveTo>
                    <a:pt x="518" y="1"/>
                  </a:moveTo>
                  <a:lnTo>
                    <a:pt x="518" y="1"/>
                  </a:lnTo>
                  <a:cubicBezTo>
                    <a:pt x="750" y="340"/>
                    <a:pt x="714" y="822"/>
                    <a:pt x="411" y="1125"/>
                  </a:cubicBezTo>
                  <a:lnTo>
                    <a:pt x="90" y="1446"/>
                  </a:lnTo>
                  <a:cubicBezTo>
                    <a:pt x="0" y="1535"/>
                    <a:pt x="0" y="1696"/>
                    <a:pt x="90" y="1785"/>
                  </a:cubicBezTo>
                  <a:cubicBezTo>
                    <a:pt x="125" y="1821"/>
                    <a:pt x="179" y="1857"/>
                    <a:pt x="232" y="1857"/>
                  </a:cubicBezTo>
                  <a:cubicBezTo>
                    <a:pt x="232" y="1785"/>
                    <a:pt x="250" y="1714"/>
                    <a:pt x="304" y="1660"/>
                  </a:cubicBezTo>
                  <a:lnTo>
                    <a:pt x="625" y="1339"/>
                  </a:lnTo>
                  <a:cubicBezTo>
                    <a:pt x="964" y="1000"/>
                    <a:pt x="964" y="447"/>
                    <a:pt x="625" y="108"/>
                  </a:cubicBezTo>
                  <a:cubicBezTo>
                    <a:pt x="589" y="72"/>
                    <a:pt x="554" y="37"/>
                    <a:pt x="518"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335;p33">
              <a:extLst>
                <a:ext uri="{FF2B5EF4-FFF2-40B4-BE49-F238E27FC236}">
                  <a16:creationId xmlns:a16="http://schemas.microsoft.com/office/drawing/2014/main" id="{21D72891-DBDF-C114-1C3F-C8057B9F43BF}"/>
                </a:ext>
              </a:extLst>
            </p:cNvPr>
            <p:cNvSpPr/>
            <p:nvPr/>
          </p:nvSpPr>
          <p:spPr>
            <a:xfrm>
              <a:off x="4813040" y="-1777052"/>
              <a:ext cx="80517" cy="56577"/>
            </a:xfrm>
            <a:custGeom>
              <a:avLst/>
              <a:gdLst/>
              <a:ahLst/>
              <a:cxnLst/>
              <a:rect l="l" t="t" r="r" b="b"/>
              <a:pathLst>
                <a:path w="2731" h="1919" extrusionOk="0">
                  <a:moveTo>
                    <a:pt x="2516" y="0"/>
                  </a:moveTo>
                  <a:lnTo>
                    <a:pt x="1053" y="1464"/>
                  </a:lnTo>
                  <a:cubicBezTo>
                    <a:pt x="890" y="1627"/>
                    <a:pt x="674" y="1708"/>
                    <a:pt x="460" y="1708"/>
                  </a:cubicBezTo>
                  <a:cubicBezTo>
                    <a:pt x="299" y="1708"/>
                    <a:pt x="138" y="1662"/>
                    <a:pt x="0" y="1571"/>
                  </a:cubicBezTo>
                  <a:lnTo>
                    <a:pt x="0" y="1571"/>
                  </a:lnTo>
                  <a:cubicBezTo>
                    <a:pt x="36" y="1606"/>
                    <a:pt x="72" y="1642"/>
                    <a:pt x="107" y="1678"/>
                  </a:cubicBezTo>
                  <a:cubicBezTo>
                    <a:pt x="268" y="1838"/>
                    <a:pt x="478" y="1919"/>
                    <a:pt x="687" y="1919"/>
                  </a:cubicBezTo>
                  <a:cubicBezTo>
                    <a:pt x="897" y="1919"/>
                    <a:pt x="1107" y="1838"/>
                    <a:pt x="1267" y="1678"/>
                  </a:cubicBezTo>
                  <a:lnTo>
                    <a:pt x="2730" y="215"/>
                  </a:lnTo>
                  <a:lnTo>
                    <a:pt x="2516"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336;p33">
              <a:extLst>
                <a:ext uri="{FF2B5EF4-FFF2-40B4-BE49-F238E27FC236}">
                  <a16:creationId xmlns:a16="http://schemas.microsoft.com/office/drawing/2014/main" id="{C2B75A74-D034-B6D0-313B-0D25928CCBAF}"/>
                </a:ext>
              </a:extLst>
            </p:cNvPr>
            <p:cNvSpPr/>
            <p:nvPr/>
          </p:nvSpPr>
          <p:spPr>
            <a:xfrm>
              <a:off x="4866168" y="-1744975"/>
              <a:ext cx="87357" cy="106049"/>
            </a:xfrm>
            <a:custGeom>
              <a:avLst/>
              <a:gdLst/>
              <a:ahLst/>
              <a:cxnLst/>
              <a:rect l="l" t="t" r="r" b="b"/>
              <a:pathLst>
                <a:path w="2963" h="3597" extrusionOk="0">
                  <a:moveTo>
                    <a:pt x="1785" y="1"/>
                  </a:moveTo>
                  <a:lnTo>
                    <a:pt x="322" y="1464"/>
                  </a:lnTo>
                  <a:cubicBezTo>
                    <a:pt x="0" y="1785"/>
                    <a:pt x="0" y="2303"/>
                    <a:pt x="322" y="2624"/>
                  </a:cubicBezTo>
                  <a:cubicBezTo>
                    <a:pt x="482" y="2784"/>
                    <a:pt x="692" y="2865"/>
                    <a:pt x="901" y="2865"/>
                  </a:cubicBezTo>
                  <a:cubicBezTo>
                    <a:pt x="1111" y="2865"/>
                    <a:pt x="1321" y="2784"/>
                    <a:pt x="1481" y="2624"/>
                  </a:cubicBezTo>
                  <a:lnTo>
                    <a:pt x="1820" y="2285"/>
                  </a:lnTo>
                  <a:cubicBezTo>
                    <a:pt x="1874" y="2231"/>
                    <a:pt x="1945" y="2204"/>
                    <a:pt x="2017" y="2204"/>
                  </a:cubicBezTo>
                  <a:cubicBezTo>
                    <a:pt x="2088" y="2204"/>
                    <a:pt x="2159" y="2231"/>
                    <a:pt x="2213" y="2285"/>
                  </a:cubicBezTo>
                  <a:cubicBezTo>
                    <a:pt x="2338" y="2392"/>
                    <a:pt x="2338" y="2570"/>
                    <a:pt x="2213" y="2695"/>
                  </a:cubicBezTo>
                  <a:lnTo>
                    <a:pt x="1820" y="3106"/>
                  </a:lnTo>
                  <a:cubicBezTo>
                    <a:pt x="1695" y="3213"/>
                    <a:pt x="1695" y="3391"/>
                    <a:pt x="1820" y="3516"/>
                  </a:cubicBezTo>
                  <a:cubicBezTo>
                    <a:pt x="1874" y="3569"/>
                    <a:pt x="1945" y="3596"/>
                    <a:pt x="2019" y="3596"/>
                  </a:cubicBezTo>
                  <a:cubicBezTo>
                    <a:pt x="2092" y="3596"/>
                    <a:pt x="2168" y="3569"/>
                    <a:pt x="2231" y="3516"/>
                  </a:cubicBezTo>
                  <a:lnTo>
                    <a:pt x="2623" y="3106"/>
                  </a:lnTo>
                  <a:cubicBezTo>
                    <a:pt x="2962" y="2766"/>
                    <a:pt x="2962" y="2213"/>
                    <a:pt x="2623" y="1874"/>
                  </a:cubicBezTo>
                  <a:cubicBezTo>
                    <a:pt x="2454" y="1705"/>
                    <a:pt x="2235" y="1620"/>
                    <a:pt x="2017" y="1620"/>
                  </a:cubicBezTo>
                  <a:cubicBezTo>
                    <a:pt x="1798" y="1620"/>
                    <a:pt x="1579" y="1705"/>
                    <a:pt x="1410" y="1874"/>
                  </a:cubicBezTo>
                  <a:lnTo>
                    <a:pt x="1071" y="2213"/>
                  </a:lnTo>
                  <a:cubicBezTo>
                    <a:pt x="1026" y="2258"/>
                    <a:pt x="964" y="2280"/>
                    <a:pt x="901" y="2280"/>
                  </a:cubicBezTo>
                  <a:cubicBezTo>
                    <a:pt x="839" y="2280"/>
                    <a:pt x="777" y="2258"/>
                    <a:pt x="732" y="2213"/>
                  </a:cubicBezTo>
                  <a:cubicBezTo>
                    <a:pt x="643" y="2106"/>
                    <a:pt x="643" y="1964"/>
                    <a:pt x="732" y="1874"/>
                  </a:cubicBezTo>
                  <a:lnTo>
                    <a:pt x="2195" y="411"/>
                  </a:lnTo>
                  <a:lnTo>
                    <a:pt x="1785"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337;p33">
              <a:extLst>
                <a:ext uri="{FF2B5EF4-FFF2-40B4-BE49-F238E27FC236}">
                  <a16:creationId xmlns:a16="http://schemas.microsoft.com/office/drawing/2014/main" id="{D86BF4D5-3EA2-F53F-8442-465ED7C26223}"/>
                </a:ext>
              </a:extLst>
            </p:cNvPr>
            <p:cNvSpPr/>
            <p:nvPr/>
          </p:nvSpPr>
          <p:spPr>
            <a:xfrm>
              <a:off x="4878786" y="-1739698"/>
              <a:ext cx="52125" cy="55250"/>
            </a:xfrm>
            <a:custGeom>
              <a:avLst/>
              <a:gdLst/>
              <a:ahLst/>
              <a:cxnLst/>
              <a:rect l="l" t="t" r="r" b="b"/>
              <a:pathLst>
                <a:path w="1768" h="1874" extrusionOk="0">
                  <a:moveTo>
                    <a:pt x="1553" y="0"/>
                  </a:moveTo>
                  <a:lnTo>
                    <a:pt x="90" y="1481"/>
                  </a:lnTo>
                  <a:cubicBezTo>
                    <a:pt x="1" y="1570"/>
                    <a:pt x="1" y="1713"/>
                    <a:pt x="90" y="1802"/>
                  </a:cubicBezTo>
                  <a:cubicBezTo>
                    <a:pt x="126" y="1856"/>
                    <a:pt x="179" y="1874"/>
                    <a:pt x="233" y="1874"/>
                  </a:cubicBezTo>
                  <a:cubicBezTo>
                    <a:pt x="233" y="1802"/>
                    <a:pt x="250" y="1749"/>
                    <a:pt x="304" y="1695"/>
                  </a:cubicBezTo>
                  <a:lnTo>
                    <a:pt x="1767" y="232"/>
                  </a:lnTo>
                  <a:lnTo>
                    <a:pt x="1553"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338;p33">
              <a:extLst>
                <a:ext uri="{FF2B5EF4-FFF2-40B4-BE49-F238E27FC236}">
                  <a16:creationId xmlns:a16="http://schemas.microsoft.com/office/drawing/2014/main" id="{92EB8066-622F-1C84-2F76-8593117D0C5A}"/>
                </a:ext>
              </a:extLst>
            </p:cNvPr>
            <p:cNvSpPr/>
            <p:nvPr/>
          </p:nvSpPr>
          <p:spPr>
            <a:xfrm>
              <a:off x="4873008" y="-1686305"/>
              <a:ext cx="54720" cy="25797"/>
            </a:xfrm>
            <a:custGeom>
              <a:avLst/>
              <a:gdLst/>
              <a:ahLst/>
              <a:cxnLst/>
              <a:rect l="l" t="t" r="r" b="b"/>
              <a:pathLst>
                <a:path w="1856" h="875" extrusionOk="0">
                  <a:moveTo>
                    <a:pt x="1571" y="0"/>
                  </a:moveTo>
                  <a:cubicBezTo>
                    <a:pt x="1499" y="0"/>
                    <a:pt x="1428" y="27"/>
                    <a:pt x="1374" y="81"/>
                  </a:cubicBezTo>
                  <a:lnTo>
                    <a:pt x="1035" y="402"/>
                  </a:lnTo>
                  <a:cubicBezTo>
                    <a:pt x="872" y="565"/>
                    <a:pt x="662" y="647"/>
                    <a:pt x="453" y="647"/>
                  </a:cubicBezTo>
                  <a:cubicBezTo>
                    <a:pt x="295" y="647"/>
                    <a:pt x="138" y="601"/>
                    <a:pt x="0" y="509"/>
                  </a:cubicBezTo>
                  <a:lnTo>
                    <a:pt x="0" y="509"/>
                  </a:lnTo>
                  <a:cubicBezTo>
                    <a:pt x="18" y="545"/>
                    <a:pt x="54" y="598"/>
                    <a:pt x="90" y="634"/>
                  </a:cubicBezTo>
                  <a:cubicBezTo>
                    <a:pt x="250" y="794"/>
                    <a:pt x="460" y="875"/>
                    <a:pt x="669" y="875"/>
                  </a:cubicBezTo>
                  <a:cubicBezTo>
                    <a:pt x="879" y="875"/>
                    <a:pt x="1089" y="794"/>
                    <a:pt x="1249" y="634"/>
                  </a:cubicBezTo>
                  <a:lnTo>
                    <a:pt x="1588" y="295"/>
                  </a:lnTo>
                  <a:cubicBezTo>
                    <a:pt x="1643" y="240"/>
                    <a:pt x="1708" y="217"/>
                    <a:pt x="1783" y="217"/>
                  </a:cubicBezTo>
                  <a:cubicBezTo>
                    <a:pt x="1806" y="217"/>
                    <a:pt x="1831" y="219"/>
                    <a:pt x="1856" y="223"/>
                  </a:cubicBezTo>
                  <a:cubicBezTo>
                    <a:pt x="1838" y="170"/>
                    <a:pt x="1802" y="116"/>
                    <a:pt x="1767" y="81"/>
                  </a:cubicBezTo>
                  <a:cubicBezTo>
                    <a:pt x="1713" y="27"/>
                    <a:pt x="1642" y="0"/>
                    <a:pt x="1571" y="0"/>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339;p33">
              <a:extLst>
                <a:ext uri="{FF2B5EF4-FFF2-40B4-BE49-F238E27FC236}">
                  <a16:creationId xmlns:a16="http://schemas.microsoft.com/office/drawing/2014/main" id="{D31321A9-8226-4A7A-FA41-D3157CDF5DCB}"/>
                </a:ext>
              </a:extLst>
            </p:cNvPr>
            <p:cNvSpPr/>
            <p:nvPr/>
          </p:nvSpPr>
          <p:spPr>
            <a:xfrm>
              <a:off x="4917202" y="-1692880"/>
              <a:ext cx="36322" cy="53953"/>
            </a:xfrm>
            <a:custGeom>
              <a:avLst/>
              <a:gdLst/>
              <a:ahLst/>
              <a:cxnLst/>
              <a:rect l="l" t="t" r="r" b="b"/>
              <a:pathLst>
                <a:path w="1232" h="1830" extrusionOk="0">
                  <a:moveTo>
                    <a:pt x="785" y="0"/>
                  </a:moveTo>
                  <a:lnTo>
                    <a:pt x="785" y="0"/>
                  </a:lnTo>
                  <a:cubicBezTo>
                    <a:pt x="1017" y="339"/>
                    <a:pt x="982" y="821"/>
                    <a:pt x="678" y="1124"/>
                  </a:cubicBezTo>
                  <a:lnTo>
                    <a:pt x="268" y="1535"/>
                  </a:lnTo>
                  <a:cubicBezTo>
                    <a:pt x="213" y="1589"/>
                    <a:pt x="148" y="1613"/>
                    <a:pt x="73" y="1613"/>
                  </a:cubicBezTo>
                  <a:cubicBezTo>
                    <a:pt x="50" y="1613"/>
                    <a:pt x="25" y="1610"/>
                    <a:pt x="0" y="1606"/>
                  </a:cubicBezTo>
                  <a:lnTo>
                    <a:pt x="0" y="1606"/>
                  </a:lnTo>
                  <a:cubicBezTo>
                    <a:pt x="18" y="1660"/>
                    <a:pt x="36" y="1695"/>
                    <a:pt x="89" y="1749"/>
                  </a:cubicBezTo>
                  <a:cubicBezTo>
                    <a:pt x="143" y="1802"/>
                    <a:pt x="214" y="1829"/>
                    <a:pt x="288" y="1829"/>
                  </a:cubicBezTo>
                  <a:cubicBezTo>
                    <a:pt x="361" y="1829"/>
                    <a:pt x="437" y="1802"/>
                    <a:pt x="500" y="1749"/>
                  </a:cubicBezTo>
                  <a:lnTo>
                    <a:pt x="892" y="1339"/>
                  </a:lnTo>
                  <a:cubicBezTo>
                    <a:pt x="1231" y="999"/>
                    <a:pt x="1231" y="446"/>
                    <a:pt x="892" y="107"/>
                  </a:cubicBezTo>
                  <a:cubicBezTo>
                    <a:pt x="857" y="72"/>
                    <a:pt x="821" y="36"/>
                    <a:pt x="785" y="0"/>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340;p33">
              <a:extLst>
                <a:ext uri="{FF2B5EF4-FFF2-40B4-BE49-F238E27FC236}">
                  <a16:creationId xmlns:a16="http://schemas.microsoft.com/office/drawing/2014/main" id="{8CCB3F6D-5242-483F-815A-5838457875FB}"/>
                </a:ext>
              </a:extLst>
            </p:cNvPr>
            <p:cNvSpPr/>
            <p:nvPr/>
          </p:nvSpPr>
          <p:spPr>
            <a:xfrm>
              <a:off x="4980324" y="-1918568"/>
              <a:ext cx="86295" cy="86325"/>
            </a:xfrm>
            <a:custGeom>
              <a:avLst/>
              <a:gdLst/>
              <a:ahLst/>
              <a:cxnLst/>
              <a:rect l="l" t="t" r="r" b="b"/>
              <a:pathLst>
                <a:path w="2927" h="2928" extrusionOk="0">
                  <a:moveTo>
                    <a:pt x="2926" y="1"/>
                  </a:moveTo>
                  <a:lnTo>
                    <a:pt x="0" y="268"/>
                  </a:lnTo>
                  <a:lnTo>
                    <a:pt x="214" y="2713"/>
                  </a:lnTo>
                  <a:lnTo>
                    <a:pt x="2677" y="2927"/>
                  </a:lnTo>
                  <a:lnTo>
                    <a:pt x="2926"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341;p33">
              <a:extLst>
                <a:ext uri="{FF2B5EF4-FFF2-40B4-BE49-F238E27FC236}">
                  <a16:creationId xmlns:a16="http://schemas.microsoft.com/office/drawing/2014/main" id="{2994D06B-B180-89D9-BB73-0D38662846F0}"/>
                </a:ext>
              </a:extLst>
            </p:cNvPr>
            <p:cNvSpPr/>
            <p:nvPr/>
          </p:nvSpPr>
          <p:spPr>
            <a:xfrm>
              <a:off x="5044507" y="-1918568"/>
              <a:ext cx="22112" cy="86325"/>
            </a:xfrm>
            <a:custGeom>
              <a:avLst/>
              <a:gdLst/>
              <a:ahLst/>
              <a:cxnLst/>
              <a:rect l="l" t="t" r="r" b="b"/>
              <a:pathLst>
                <a:path w="750" h="2928" extrusionOk="0">
                  <a:moveTo>
                    <a:pt x="749" y="1"/>
                  </a:moveTo>
                  <a:lnTo>
                    <a:pt x="250" y="54"/>
                  </a:lnTo>
                  <a:lnTo>
                    <a:pt x="0" y="2891"/>
                  </a:lnTo>
                  <a:lnTo>
                    <a:pt x="500" y="2927"/>
                  </a:lnTo>
                  <a:lnTo>
                    <a:pt x="749"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342;p33">
              <a:extLst>
                <a:ext uri="{FF2B5EF4-FFF2-40B4-BE49-F238E27FC236}">
                  <a16:creationId xmlns:a16="http://schemas.microsoft.com/office/drawing/2014/main" id="{46C2688B-53E7-533E-4C65-668B1429AB71}"/>
                </a:ext>
              </a:extLst>
            </p:cNvPr>
            <p:cNvSpPr/>
            <p:nvPr/>
          </p:nvSpPr>
          <p:spPr>
            <a:xfrm>
              <a:off x="4877725" y="-1888732"/>
              <a:ext cx="168375" cy="158409"/>
            </a:xfrm>
            <a:custGeom>
              <a:avLst/>
              <a:gdLst/>
              <a:ahLst/>
              <a:cxnLst/>
              <a:rect l="l" t="t" r="r" b="b"/>
              <a:pathLst>
                <a:path w="5711" h="5373" extrusionOk="0">
                  <a:moveTo>
                    <a:pt x="4828" y="0"/>
                  </a:moveTo>
                  <a:cubicBezTo>
                    <a:pt x="4228" y="0"/>
                    <a:pt x="3216" y="144"/>
                    <a:pt x="2356" y="969"/>
                  </a:cubicBezTo>
                  <a:lnTo>
                    <a:pt x="90" y="3253"/>
                  </a:lnTo>
                  <a:cubicBezTo>
                    <a:pt x="1" y="3325"/>
                    <a:pt x="1" y="3467"/>
                    <a:pt x="90" y="3557"/>
                  </a:cubicBezTo>
                  <a:lnTo>
                    <a:pt x="964" y="4431"/>
                  </a:lnTo>
                  <a:lnTo>
                    <a:pt x="1839" y="5305"/>
                  </a:lnTo>
                  <a:cubicBezTo>
                    <a:pt x="1883" y="5350"/>
                    <a:pt x="1941" y="5372"/>
                    <a:pt x="1999" y="5372"/>
                  </a:cubicBezTo>
                  <a:cubicBezTo>
                    <a:pt x="2057" y="5372"/>
                    <a:pt x="2115" y="5350"/>
                    <a:pt x="2160" y="5305"/>
                  </a:cubicBezTo>
                  <a:lnTo>
                    <a:pt x="4426" y="3039"/>
                  </a:lnTo>
                  <a:cubicBezTo>
                    <a:pt x="5711" y="1719"/>
                    <a:pt x="5354" y="42"/>
                    <a:pt x="5354" y="42"/>
                  </a:cubicBezTo>
                  <a:cubicBezTo>
                    <a:pt x="5354" y="42"/>
                    <a:pt x="5150" y="0"/>
                    <a:pt x="4828" y="0"/>
                  </a:cubicBezTo>
                  <a:close/>
                </a:path>
              </a:pathLst>
            </a:custGeom>
            <a:solidFill>
              <a:srgbClr val="B2C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343;p33">
              <a:extLst>
                <a:ext uri="{FF2B5EF4-FFF2-40B4-BE49-F238E27FC236}">
                  <a16:creationId xmlns:a16="http://schemas.microsoft.com/office/drawing/2014/main" id="{73B69BDF-4E5F-2DF2-A6B7-85F4B084D175}"/>
                </a:ext>
              </a:extLst>
            </p:cNvPr>
            <p:cNvSpPr/>
            <p:nvPr/>
          </p:nvSpPr>
          <p:spPr>
            <a:xfrm>
              <a:off x="4756758" y="-1922961"/>
              <a:ext cx="314608" cy="314785"/>
            </a:xfrm>
            <a:custGeom>
              <a:avLst/>
              <a:gdLst/>
              <a:ahLst/>
              <a:cxnLst/>
              <a:rect l="l" t="t" r="r" b="b"/>
              <a:pathLst>
                <a:path w="10671" h="10677" extrusionOk="0">
                  <a:moveTo>
                    <a:pt x="10331" y="328"/>
                  </a:moveTo>
                  <a:lnTo>
                    <a:pt x="10117" y="2898"/>
                  </a:lnTo>
                  <a:lnTo>
                    <a:pt x="9492" y="2844"/>
                  </a:lnTo>
                  <a:cubicBezTo>
                    <a:pt x="9564" y="2630"/>
                    <a:pt x="9599" y="2416"/>
                    <a:pt x="9635" y="2220"/>
                  </a:cubicBezTo>
                  <a:cubicBezTo>
                    <a:pt x="9707" y="1631"/>
                    <a:pt x="9617" y="1185"/>
                    <a:pt x="9617" y="1167"/>
                  </a:cubicBezTo>
                  <a:cubicBezTo>
                    <a:pt x="9599" y="1113"/>
                    <a:pt x="9564" y="1060"/>
                    <a:pt x="9492" y="1042"/>
                  </a:cubicBezTo>
                  <a:cubicBezTo>
                    <a:pt x="9474" y="1042"/>
                    <a:pt x="9265" y="1004"/>
                    <a:pt x="8945" y="1004"/>
                  </a:cubicBezTo>
                  <a:cubicBezTo>
                    <a:pt x="8645" y="1004"/>
                    <a:pt x="8247" y="1037"/>
                    <a:pt x="7815" y="1167"/>
                  </a:cubicBezTo>
                  <a:lnTo>
                    <a:pt x="7762" y="560"/>
                  </a:lnTo>
                  <a:lnTo>
                    <a:pt x="10331" y="328"/>
                  </a:lnTo>
                  <a:close/>
                  <a:moveTo>
                    <a:pt x="2141" y="4218"/>
                  </a:moveTo>
                  <a:cubicBezTo>
                    <a:pt x="2324" y="4218"/>
                    <a:pt x="2507" y="4289"/>
                    <a:pt x="2641" y="4432"/>
                  </a:cubicBezTo>
                  <a:cubicBezTo>
                    <a:pt x="2926" y="4718"/>
                    <a:pt x="2926" y="5164"/>
                    <a:pt x="2641" y="5449"/>
                  </a:cubicBezTo>
                  <a:lnTo>
                    <a:pt x="2320" y="5770"/>
                  </a:lnTo>
                  <a:cubicBezTo>
                    <a:pt x="2230" y="5842"/>
                    <a:pt x="2195" y="5949"/>
                    <a:pt x="2195" y="6056"/>
                  </a:cubicBezTo>
                  <a:cubicBezTo>
                    <a:pt x="2195" y="6163"/>
                    <a:pt x="2230" y="6252"/>
                    <a:pt x="2320" y="6323"/>
                  </a:cubicBezTo>
                  <a:cubicBezTo>
                    <a:pt x="2391" y="6404"/>
                    <a:pt x="2489" y="6444"/>
                    <a:pt x="2590" y="6444"/>
                  </a:cubicBezTo>
                  <a:cubicBezTo>
                    <a:pt x="2690" y="6444"/>
                    <a:pt x="2793" y="6404"/>
                    <a:pt x="2873" y="6323"/>
                  </a:cubicBezTo>
                  <a:lnTo>
                    <a:pt x="4229" y="4967"/>
                  </a:lnTo>
                  <a:lnTo>
                    <a:pt x="4407" y="5164"/>
                  </a:lnTo>
                  <a:lnTo>
                    <a:pt x="3051" y="6520"/>
                  </a:lnTo>
                  <a:cubicBezTo>
                    <a:pt x="2926" y="6645"/>
                    <a:pt x="2766" y="6716"/>
                    <a:pt x="2587" y="6716"/>
                  </a:cubicBezTo>
                  <a:cubicBezTo>
                    <a:pt x="2409" y="6716"/>
                    <a:pt x="2248" y="6645"/>
                    <a:pt x="2123" y="6520"/>
                  </a:cubicBezTo>
                  <a:cubicBezTo>
                    <a:pt x="1856" y="6270"/>
                    <a:pt x="1856" y="5842"/>
                    <a:pt x="2123" y="5574"/>
                  </a:cubicBezTo>
                  <a:lnTo>
                    <a:pt x="2445" y="5253"/>
                  </a:lnTo>
                  <a:cubicBezTo>
                    <a:pt x="2534" y="5164"/>
                    <a:pt x="2587" y="5057"/>
                    <a:pt x="2587" y="4932"/>
                  </a:cubicBezTo>
                  <a:cubicBezTo>
                    <a:pt x="2587" y="4825"/>
                    <a:pt x="2534" y="4700"/>
                    <a:pt x="2445" y="4628"/>
                  </a:cubicBezTo>
                  <a:cubicBezTo>
                    <a:pt x="2373" y="4539"/>
                    <a:pt x="2266" y="4503"/>
                    <a:pt x="2141" y="4503"/>
                  </a:cubicBezTo>
                  <a:cubicBezTo>
                    <a:pt x="2016" y="4503"/>
                    <a:pt x="1909" y="4539"/>
                    <a:pt x="1820" y="4628"/>
                  </a:cubicBezTo>
                  <a:lnTo>
                    <a:pt x="1428" y="5039"/>
                  </a:lnTo>
                  <a:cubicBezTo>
                    <a:pt x="1401" y="5065"/>
                    <a:pt x="1365" y="5079"/>
                    <a:pt x="1329" y="5079"/>
                  </a:cubicBezTo>
                  <a:cubicBezTo>
                    <a:pt x="1294" y="5079"/>
                    <a:pt x="1258" y="5065"/>
                    <a:pt x="1231" y="5039"/>
                  </a:cubicBezTo>
                  <a:cubicBezTo>
                    <a:pt x="1196" y="5003"/>
                    <a:pt x="1196" y="4967"/>
                    <a:pt x="1196" y="4932"/>
                  </a:cubicBezTo>
                  <a:cubicBezTo>
                    <a:pt x="1196" y="4896"/>
                    <a:pt x="1196" y="4860"/>
                    <a:pt x="1231" y="4842"/>
                  </a:cubicBezTo>
                  <a:lnTo>
                    <a:pt x="1642" y="4432"/>
                  </a:lnTo>
                  <a:cubicBezTo>
                    <a:pt x="1775" y="4289"/>
                    <a:pt x="1958" y="4218"/>
                    <a:pt x="2141" y="4218"/>
                  </a:cubicBezTo>
                  <a:close/>
                  <a:moveTo>
                    <a:pt x="857" y="6520"/>
                  </a:moveTo>
                  <a:cubicBezTo>
                    <a:pt x="892" y="6520"/>
                    <a:pt x="928" y="6537"/>
                    <a:pt x="946" y="6555"/>
                  </a:cubicBezTo>
                  <a:cubicBezTo>
                    <a:pt x="981" y="6591"/>
                    <a:pt x="981" y="6627"/>
                    <a:pt x="981" y="6662"/>
                  </a:cubicBezTo>
                  <a:cubicBezTo>
                    <a:pt x="981" y="6680"/>
                    <a:pt x="981" y="6716"/>
                    <a:pt x="946" y="6752"/>
                  </a:cubicBezTo>
                  <a:lnTo>
                    <a:pt x="714" y="6984"/>
                  </a:lnTo>
                  <a:cubicBezTo>
                    <a:pt x="500" y="7198"/>
                    <a:pt x="500" y="7537"/>
                    <a:pt x="714" y="7733"/>
                  </a:cubicBezTo>
                  <a:cubicBezTo>
                    <a:pt x="821" y="7840"/>
                    <a:pt x="946" y="7894"/>
                    <a:pt x="1106" y="7894"/>
                  </a:cubicBezTo>
                  <a:cubicBezTo>
                    <a:pt x="1249" y="7894"/>
                    <a:pt x="1374" y="7840"/>
                    <a:pt x="1481" y="7733"/>
                  </a:cubicBezTo>
                  <a:lnTo>
                    <a:pt x="2248" y="6966"/>
                  </a:lnTo>
                  <a:cubicBezTo>
                    <a:pt x="2355" y="7001"/>
                    <a:pt x="2445" y="7019"/>
                    <a:pt x="2552" y="7019"/>
                  </a:cubicBezTo>
                  <a:lnTo>
                    <a:pt x="1660" y="7929"/>
                  </a:lnTo>
                  <a:cubicBezTo>
                    <a:pt x="1508" y="8081"/>
                    <a:pt x="1303" y="8157"/>
                    <a:pt x="1097" y="8157"/>
                  </a:cubicBezTo>
                  <a:cubicBezTo>
                    <a:pt x="892" y="8157"/>
                    <a:pt x="687" y="8081"/>
                    <a:pt x="535" y="7929"/>
                  </a:cubicBezTo>
                  <a:cubicBezTo>
                    <a:pt x="393" y="7769"/>
                    <a:pt x="303" y="7572"/>
                    <a:pt x="303" y="7358"/>
                  </a:cubicBezTo>
                  <a:cubicBezTo>
                    <a:pt x="303" y="7144"/>
                    <a:pt x="393" y="6948"/>
                    <a:pt x="535" y="6805"/>
                  </a:cubicBezTo>
                  <a:lnTo>
                    <a:pt x="767" y="6555"/>
                  </a:lnTo>
                  <a:cubicBezTo>
                    <a:pt x="803" y="6537"/>
                    <a:pt x="839" y="6520"/>
                    <a:pt x="857" y="6520"/>
                  </a:cubicBezTo>
                  <a:close/>
                  <a:moveTo>
                    <a:pt x="4639" y="5378"/>
                  </a:moveTo>
                  <a:lnTo>
                    <a:pt x="4853" y="5592"/>
                  </a:lnTo>
                  <a:lnTo>
                    <a:pt x="1463" y="8982"/>
                  </a:lnTo>
                  <a:lnTo>
                    <a:pt x="1588" y="8429"/>
                  </a:lnTo>
                  <a:lnTo>
                    <a:pt x="4639" y="5378"/>
                  </a:lnTo>
                  <a:close/>
                  <a:moveTo>
                    <a:pt x="5067" y="5824"/>
                  </a:moveTo>
                  <a:lnTo>
                    <a:pt x="5282" y="6038"/>
                  </a:lnTo>
                  <a:lnTo>
                    <a:pt x="2230" y="9071"/>
                  </a:lnTo>
                  <a:lnTo>
                    <a:pt x="1677" y="9214"/>
                  </a:lnTo>
                  <a:lnTo>
                    <a:pt x="1767" y="9107"/>
                  </a:lnTo>
                  <a:lnTo>
                    <a:pt x="5067" y="5824"/>
                  </a:lnTo>
                  <a:close/>
                  <a:moveTo>
                    <a:pt x="3640" y="8108"/>
                  </a:moveTo>
                  <a:cubicBezTo>
                    <a:pt x="3640" y="8215"/>
                    <a:pt x="3658" y="8322"/>
                    <a:pt x="3694" y="8411"/>
                  </a:cubicBezTo>
                  <a:lnTo>
                    <a:pt x="2926" y="9178"/>
                  </a:lnTo>
                  <a:cubicBezTo>
                    <a:pt x="2819" y="9285"/>
                    <a:pt x="2766" y="9428"/>
                    <a:pt x="2766" y="9571"/>
                  </a:cubicBezTo>
                  <a:cubicBezTo>
                    <a:pt x="2766" y="9713"/>
                    <a:pt x="2819" y="9838"/>
                    <a:pt x="2926" y="9945"/>
                  </a:cubicBezTo>
                  <a:cubicBezTo>
                    <a:pt x="3033" y="10052"/>
                    <a:pt x="3172" y="10106"/>
                    <a:pt x="3310" y="10106"/>
                  </a:cubicBezTo>
                  <a:cubicBezTo>
                    <a:pt x="3448" y="10106"/>
                    <a:pt x="3587" y="10052"/>
                    <a:pt x="3694" y="9945"/>
                  </a:cubicBezTo>
                  <a:lnTo>
                    <a:pt x="3926" y="9713"/>
                  </a:lnTo>
                  <a:cubicBezTo>
                    <a:pt x="3952" y="9687"/>
                    <a:pt x="3984" y="9673"/>
                    <a:pt x="4015" y="9673"/>
                  </a:cubicBezTo>
                  <a:cubicBezTo>
                    <a:pt x="4046" y="9673"/>
                    <a:pt x="4077" y="9687"/>
                    <a:pt x="4104" y="9713"/>
                  </a:cubicBezTo>
                  <a:cubicBezTo>
                    <a:pt x="4122" y="9731"/>
                    <a:pt x="4140" y="9767"/>
                    <a:pt x="4140" y="9803"/>
                  </a:cubicBezTo>
                  <a:cubicBezTo>
                    <a:pt x="4140" y="9838"/>
                    <a:pt x="4122" y="9874"/>
                    <a:pt x="4104" y="9892"/>
                  </a:cubicBezTo>
                  <a:lnTo>
                    <a:pt x="3872" y="10124"/>
                  </a:lnTo>
                  <a:cubicBezTo>
                    <a:pt x="3711" y="10284"/>
                    <a:pt x="3506" y="10365"/>
                    <a:pt x="3303" y="10365"/>
                  </a:cubicBezTo>
                  <a:cubicBezTo>
                    <a:pt x="3100" y="10365"/>
                    <a:pt x="2900" y="10284"/>
                    <a:pt x="2748" y="10124"/>
                  </a:cubicBezTo>
                  <a:cubicBezTo>
                    <a:pt x="2427" y="9821"/>
                    <a:pt x="2427" y="9321"/>
                    <a:pt x="2748" y="9000"/>
                  </a:cubicBezTo>
                  <a:lnTo>
                    <a:pt x="3640" y="8108"/>
                  </a:lnTo>
                  <a:close/>
                  <a:moveTo>
                    <a:pt x="10531" y="0"/>
                  </a:moveTo>
                  <a:cubicBezTo>
                    <a:pt x="10519" y="0"/>
                    <a:pt x="10506" y="2"/>
                    <a:pt x="10492" y="7"/>
                  </a:cubicBezTo>
                  <a:cubicBezTo>
                    <a:pt x="10492" y="7"/>
                    <a:pt x="7583" y="257"/>
                    <a:pt x="7583" y="257"/>
                  </a:cubicBezTo>
                  <a:cubicBezTo>
                    <a:pt x="7494" y="257"/>
                    <a:pt x="7423" y="346"/>
                    <a:pt x="7441" y="417"/>
                  </a:cubicBezTo>
                  <a:lnTo>
                    <a:pt x="7512" y="1274"/>
                  </a:lnTo>
                  <a:cubicBezTo>
                    <a:pt x="7262" y="1363"/>
                    <a:pt x="7012" y="1506"/>
                    <a:pt x="6763" y="1684"/>
                  </a:cubicBezTo>
                  <a:cubicBezTo>
                    <a:pt x="6691" y="1738"/>
                    <a:pt x="6673" y="1827"/>
                    <a:pt x="6727" y="1898"/>
                  </a:cubicBezTo>
                  <a:cubicBezTo>
                    <a:pt x="6759" y="1942"/>
                    <a:pt x="6805" y="1965"/>
                    <a:pt x="6851" y="1965"/>
                  </a:cubicBezTo>
                  <a:cubicBezTo>
                    <a:pt x="6882" y="1965"/>
                    <a:pt x="6913" y="1955"/>
                    <a:pt x="6941" y="1934"/>
                  </a:cubicBezTo>
                  <a:cubicBezTo>
                    <a:pt x="7660" y="1424"/>
                    <a:pt x="8427" y="1317"/>
                    <a:pt x="8919" y="1317"/>
                  </a:cubicBezTo>
                  <a:cubicBezTo>
                    <a:pt x="9098" y="1317"/>
                    <a:pt x="9241" y="1331"/>
                    <a:pt x="9332" y="1345"/>
                  </a:cubicBezTo>
                  <a:cubicBezTo>
                    <a:pt x="9350" y="1488"/>
                    <a:pt x="9368" y="1809"/>
                    <a:pt x="9314" y="2202"/>
                  </a:cubicBezTo>
                  <a:cubicBezTo>
                    <a:pt x="9225" y="2933"/>
                    <a:pt x="8921" y="3576"/>
                    <a:pt x="8422" y="4093"/>
                  </a:cubicBezTo>
                  <a:lnTo>
                    <a:pt x="6138" y="6359"/>
                  </a:lnTo>
                  <a:cubicBezTo>
                    <a:pt x="6129" y="6377"/>
                    <a:pt x="6116" y="6386"/>
                    <a:pt x="6100" y="6386"/>
                  </a:cubicBezTo>
                  <a:cubicBezTo>
                    <a:pt x="6084" y="6386"/>
                    <a:pt x="6067" y="6377"/>
                    <a:pt x="6049" y="6359"/>
                  </a:cubicBezTo>
                  <a:lnTo>
                    <a:pt x="4336" y="4646"/>
                  </a:lnTo>
                  <a:lnTo>
                    <a:pt x="4300" y="4610"/>
                  </a:lnTo>
                  <a:cubicBezTo>
                    <a:pt x="4282" y="4593"/>
                    <a:pt x="4282" y="4539"/>
                    <a:pt x="4300" y="4521"/>
                  </a:cubicBezTo>
                  <a:lnTo>
                    <a:pt x="6424" y="2398"/>
                  </a:lnTo>
                  <a:cubicBezTo>
                    <a:pt x="6495" y="2327"/>
                    <a:pt x="6495" y="2237"/>
                    <a:pt x="6424" y="2166"/>
                  </a:cubicBezTo>
                  <a:cubicBezTo>
                    <a:pt x="6397" y="2139"/>
                    <a:pt x="6357" y="2126"/>
                    <a:pt x="6316" y="2126"/>
                  </a:cubicBezTo>
                  <a:cubicBezTo>
                    <a:pt x="6276" y="2126"/>
                    <a:pt x="6236" y="2139"/>
                    <a:pt x="6209" y="2166"/>
                  </a:cubicBezTo>
                  <a:lnTo>
                    <a:pt x="4086" y="4307"/>
                  </a:lnTo>
                  <a:cubicBezTo>
                    <a:pt x="4015" y="4361"/>
                    <a:pt x="3961" y="4468"/>
                    <a:pt x="3961" y="4557"/>
                  </a:cubicBezTo>
                  <a:cubicBezTo>
                    <a:pt x="3961" y="4628"/>
                    <a:pt x="3979" y="4682"/>
                    <a:pt x="4015" y="4735"/>
                  </a:cubicBezTo>
                  <a:lnTo>
                    <a:pt x="2641" y="6109"/>
                  </a:lnTo>
                  <a:cubicBezTo>
                    <a:pt x="2632" y="6127"/>
                    <a:pt x="2614" y="6136"/>
                    <a:pt x="2594" y="6136"/>
                  </a:cubicBezTo>
                  <a:cubicBezTo>
                    <a:pt x="2574" y="6136"/>
                    <a:pt x="2552" y="6127"/>
                    <a:pt x="2534" y="6109"/>
                  </a:cubicBezTo>
                  <a:cubicBezTo>
                    <a:pt x="2516" y="6091"/>
                    <a:pt x="2516" y="6056"/>
                    <a:pt x="2516" y="6056"/>
                  </a:cubicBezTo>
                  <a:cubicBezTo>
                    <a:pt x="2516" y="6038"/>
                    <a:pt x="2516" y="6020"/>
                    <a:pt x="2534" y="6002"/>
                  </a:cubicBezTo>
                  <a:lnTo>
                    <a:pt x="2873" y="5663"/>
                  </a:lnTo>
                  <a:cubicBezTo>
                    <a:pt x="3265" y="5271"/>
                    <a:pt x="3265" y="4610"/>
                    <a:pt x="2873" y="4218"/>
                  </a:cubicBezTo>
                  <a:cubicBezTo>
                    <a:pt x="2668" y="4013"/>
                    <a:pt x="2404" y="3910"/>
                    <a:pt x="2141" y="3910"/>
                  </a:cubicBezTo>
                  <a:cubicBezTo>
                    <a:pt x="1878" y="3910"/>
                    <a:pt x="1615" y="4013"/>
                    <a:pt x="1410" y="4218"/>
                  </a:cubicBezTo>
                  <a:lnTo>
                    <a:pt x="999" y="4628"/>
                  </a:lnTo>
                  <a:cubicBezTo>
                    <a:pt x="928" y="4700"/>
                    <a:pt x="874" y="4825"/>
                    <a:pt x="874" y="4932"/>
                  </a:cubicBezTo>
                  <a:cubicBezTo>
                    <a:pt x="874" y="5057"/>
                    <a:pt x="928" y="5164"/>
                    <a:pt x="999" y="5253"/>
                  </a:cubicBezTo>
                  <a:cubicBezTo>
                    <a:pt x="1089" y="5342"/>
                    <a:pt x="1205" y="5387"/>
                    <a:pt x="1321" y="5387"/>
                  </a:cubicBezTo>
                  <a:cubicBezTo>
                    <a:pt x="1436" y="5387"/>
                    <a:pt x="1552" y="5342"/>
                    <a:pt x="1642" y="5253"/>
                  </a:cubicBezTo>
                  <a:lnTo>
                    <a:pt x="2052" y="4842"/>
                  </a:lnTo>
                  <a:cubicBezTo>
                    <a:pt x="2070" y="4825"/>
                    <a:pt x="2106" y="4807"/>
                    <a:pt x="2141" y="4807"/>
                  </a:cubicBezTo>
                  <a:cubicBezTo>
                    <a:pt x="2213" y="4807"/>
                    <a:pt x="2266" y="4860"/>
                    <a:pt x="2266" y="4932"/>
                  </a:cubicBezTo>
                  <a:cubicBezTo>
                    <a:pt x="2266" y="4967"/>
                    <a:pt x="2266" y="5003"/>
                    <a:pt x="2230" y="5021"/>
                  </a:cubicBezTo>
                  <a:lnTo>
                    <a:pt x="1909" y="5360"/>
                  </a:lnTo>
                  <a:cubicBezTo>
                    <a:pt x="1713" y="5538"/>
                    <a:pt x="1624" y="5788"/>
                    <a:pt x="1624" y="6056"/>
                  </a:cubicBezTo>
                  <a:cubicBezTo>
                    <a:pt x="1624" y="6306"/>
                    <a:pt x="1713" y="6555"/>
                    <a:pt x="1909" y="6734"/>
                  </a:cubicBezTo>
                  <a:cubicBezTo>
                    <a:pt x="1927" y="6769"/>
                    <a:pt x="1945" y="6787"/>
                    <a:pt x="1981" y="6805"/>
                  </a:cubicBezTo>
                  <a:lnTo>
                    <a:pt x="1267" y="7519"/>
                  </a:lnTo>
                  <a:cubicBezTo>
                    <a:pt x="1213" y="7555"/>
                    <a:pt x="1160" y="7590"/>
                    <a:pt x="1106" y="7590"/>
                  </a:cubicBezTo>
                  <a:cubicBezTo>
                    <a:pt x="910" y="7590"/>
                    <a:pt x="803" y="7340"/>
                    <a:pt x="946" y="7198"/>
                  </a:cubicBezTo>
                  <a:cubicBezTo>
                    <a:pt x="946" y="7198"/>
                    <a:pt x="1178" y="6966"/>
                    <a:pt x="1178" y="6966"/>
                  </a:cubicBezTo>
                  <a:cubicBezTo>
                    <a:pt x="1249" y="6876"/>
                    <a:pt x="1303" y="6769"/>
                    <a:pt x="1303" y="6662"/>
                  </a:cubicBezTo>
                  <a:cubicBezTo>
                    <a:pt x="1303" y="6537"/>
                    <a:pt x="1249" y="6430"/>
                    <a:pt x="1178" y="6341"/>
                  </a:cubicBezTo>
                  <a:cubicBezTo>
                    <a:pt x="1089" y="6261"/>
                    <a:pt x="977" y="6221"/>
                    <a:pt x="866" y="6221"/>
                  </a:cubicBezTo>
                  <a:cubicBezTo>
                    <a:pt x="754" y="6221"/>
                    <a:pt x="642" y="6261"/>
                    <a:pt x="553" y="6341"/>
                  </a:cubicBezTo>
                  <a:lnTo>
                    <a:pt x="321" y="6573"/>
                  </a:lnTo>
                  <a:cubicBezTo>
                    <a:pt x="107" y="6787"/>
                    <a:pt x="0" y="7073"/>
                    <a:pt x="0" y="7358"/>
                  </a:cubicBezTo>
                  <a:cubicBezTo>
                    <a:pt x="0" y="7662"/>
                    <a:pt x="107" y="7929"/>
                    <a:pt x="321" y="8143"/>
                  </a:cubicBezTo>
                  <a:cubicBezTo>
                    <a:pt x="535" y="8357"/>
                    <a:pt x="821" y="8464"/>
                    <a:pt x="1106" y="8464"/>
                  </a:cubicBezTo>
                  <a:cubicBezTo>
                    <a:pt x="1160" y="8464"/>
                    <a:pt x="1213" y="8464"/>
                    <a:pt x="1267" y="8447"/>
                  </a:cubicBezTo>
                  <a:lnTo>
                    <a:pt x="1267" y="8447"/>
                  </a:lnTo>
                  <a:lnTo>
                    <a:pt x="1017" y="9446"/>
                  </a:lnTo>
                  <a:cubicBezTo>
                    <a:pt x="1001" y="9560"/>
                    <a:pt x="1089" y="9644"/>
                    <a:pt x="1200" y="9644"/>
                  </a:cubicBezTo>
                  <a:cubicBezTo>
                    <a:pt x="1210" y="9644"/>
                    <a:pt x="1221" y="9644"/>
                    <a:pt x="1231" y="9642"/>
                  </a:cubicBezTo>
                  <a:cubicBezTo>
                    <a:pt x="1267" y="9624"/>
                    <a:pt x="1927" y="9464"/>
                    <a:pt x="2213" y="9392"/>
                  </a:cubicBezTo>
                  <a:lnTo>
                    <a:pt x="2213" y="9392"/>
                  </a:lnTo>
                  <a:cubicBezTo>
                    <a:pt x="2159" y="9731"/>
                    <a:pt x="2266" y="10088"/>
                    <a:pt x="2516" y="10356"/>
                  </a:cubicBezTo>
                  <a:cubicBezTo>
                    <a:pt x="2748" y="10570"/>
                    <a:pt x="3016" y="10677"/>
                    <a:pt x="3301" y="10677"/>
                  </a:cubicBezTo>
                  <a:cubicBezTo>
                    <a:pt x="3587" y="10677"/>
                    <a:pt x="3872" y="10570"/>
                    <a:pt x="4086" y="10356"/>
                  </a:cubicBezTo>
                  <a:lnTo>
                    <a:pt x="4318" y="10106"/>
                  </a:lnTo>
                  <a:cubicBezTo>
                    <a:pt x="4407" y="10035"/>
                    <a:pt x="4443" y="9928"/>
                    <a:pt x="4443" y="9803"/>
                  </a:cubicBezTo>
                  <a:cubicBezTo>
                    <a:pt x="4443" y="9678"/>
                    <a:pt x="4407" y="9571"/>
                    <a:pt x="4318" y="9499"/>
                  </a:cubicBezTo>
                  <a:cubicBezTo>
                    <a:pt x="4238" y="9410"/>
                    <a:pt x="4126" y="9366"/>
                    <a:pt x="4013" y="9366"/>
                  </a:cubicBezTo>
                  <a:cubicBezTo>
                    <a:pt x="3899" y="9366"/>
                    <a:pt x="3783" y="9410"/>
                    <a:pt x="3694" y="9499"/>
                  </a:cubicBezTo>
                  <a:lnTo>
                    <a:pt x="3462" y="9731"/>
                  </a:lnTo>
                  <a:cubicBezTo>
                    <a:pt x="3416" y="9777"/>
                    <a:pt x="3362" y="9797"/>
                    <a:pt x="3309" y="9797"/>
                  </a:cubicBezTo>
                  <a:cubicBezTo>
                    <a:pt x="3195" y="9797"/>
                    <a:pt x="3087" y="9705"/>
                    <a:pt x="3087" y="9571"/>
                  </a:cubicBezTo>
                  <a:cubicBezTo>
                    <a:pt x="3087" y="9499"/>
                    <a:pt x="3105" y="9446"/>
                    <a:pt x="3140" y="9410"/>
                  </a:cubicBezTo>
                  <a:lnTo>
                    <a:pt x="3854" y="8696"/>
                  </a:lnTo>
                  <a:cubicBezTo>
                    <a:pt x="3872" y="8714"/>
                    <a:pt x="3908" y="8750"/>
                    <a:pt x="3926" y="8768"/>
                  </a:cubicBezTo>
                  <a:cubicBezTo>
                    <a:pt x="4104" y="8946"/>
                    <a:pt x="4354" y="9053"/>
                    <a:pt x="4621" y="9053"/>
                  </a:cubicBezTo>
                  <a:cubicBezTo>
                    <a:pt x="4871" y="9053"/>
                    <a:pt x="5121" y="8946"/>
                    <a:pt x="5299" y="8768"/>
                  </a:cubicBezTo>
                  <a:lnTo>
                    <a:pt x="5638" y="8429"/>
                  </a:lnTo>
                  <a:cubicBezTo>
                    <a:pt x="5665" y="8402"/>
                    <a:pt x="5696" y="8389"/>
                    <a:pt x="5728" y="8389"/>
                  </a:cubicBezTo>
                  <a:cubicBezTo>
                    <a:pt x="5759" y="8389"/>
                    <a:pt x="5790" y="8402"/>
                    <a:pt x="5817" y="8429"/>
                  </a:cubicBezTo>
                  <a:cubicBezTo>
                    <a:pt x="5870" y="8482"/>
                    <a:pt x="5870" y="8572"/>
                    <a:pt x="5817" y="8625"/>
                  </a:cubicBezTo>
                  <a:lnTo>
                    <a:pt x="5406" y="9018"/>
                  </a:lnTo>
                  <a:cubicBezTo>
                    <a:pt x="5335" y="9107"/>
                    <a:pt x="5282" y="9214"/>
                    <a:pt x="5282" y="9339"/>
                  </a:cubicBezTo>
                  <a:cubicBezTo>
                    <a:pt x="5282" y="9464"/>
                    <a:pt x="5335" y="9571"/>
                    <a:pt x="5406" y="9660"/>
                  </a:cubicBezTo>
                  <a:cubicBezTo>
                    <a:pt x="5496" y="9749"/>
                    <a:pt x="5621" y="9785"/>
                    <a:pt x="5728" y="9785"/>
                  </a:cubicBezTo>
                  <a:cubicBezTo>
                    <a:pt x="5835" y="9785"/>
                    <a:pt x="5960" y="9749"/>
                    <a:pt x="6049" y="9660"/>
                  </a:cubicBezTo>
                  <a:lnTo>
                    <a:pt x="6120" y="9589"/>
                  </a:lnTo>
                  <a:cubicBezTo>
                    <a:pt x="6174" y="9517"/>
                    <a:pt x="6174" y="9428"/>
                    <a:pt x="6120" y="9357"/>
                  </a:cubicBezTo>
                  <a:cubicBezTo>
                    <a:pt x="6084" y="9330"/>
                    <a:pt x="6044" y="9316"/>
                    <a:pt x="6004" y="9316"/>
                  </a:cubicBezTo>
                  <a:cubicBezTo>
                    <a:pt x="5964" y="9316"/>
                    <a:pt x="5924" y="9330"/>
                    <a:pt x="5888" y="9357"/>
                  </a:cubicBezTo>
                  <a:lnTo>
                    <a:pt x="5817" y="9428"/>
                  </a:lnTo>
                  <a:cubicBezTo>
                    <a:pt x="5792" y="9458"/>
                    <a:pt x="5758" y="9472"/>
                    <a:pt x="5722" y="9472"/>
                  </a:cubicBezTo>
                  <a:cubicBezTo>
                    <a:pt x="5654" y="9472"/>
                    <a:pt x="5585" y="9421"/>
                    <a:pt x="5585" y="9339"/>
                  </a:cubicBezTo>
                  <a:cubicBezTo>
                    <a:pt x="5585" y="9303"/>
                    <a:pt x="5603" y="9267"/>
                    <a:pt x="5638" y="9250"/>
                  </a:cubicBezTo>
                  <a:lnTo>
                    <a:pt x="6049" y="8839"/>
                  </a:lnTo>
                  <a:cubicBezTo>
                    <a:pt x="6209" y="8661"/>
                    <a:pt x="6209" y="8393"/>
                    <a:pt x="6049" y="8215"/>
                  </a:cubicBezTo>
                  <a:cubicBezTo>
                    <a:pt x="5960" y="8125"/>
                    <a:pt x="5844" y="8081"/>
                    <a:pt x="5728" y="8081"/>
                  </a:cubicBezTo>
                  <a:cubicBezTo>
                    <a:pt x="5612" y="8081"/>
                    <a:pt x="5496" y="8125"/>
                    <a:pt x="5406" y="8215"/>
                  </a:cubicBezTo>
                  <a:lnTo>
                    <a:pt x="5085" y="8536"/>
                  </a:lnTo>
                  <a:cubicBezTo>
                    <a:pt x="4960" y="8661"/>
                    <a:pt x="4800" y="8732"/>
                    <a:pt x="4621" y="8732"/>
                  </a:cubicBezTo>
                  <a:cubicBezTo>
                    <a:pt x="4247" y="8732"/>
                    <a:pt x="3943" y="8429"/>
                    <a:pt x="3943" y="8072"/>
                  </a:cubicBezTo>
                  <a:cubicBezTo>
                    <a:pt x="3943" y="7894"/>
                    <a:pt x="4015" y="7733"/>
                    <a:pt x="4140" y="7608"/>
                  </a:cubicBezTo>
                  <a:lnTo>
                    <a:pt x="5496" y="6252"/>
                  </a:lnTo>
                  <a:lnTo>
                    <a:pt x="5692" y="6448"/>
                  </a:lnTo>
                  <a:cubicBezTo>
                    <a:pt x="5692" y="6448"/>
                    <a:pt x="4336" y="7786"/>
                    <a:pt x="4336" y="7804"/>
                  </a:cubicBezTo>
                  <a:cubicBezTo>
                    <a:pt x="4193" y="7947"/>
                    <a:pt x="4193" y="8197"/>
                    <a:pt x="4336" y="8357"/>
                  </a:cubicBezTo>
                  <a:cubicBezTo>
                    <a:pt x="4416" y="8429"/>
                    <a:pt x="4519" y="8464"/>
                    <a:pt x="4619" y="8464"/>
                  </a:cubicBezTo>
                  <a:cubicBezTo>
                    <a:pt x="4720" y="8464"/>
                    <a:pt x="4818" y="8429"/>
                    <a:pt x="4889" y="8357"/>
                  </a:cubicBezTo>
                  <a:lnTo>
                    <a:pt x="5228" y="8018"/>
                  </a:lnTo>
                  <a:cubicBezTo>
                    <a:pt x="5353" y="7894"/>
                    <a:pt x="5531" y="7804"/>
                    <a:pt x="5728" y="7804"/>
                  </a:cubicBezTo>
                  <a:cubicBezTo>
                    <a:pt x="5817" y="7804"/>
                    <a:pt x="5924" y="7840"/>
                    <a:pt x="6013" y="7876"/>
                  </a:cubicBezTo>
                  <a:cubicBezTo>
                    <a:pt x="6388" y="8036"/>
                    <a:pt x="6548" y="8518"/>
                    <a:pt x="6352" y="8875"/>
                  </a:cubicBezTo>
                  <a:cubicBezTo>
                    <a:pt x="6299" y="8964"/>
                    <a:pt x="6334" y="9053"/>
                    <a:pt x="6406" y="9089"/>
                  </a:cubicBezTo>
                  <a:cubicBezTo>
                    <a:pt x="6429" y="9107"/>
                    <a:pt x="6455" y="9115"/>
                    <a:pt x="6481" y="9115"/>
                  </a:cubicBezTo>
                  <a:cubicBezTo>
                    <a:pt x="6533" y="9115"/>
                    <a:pt x="6584" y="9083"/>
                    <a:pt x="6620" y="9035"/>
                  </a:cubicBezTo>
                  <a:cubicBezTo>
                    <a:pt x="6852" y="8643"/>
                    <a:pt x="6780" y="8125"/>
                    <a:pt x="6459" y="7804"/>
                  </a:cubicBezTo>
                  <a:cubicBezTo>
                    <a:pt x="6254" y="7599"/>
                    <a:pt x="5991" y="7497"/>
                    <a:pt x="5728" y="7497"/>
                  </a:cubicBezTo>
                  <a:cubicBezTo>
                    <a:pt x="5464" y="7497"/>
                    <a:pt x="5201" y="7599"/>
                    <a:pt x="4996" y="7804"/>
                  </a:cubicBezTo>
                  <a:lnTo>
                    <a:pt x="4675" y="8125"/>
                  </a:lnTo>
                  <a:cubicBezTo>
                    <a:pt x="4657" y="8143"/>
                    <a:pt x="4635" y="8151"/>
                    <a:pt x="4614" y="8151"/>
                  </a:cubicBezTo>
                  <a:cubicBezTo>
                    <a:pt x="4572" y="8151"/>
                    <a:pt x="4532" y="8120"/>
                    <a:pt x="4532" y="8072"/>
                  </a:cubicBezTo>
                  <a:cubicBezTo>
                    <a:pt x="4532" y="8054"/>
                    <a:pt x="4532" y="8036"/>
                    <a:pt x="4550" y="8018"/>
                  </a:cubicBezTo>
                  <a:lnTo>
                    <a:pt x="5924" y="6645"/>
                  </a:lnTo>
                  <a:cubicBezTo>
                    <a:pt x="5977" y="6680"/>
                    <a:pt x="6031" y="6698"/>
                    <a:pt x="6102" y="6698"/>
                  </a:cubicBezTo>
                  <a:cubicBezTo>
                    <a:pt x="6209" y="6698"/>
                    <a:pt x="6299" y="6662"/>
                    <a:pt x="6370" y="6591"/>
                  </a:cubicBezTo>
                  <a:lnTo>
                    <a:pt x="8636" y="4307"/>
                  </a:lnTo>
                  <a:lnTo>
                    <a:pt x="8654" y="4307"/>
                  </a:lnTo>
                  <a:cubicBezTo>
                    <a:pt x="9011" y="3932"/>
                    <a:pt x="9243" y="3540"/>
                    <a:pt x="9385" y="3147"/>
                  </a:cubicBezTo>
                  <a:lnTo>
                    <a:pt x="10242" y="3237"/>
                  </a:lnTo>
                  <a:lnTo>
                    <a:pt x="10260" y="3237"/>
                  </a:lnTo>
                  <a:cubicBezTo>
                    <a:pt x="10331" y="3237"/>
                    <a:pt x="10402" y="3165"/>
                    <a:pt x="10402" y="3094"/>
                  </a:cubicBezTo>
                  <a:lnTo>
                    <a:pt x="10670" y="168"/>
                  </a:lnTo>
                  <a:cubicBezTo>
                    <a:pt x="10670" y="114"/>
                    <a:pt x="10652" y="78"/>
                    <a:pt x="10617" y="43"/>
                  </a:cubicBezTo>
                  <a:cubicBezTo>
                    <a:pt x="10590" y="17"/>
                    <a:pt x="10564" y="0"/>
                    <a:pt x="1053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344;p33">
              <a:extLst>
                <a:ext uri="{FF2B5EF4-FFF2-40B4-BE49-F238E27FC236}">
                  <a16:creationId xmlns:a16="http://schemas.microsoft.com/office/drawing/2014/main" id="{93D34DE1-078D-895C-01FB-8BEF0EB1A1C1}"/>
                </a:ext>
              </a:extLst>
            </p:cNvPr>
            <p:cNvSpPr/>
            <p:nvPr/>
          </p:nvSpPr>
          <p:spPr>
            <a:xfrm>
              <a:off x="4908239" y="-1837167"/>
              <a:ext cx="53157" cy="52243"/>
            </a:xfrm>
            <a:custGeom>
              <a:avLst/>
              <a:gdLst/>
              <a:ahLst/>
              <a:cxnLst/>
              <a:rect l="l" t="t" r="r" b="b"/>
              <a:pathLst>
                <a:path w="1803" h="1772" extrusionOk="0">
                  <a:moveTo>
                    <a:pt x="1625" y="1"/>
                  </a:moveTo>
                  <a:cubicBezTo>
                    <a:pt x="1584" y="1"/>
                    <a:pt x="1544" y="14"/>
                    <a:pt x="1517" y="41"/>
                  </a:cubicBezTo>
                  <a:lnTo>
                    <a:pt x="54" y="1504"/>
                  </a:lnTo>
                  <a:cubicBezTo>
                    <a:pt x="1" y="1558"/>
                    <a:pt x="1" y="1665"/>
                    <a:pt x="54" y="1718"/>
                  </a:cubicBezTo>
                  <a:cubicBezTo>
                    <a:pt x="81" y="1754"/>
                    <a:pt x="121" y="1772"/>
                    <a:pt x="161" y="1772"/>
                  </a:cubicBezTo>
                  <a:cubicBezTo>
                    <a:pt x="202" y="1772"/>
                    <a:pt x="242" y="1754"/>
                    <a:pt x="268" y="1718"/>
                  </a:cubicBezTo>
                  <a:lnTo>
                    <a:pt x="1732" y="255"/>
                  </a:lnTo>
                  <a:cubicBezTo>
                    <a:pt x="1803" y="202"/>
                    <a:pt x="1803" y="95"/>
                    <a:pt x="1732" y="41"/>
                  </a:cubicBezTo>
                  <a:cubicBezTo>
                    <a:pt x="1705" y="14"/>
                    <a:pt x="1665" y="1"/>
                    <a:pt x="16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345;p33">
              <a:extLst>
                <a:ext uri="{FF2B5EF4-FFF2-40B4-BE49-F238E27FC236}">
                  <a16:creationId xmlns:a16="http://schemas.microsoft.com/office/drawing/2014/main" id="{29F594DE-CA90-7913-D30E-34F868ACBF2F}"/>
                </a:ext>
              </a:extLst>
            </p:cNvPr>
            <p:cNvSpPr/>
            <p:nvPr/>
          </p:nvSpPr>
          <p:spPr>
            <a:xfrm>
              <a:off x="4920357" y="-1824932"/>
              <a:ext cx="53157" cy="52243"/>
            </a:xfrm>
            <a:custGeom>
              <a:avLst/>
              <a:gdLst/>
              <a:ahLst/>
              <a:cxnLst/>
              <a:rect l="l" t="t" r="r" b="b"/>
              <a:pathLst>
                <a:path w="1803" h="1772" extrusionOk="0">
                  <a:moveTo>
                    <a:pt x="1633" y="1"/>
                  </a:moveTo>
                  <a:cubicBezTo>
                    <a:pt x="1593" y="1"/>
                    <a:pt x="1553" y="19"/>
                    <a:pt x="1517" y="54"/>
                  </a:cubicBezTo>
                  <a:lnTo>
                    <a:pt x="54" y="1500"/>
                  </a:lnTo>
                  <a:cubicBezTo>
                    <a:pt x="0" y="1571"/>
                    <a:pt x="0" y="1660"/>
                    <a:pt x="54" y="1732"/>
                  </a:cubicBezTo>
                  <a:cubicBezTo>
                    <a:pt x="89" y="1758"/>
                    <a:pt x="130" y="1772"/>
                    <a:pt x="170" y="1772"/>
                  </a:cubicBezTo>
                  <a:cubicBezTo>
                    <a:pt x="210" y="1772"/>
                    <a:pt x="250" y="1758"/>
                    <a:pt x="286" y="1732"/>
                  </a:cubicBezTo>
                  <a:lnTo>
                    <a:pt x="1749" y="268"/>
                  </a:lnTo>
                  <a:cubicBezTo>
                    <a:pt x="1802" y="215"/>
                    <a:pt x="1802" y="108"/>
                    <a:pt x="1749" y="54"/>
                  </a:cubicBezTo>
                  <a:cubicBezTo>
                    <a:pt x="1713" y="19"/>
                    <a:pt x="1673" y="1"/>
                    <a:pt x="1633"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346;p33">
              <a:extLst>
                <a:ext uri="{FF2B5EF4-FFF2-40B4-BE49-F238E27FC236}">
                  <a16:creationId xmlns:a16="http://schemas.microsoft.com/office/drawing/2014/main" id="{50E35AE8-A26E-8E7A-DDBF-A686739093BD}"/>
                </a:ext>
              </a:extLst>
            </p:cNvPr>
            <p:cNvSpPr/>
            <p:nvPr/>
          </p:nvSpPr>
          <p:spPr>
            <a:xfrm>
              <a:off x="4932975" y="-1812431"/>
              <a:ext cx="53157" cy="52243"/>
            </a:xfrm>
            <a:custGeom>
              <a:avLst/>
              <a:gdLst/>
              <a:ahLst/>
              <a:cxnLst/>
              <a:rect l="l" t="t" r="r" b="b"/>
              <a:pathLst>
                <a:path w="1803" h="1772" extrusionOk="0">
                  <a:moveTo>
                    <a:pt x="1624" y="1"/>
                  </a:moveTo>
                  <a:cubicBezTo>
                    <a:pt x="1584" y="1"/>
                    <a:pt x="1544" y="14"/>
                    <a:pt x="1517" y="41"/>
                  </a:cubicBezTo>
                  <a:lnTo>
                    <a:pt x="54" y="1504"/>
                  </a:lnTo>
                  <a:cubicBezTo>
                    <a:pt x="0" y="1557"/>
                    <a:pt x="0" y="1664"/>
                    <a:pt x="54" y="1718"/>
                  </a:cubicBezTo>
                  <a:cubicBezTo>
                    <a:pt x="81" y="1754"/>
                    <a:pt x="121" y="1771"/>
                    <a:pt x="161" y="1771"/>
                  </a:cubicBezTo>
                  <a:cubicBezTo>
                    <a:pt x="201" y="1771"/>
                    <a:pt x="241" y="1754"/>
                    <a:pt x="268" y="1718"/>
                  </a:cubicBezTo>
                  <a:lnTo>
                    <a:pt x="1731" y="255"/>
                  </a:lnTo>
                  <a:cubicBezTo>
                    <a:pt x="1803" y="201"/>
                    <a:pt x="1803" y="112"/>
                    <a:pt x="1731" y="41"/>
                  </a:cubicBezTo>
                  <a:cubicBezTo>
                    <a:pt x="1704" y="14"/>
                    <a:pt x="1664" y="1"/>
                    <a:pt x="162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5" name="Google Shape;3347;p33">
            <a:extLst>
              <a:ext uri="{FF2B5EF4-FFF2-40B4-BE49-F238E27FC236}">
                <a16:creationId xmlns:a16="http://schemas.microsoft.com/office/drawing/2014/main" id="{6DB2C8BF-83BF-BEAA-D917-4AABE9AA9C1B}"/>
              </a:ext>
            </a:extLst>
          </p:cNvPr>
          <p:cNvGrpSpPr/>
          <p:nvPr/>
        </p:nvGrpSpPr>
        <p:grpSpPr>
          <a:xfrm rot="-304858">
            <a:off x="6912690" y="1503298"/>
            <a:ext cx="742206" cy="572727"/>
            <a:chOff x="4058170" y="-1892771"/>
            <a:chExt cx="329320" cy="254110"/>
          </a:xfrm>
        </p:grpSpPr>
        <p:sp>
          <p:nvSpPr>
            <p:cNvPr id="3826" name="Google Shape;3348;p33">
              <a:extLst>
                <a:ext uri="{FF2B5EF4-FFF2-40B4-BE49-F238E27FC236}">
                  <a16:creationId xmlns:a16="http://schemas.microsoft.com/office/drawing/2014/main" id="{AEB731A4-CECF-F42B-225E-AE6779173DCC}"/>
                </a:ext>
              </a:extLst>
            </p:cNvPr>
            <p:cNvSpPr/>
            <p:nvPr/>
          </p:nvSpPr>
          <p:spPr>
            <a:xfrm>
              <a:off x="4234918" y="-1706029"/>
              <a:ext cx="115218" cy="62768"/>
            </a:xfrm>
            <a:custGeom>
              <a:avLst/>
              <a:gdLst/>
              <a:ahLst/>
              <a:cxnLst/>
              <a:rect l="l" t="t" r="r" b="b"/>
              <a:pathLst>
                <a:path w="3908" h="2129" extrusionOk="0">
                  <a:moveTo>
                    <a:pt x="0" y="0"/>
                  </a:moveTo>
                  <a:lnTo>
                    <a:pt x="0" y="1374"/>
                  </a:lnTo>
                  <a:cubicBezTo>
                    <a:pt x="391" y="1880"/>
                    <a:pt x="1004" y="2128"/>
                    <a:pt x="1630" y="2128"/>
                  </a:cubicBezTo>
                  <a:cubicBezTo>
                    <a:pt x="1777" y="2128"/>
                    <a:pt x="1925" y="2115"/>
                    <a:pt x="2070" y="2088"/>
                  </a:cubicBezTo>
                  <a:cubicBezTo>
                    <a:pt x="2391" y="2034"/>
                    <a:pt x="2712" y="1909"/>
                    <a:pt x="2980" y="1731"/>
                  </a:cubicBezTo>
                  <a:cubicBezTo>
                    <a:pt x="3444" y="1428"/>
                    <a:pt x="3801" y="928"/>
                    <a:pt x="3908" y="375"/>
                  </a:cubicBezTo>
                  <a:lnTo>
                    <a:pt x="3908"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349;p33">
              <a:extLst>
                <a:ext uri="{FF2B5EF4-FFF2-40B4-BE49-F238E27FC236}">
                  <a16:creationId xmlns:a16="http://schemas.microsoft.com/office/drawing/2014/main" id="{E8FD8794-DD76-4589-7156-49DD97D852E1}"/>
                </a:ext>
              </a:extLst>
            </p:cNvPr>
            <p:cNvSpPr/>
            <p:nvPr/>
          </p:nvSpPr>
          <p:spPr>
            <a:xfrm>
              <a:off x="4058170" y="-1888054"/>
              <a:ext cx="324602" cy="242700"/>
            </a:xfrm>
            <a:custGeom>
              <a:avLst/>
              <a:gdLst/>
              <a:ahLst/>
              <a:cxnLst/>
              <a:rect l="l" t="t" r="r" b="b"/>
              <a:pathLst>
                <a:path w="11010" h="8232" extrusionOk="0">
                  <a:moveTo>
                    <a:pt x="5977" y="1"/>
                  </a:moveTo>
                  <a:cubicBezTo>
                    <a:pt x="5977" y="1"/>
                    <a:pt x="5442" y="286"/>
                    <a:pt x="5192" y="429"/>
                  </a:cubicBezTo>
                  <a:cubicBezTo>
                    <a:pt x="4889" y="590"/>
                    <a:pt x="4229" y="946"/>
                    <a:pt x="4229" y="946"/>
                  </a:cubicBezTo>
                  <a:lnTo>
                    <a:pt x="4104" y="1000"/>
                  </a:lnTo>
                  <a:cubicBezTo>
                    <a:pt x="4050" y="821"/>
                    <a:pt x="3997" y="625"/>
                    <a:pt x="3908" y="429"/>
                  </a:cubicBezTo>
                  <a:cubicBezTo>
                    <a:pt x="3890" y="429"/>
                    <a:pt x="2962" y="875"/>
                    <a:pt x="2891" y="911"/>
                  </a:cubicBezTo>
                  <a:cubicBezTo>
                    <a:pt x="928" y="1981"/>
                    <a:pt x="0" y="4783"/>
                    <a:pt x="1160" y="6727"/>
                  </a:cubicBezTo>
                  <a:cubicBezTo>
                    <a:pt x="1728" y="7695"/>
                    <a:pt x="2878" y="8231"/>
                    <a:pt x="3995" y="8231"/>
                  </a:cubicBezTo>
                  <a:cubicBezTo>
                    <a:pt x="5020" y="8231"/>
                    <a:pt x="6018" y="7780"/>
                    <a:pt x="6513" y="6799"/>
                  </a:cubicBezTo>
                  <a:cubicBezTo>
                    <a:pt x="6584" y="6620"/>
                    <a:pt x="6655" y="6442"/>
                    <a:pt x="6709" y="6263"/>
                  </a:cubicBezTo>
                  <a:lnTo>
                    <a:pt x="6762" y="6281"/>
                  </a:lnTo>
                  <a:cubicBezTo>
                    <a:pt x="7211" y="6456"/>
                    <a:pt x="8025" y="6541"/>
                    <a:pt x="8830" y="6541"/>
                  </a:cubicBezTo>
                  <a:cubicBezTo>
                    <a:pt x="9753" y="6541"/>
                    <a:pt x="10666" y="6429"/>
                    <a:pt x="11009" y="6210"/>
                  </a:cubicBezTo>
                  <a:cubicBezTo>
                    <a:pt x="10724" y="5924"/>
                    <a:pt x="10652" y="4586"/>
                    <a:pt x="10563" y="4176"/>
                  </a:cubicBezTo>
                  <a:cubicBezTo>
                    <a:pt x="10509" y="3980"/>
                    <a:pt x="10438" y="3783"/>
                    <a:pt x="10349" y="3623"/>
                  </a:cubicBezTo>
                  <a:lnTo>
                    <a:pt x="10331" y="3587"/>
                  </a:lnTo>
                  <a:cubicBezTo>
                    <a:pt x="10509" y="3462"/>
                    <a:pt x="10670" y="3319"/>
                    <a:pt x="10831" y="3159"/>
                  </a:cubicBezTo>
                  <a:cubicBezTo>
                    <a:pt x="10670" y="3105"/>
                    <a:pt x="10028" y="2392"/>
                    <a:pt x="9903" y="2267"/>
                  </a:cubicBezTo>
                  <a:cubicBezTo>
                    <a:pt x="9689" y="1999"/>
                    <a:pt x="9510" y="1714"/>
                    <a:pt x="9296" y="1464"/>
                  </a:cubicBezTo>
                  <a:cubicBezTo>
                    <a:pt x="9100" y="1214"/>
                    <a:pt x="8832" y="1018"/>
                    <a:pt x="8529" y="911"/>
                  </a:cubicBezTo>
                  <a:lnTo>
                    <a:pt x="8458" y="893"/>
                  </a:lnTo>
                  <a:cubicBezTo>
                    <a:pt x="8475" y="679"/>
                    <a:pt x="8475" y="465"/>
                    <a:pt x="8440" y="304"/>
                  </a:cubicBezTo>
                  <a:cubicBezTo>
                    <a:pt x="8170" y="376"/>
                    <a:pt x="7829" y="401"/>
                    <a:pt x="7478" y="401"/>
                  </a:cubicBezTo>
                  <a:cubicBezTo>
                    <a:pt x="7042" y="401"/>
                    <a:pt x="6591" y="361"/>
                    <a:pt x="6245" y="322"/>
                  </a:cubicBezTo>
                  <a:lnTo>
                    <a:pt x="6138" y="304"/>
                  </a:lnTo>
                  <a:cubicBezTo>
                    <a:pt x="6084" y="179"/>
                    <a:pt x="6031" y="90"/>
                    <a:pt x="5977"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350;p33">
              <a:extLst>
                <a:ext uri="{FF2B5EF4-FFF2-40B4-BE49-F238E27FC236}">
                  <a16:creationId xmlns:a16="http://schemas.microsoft.com/office/drawing/2014/main" id="{BEF93CE6-B6D0-9DBE-D83A-D9D863DD7D6B}"/>
                </a:ext>
              </a:extLst>
            </p:cNvPr>
            <p:cNvSpPr/>
            <p:nvPr/>
          </p:nvSpPr>
          <p:spPr>
            <a:xfrm>
              <a:off x="4155993" y="-1875435"/>
              <a:ext cx="27389" cy="82639"/>
            </a:xfrm>
            <a:custGeom>
              <a:avLst/>
              <a:gdLst/>
              <a:ahLst/>
              <a:cxnLst/>
              <a:rect l="l" t="t" r="r" b="b"/>
              <a:pathLst>
                <a:path w="929" h="2803" extrusionOk="0">
                  <a:moveTo>
                    <a:pt x="572" y="1"/>
                  </a:moveTo>
                  <a:cubicBezTo>
                    <a:pt x="393" y="72"/>
                    <a:pt x="233" y="162"/>
                    <a:pt x="54" y="251"/>
                  </a:cubicBezTo>
                  <a:cubicBezTo>
                    <a:pt x="37" y="251"/>
                    <a:pt x="19" y="269"/>
                    <a:pt x="1" y="269"/>
                  </a:cubicBezTo>
                  <a:lnTo>
                    <a:pt x="144" y="1214"/>
                  </a:lnTo>
                  <a:cubicBezTo>
                    <a:pt x="179" y="1339"/>
                    <a:pt x="197" y="1464"/>
                    <a:pt x="197" y="1589"/>
                  </a:cubicBezTo>
                  <a:cubicBezTo>
                    <a:pt x="233" y="2106"/>
                    <a:pt x="197" y="2445"/>
                    <a:pt x="215" y="2802"/>
                  </a:cubicBezTo>
                  <a:cubicBezTo>
                    <a:pt x="411" y="2731"/>
                    <a:pt x="715" y="2642"/>
                    <a:pt x="929" y="2606"/>
                  </a:cubicBezTo>
                  <a:lnTo>
                    <a:pt x="911" y="1767"/>
                  </a:lnTo>
                  <a:cubicBezTo>
                    <a:pt x="893" y="1321"/>
                    <a:pt x="875" y="661"/>
                    <a:pt x="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351;p33">
              <a:extLst>
                <a:ext uri="{FF2B5EF4-FFF2-40B4-BE49-F238E27FC236}">
                  <a16:creationId xmlns:a16="http://schemas.microsoft.com/office/drawing/2014/main" id="{026FA898-8A0C-BA88-E697-2F719AC96934}"/>
                </a:ext>
              </a:extLst>
            </p:cNvPr>
            <p:cNvSpPr/>
            <p:nvPr/>
          </p:nvSpPr>
          <p:spPr>
            <a:xfrm>
              <a:off x="4206497" y="-1888054"/>
              <a:ext cx="40538" cy="97351"/>
            </a:xfrm>
            <a:custGeom>
              <a:avLst/>
              <a:gdLst/>
              <a:ahLst/>
              <a:cxnLst/>
              <a:rect l="l" t="t" r="r" b="b"/>
              <a:pathLst>
                <a:path w="1375" h="3302" extrusionOk="0">
                  <a:moveTo>
                    <a:pt x="946" y="1"/>
                  </a:moveTo>
                  <a:lnTo>
                    <a:pt x="268" y="358"/>
                  </a:lnTo>
                  <a:cubicBezTo>
                    <a:pt x="268" y="358"/>
                    <a:pt x="822" y="946"/>
                    <a:pt x="465" y="1892"/>
                  </a:cubicBezTo>
                  <a:cubicBezTo>
                    <a:pt x="465" y="1892"/>
                    <a:pt x="1" y="3087"/>
                    <a:pt x="19" y="3087"/>
                  </a:cubicBezTo>
                  <a:cubicBezTo>
                    <a:pt x="251" y="3159"/>
                    <a:pt x="393" y="3195"/>
                    <a:pt x="572" y="3302"/>
                  </a:cubicBezTo>
                  <a:cubicBezTo>
                    <a:pt x="911" y="2677"/>
                    <a:pt x="1161" y="2035"/>
                    <a:pt x="1161" y="2035"/>
                  </a:cubicBezTo>
                  <a:cubicBezTo>
                    <a:pt x="1375" y="1464"/>
                    <a:pt x="1268" y="429"/>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352;p33">
              <a:extLst>
                <a:ext uri="{FF2B5EF4-FFF2-40B4-BE49-F238E27FC236}">
                  <a16:creationId xmlns:a16="http://schemas.microsoft.com/office/drawing/2014/main" id="{4BE819B3-EF29-3769-2336-D0BF856189DC}"/>
                </a:ext>
              </a:extLst>
            </p:cNvPr>
            <p:cNvSpPr/>
            <p:nvPr/>
          </p:nvSpPr>
          <p:spPr>
            <a:xfrm>
              <a:off x="4234918" y="-1879091"/>
              <a:ext cx="76831" cy="109970"/>
            </a:xfrm>
            <a:custGeom>
              <a:avLst/>
              <a:gdLst/>
              <a:ahLst/>
              <a:cxnLst/>
              <a:rect l="l" t="t" r="r" b="b"/>
              <a:pathLst>
                <a:path w="2606" h="3730" extrusionOk="0">
                  <a:moveTo>
                    <a:pt x="2445" y="0"/>
                  </a:moveTo>
                  <a:lnTo>
                    <a:pt x="2445" y="0"/>
                  </a:lnTo>
                  <a:cubicBezTo>
                    <a:pt x="2231" y="54"/>
                    <a:pt x="1963" y="89"/>
                    <a:pt x="1695" y="89"/>
                  </a:cubicBezTo>
                  <a:lnTo>
                    <a:pt x="1660" y="321"/>
                  </a:lnTo>
                  <a:cubicBezTo>
                    <a:pt x="1606" y="946"/>
                    <a:pt x="1374" y="1570"/>
                    <a:pt x="999" y="2088"/>
                  </a:cubicBezTo>
                  <a:cubicBezTo>
                    <a:pt x="660" y="2569"/>
                    <a:pt x="250" y="3015"/>
                    <a:pt x="0" y="3283"/>
                  </a:cubicBezTo>
                  <a:cubicBezTo>
                    <a:pt x="143" y="3408"/>
                    <a:pt x="286" y="3569"/>
                    <a:pt x="393" y="3729"/>
                  </a:cubicBezTo>
                  <a:lnTo>
                    <a:pt x="1517" y="2552"/>
                  </a:lnTo>
                  <a:cubicBezTo>
                    <a:pt x="2231" y="1838"/>
                    <a:pt x="2605" y="660"/>
                    <a:pt x="24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353;p33">
              <a:extLst>
                <a:ext uri="{FF2B5EF4-FFF2-40B4-BE49-F238E27FC236}">
                  <a16:creationId xmlns:a16="http://schemas.microsoft.com/office/drawing/2014/main" id="{B76BEB2E-E52D-727E-E4DD-E7F60A450511}"/>
                </a:ext>
              </a:extLst>
            </p:cNvPr>
            <p:cNvSpPr/>
            <p:nvPr/>
          </p:nvSpPr>
          <p:spPr>
            <a:xfrm>
              <a:off x="4251222" y="-1814407"/>
              <a:ext cx="126274" cy="70522"/>
            </a:xfrm>
            <a:custGeom>
              <a:avLst/>
              <a:gdLst/>
              <a:ahLst/>
              <a:cxnLst/>
              <a:rect l="l" t="t" r="r" b="b"/>
              <a:pathLst>
                <a:path w="4283" h="2392" extrusionOk="0">
                  <a:moveTo>
                    <a:pt x="3569" y="1"/>
                  </a:moveTo>
                  <a:lnTo>
                    <a:pt x="3176" y="358"/>
                  </a:lnTo>
                  <a:cubicBezTo>
                    <a:pt x="2730" y="750"/>
                    <a:pt x="2231" y="1071"/>
                    <a:pt x="1678" y="1321"/>
                  </a:cubicBezTo>
                  <a:cubicBezTo>
                    <a:pt x="1053" y="1589"/>
                    <a:pt x="357" y="1714"/>
                    <a:pt x="0" y="1821"/>
                  </a:cubicBezTo>
                  <a:cubicBezTo>
                    <a:pt x="72" y="1981"/>
                    <a:pt x="161" y="2213"/>
                    <a:pt x="197" y="2392"/>
                  </a:cubicBezTo>
                  <a:lnTo>
                    <a:pt x="1428" y="2124"/>
                  </a:lnTo>
                  <a:cubicBezTo>
                    <a:pt x="2052" y="1963"/>
                    <a:pt x="2588" y="1785"/>
                    <a:pt x="3087" y="1535"/>
                  </a:cubicBezTo>
                  <a:cubicBezTo>
                    <a:pt x="3319" y="1428"/>
                    <a:pt x="3515" y="1303"/>
                    <a:pt x="3694" y="1160"/>
                  </a:cubicBezTo>
                  <a:cubicBezTo>
                    <a:pt x="3729" y="1125"/>
                    <a:pt x="3765" y="1107"/>
                    <a:pt x="3801" y="1089"/>
                  </a:cubicBezTo>
                  <a:cubicBezTo>
                    <a:pt x="3961" y="946"/>
                    <a:pt x="4122" y="804"/>
                    <a:pt x="4283" y="661"/>
                  </a:cubicBezTo>
                  <a:cubicBezTo>
                    <a:pt x="4176" y="625"/>
                    <a:pt x="3819" y="250"/>
                    <a:pt x="3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354;p33">
              <a:extLst>
                <a:ext uri="{FF2B5EF4-FFF2-40B4-BE49-F238E27FC236}">
                  <a16:creationId xmlns:a16="http://schemas.microsoft.com/office/drawing/2014/main" id="{0E97762B-FCA7-21BC-DFBF-263E3E0678A7}"/>
                </a:ext>
              </a:extLst>
            </p:cNvPr>
            <p:cNvSpPr/>
            <p:nvPr/>
          </p:nvSpPr>
          <p:spPr>
            <a:xfrm>
              <a:off x="4255939" y="-1727080"/>
              <a:ext cx="126834" cy="31900"/>
            </a:xfrm>
            <a:custGeom>
              <a:avLst/>
              <a:gdLst/>
              <a:ahLst/>
              <a:cxnLst/>
              <a:rect l="l" t="t" r="r" b="b"/>
              <a:pathLst>
                <a:path w="4302" h="1082" extrusionOk="0">
                  <a:moveTo>
                    <a:pt x="4051" y="1"/>
                  </a:moveTo>
                  <a:cubicBezTo>
                    <a:pt x="4051" y="1"/>
                    <a:pt x="2811" y="340"/>
                    <a:pt x="1488" y="340"/>
                  </a:cubicBezTo>
                  <a:cubicBezTo>
                    <a:pt x="1015" y="340"/>
                    <a:pt x="532" y="296"/>
                    <a:pt x="90" y="179"/>
                  </a:cubicBezTo>
                  <a:cubicBezTo>
                    <a:pt x="90" y="393"/>
                    <a:pt x="54" y="607"/>
                    <a:pt x="1" y="803"/>
                  </a:cubicBezTo>
                  <a:lnTo>
                    <a:pt x="54" y="821"/>
                  </a:lnTo>
                  <a:cubicBezTo>
                    <a:pt x="503" y="996"/>
                    <a:pt x="1317" y="1081"/>
                    <a:pt x="2122" y="1081"/>
                  </a:cubicBezTo>
                  <a:cubicBezTo>
                    <a:pt x="3045" y="1081"/>
                    <a:pt x="3958" y="969"/>
                    <a:pt x="4301" y="750"/>
                  </a:cubicBezTo>
                  <a:cubicBezTo>
                    <a:pt x="4194" y="643"/>
                    <a:pt x="4105" y="340"/>
                    <a:pt x="40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355;p33">
              <a:extLst>
                <a:ext uri="{FF2B5EF4-FFF2-40B4-BE49-F238E27FC236}">
                  <a16:creationId xmlns:a16="http://schemas.microsoft.com/office/drawing/2014/main" id="{1EC6009E-009C-C546-FEFE-90CED9E82A02}"/>
                </a:ext>
              </a:extLst>
            </p:cNvPr>
            <p:cNvSpPr/>
            <p:nvPr/>
          </p:nvSpPr>
          <p:spPr>
            <a:xfrm>
              <a:off x="4068165" y="-1892771"/>
              <a:ext cx="319325" cy="254110"/>
            </a:xfrm>
            <a:custGeom>
              <a:avLst/>
              <a:gdLst/>
              <a:ahLst/>
              <a:cxnLst/>
              <a:rect l="l" t="t" r="r" b="b"/>
              <a:pathLst>
                <a:path w="10831" h="8619" extrusionOk="0">
                  <a:moveTo>
                    <a:pt x="4925" y="714"/>
                  </a:moveTo>
                  <a:cubicBezTo>
                    <a:pt x="5032" y="910"/>
                    <a:pt x="5246" y="1356"/>
                    <a:pt x="5014" y="1998"/>
                  </a:cubicBezTo>
                  <a:cubicBezTo>
                    <a:pt x="5014" y="1998"/>
                    <a:pt x="4889" y="2284"/>
                    <a:pt x="4782" y="2587"/>
                  </a:cubicBezTo>
                  <a:cubicBezTo>
                    <a:pt x="4728" y="2748"/>
                    <a:pt x="4675" y="2891"/>
                    <a:pt x="4621" y="2998"/>
                  </a:cubicBezTo>
                  <a:cubicBezTo>
                    <a:pt x="4621" y="3033"/>
                    <a:pt x="4604" y="3051"/>
                    <a:pt x="4604" y="3069"/>
                  </a:cubicBezTo>
                  <a:cubicBezTo>
                    <a:pt x="4425" y="3033"/>
                    <a:pt x="4247" y="3033"/>
                    <a:pt x="4050" y="3033"/>
                  </a:cubicBezTo>
                  <a:lnTo>
                    <a:pt x="4050" y="2355"/>
                  </a:lnTo>
                  <a:cubicBezTo>
                    <a:pt x="4033" y="2106"/>
                    <a:pt x="4033" y="1695"/>
                    <a:pt x="3943" y="1249"/>
                  </a:cubicBezTo>
                  <a:lnTo>
                    <a:pt x="4925" y="714"/>
                  </a:lnTo>
                  <a:close/>
                  <a:moveTo>
                    <a:pt x="3479" y="785"/>
                  </a:moveTo>
                  <a:cubicBezTo>
                    <a:pt x="3711" y="1338"/>
                    <a:pt x="3729" y="1891"/>
                    <a:pt x="3747" y="2355"/>
                  </a:cubicBezTo>
                  <a:lnTo>
                    <a:pt x="3747" y="3069"/>
                  </a:lnTo>
                  <a:cubicBezTo>
                    <a:pt x="3622" y="3087"/>
                    <a:pt x="3479" y="3123"/>
                    <a:pt x="3355" y="3176"/>
                  </a:cubicBezTo>
                  <a:cubicBezTo>
                    <a:pt x="3355" y="3105"/>
                    <a:pt x="3355" y="3051"/>
                    <a:pt x="3355" y="2980"/>
                  </a:cubicBezTo>
                  <a:cubicBezTo>
                    <a:pt x="3355" y="2748"/>
                    <a:pt x="3372" y="2498"/>
                    <a:pt x="3337" y="2177"/>
                  </a:cubicBezTo>
                  <a:cubicBezTo>
                    <a:pt x="3337" y="2034"/>
                    <a:pt x="3319" y="1909"/>
                    <a:pt x="3301" y="1767"/>
                  </a:cubicBezTo>
                  <a:lnTo>
                    <a:pt x="3158" y="946"/>
                  </a:lnTo>
                  <a:cubicBezTo>
                    <a:pt x="3194" y="928"/>
                    <a:pt x="3408" y="821"/>
                    <a:pt x="3479" y="785"/>
                  </a:cubicBezTo>
                  <a:close/>
                  <a:moveTo>
                    <a:pt x="5585" y="357"/>
                  </a:moveTo>
                  <a:cubicBezTo>
                    <a:pt x="5585" y="375"/>
                    <a:pt x="5621" y="446"/>
                    <a:pt x="5621" y="446"/>
                  </a:cubicBezTo>
                  <a:cubicBezTo>
                    <a:pt x="5710" y="642"/>
                    <a:pt x="5763" y="874"/>
                    <a:pt x="5781" y="1089"/>
                  </a:cubicBezTo>
                  <a:cubicBezTo>
                    <a:pt x="5817" y="1320"/>
                    <a:pt x="5817" y="1570"/>
                    <a:pt x="5781" y="1802"/>
                  </a:cubicBezTo>
                  <a:cubicBezTo>
                    <a:pt x="5763" y="1909"/>
                    <a:pt x="5745" y="2034"/>
                    <a:pt x="5710" y="2141"/>
                  </a:cubicBezTo>
                  <a:cubicBezTo>
                    <a:pt x="5710" y="2141"/>
                    <a:pt x="5496" y="2694"/>
                    <a:pt x="5192" y="3247"/>
                  </a:cubicBezTo>
                  <a:cubicBezTo>
                    <a:pt x="5103" y="3212"/>
                    <a:pt x="5014" y="3176"/>
                    <a:pt x="4907" y="3140"/>
                  </a:cubicBezTo>
                  <a:cubicBezTo>
                    <a:pt x="4996" y="2908"/>
                    <a:pt x="5174" y="2427"/>
                    <a:pt x="5299" y="2106"/>
                  </a:cubicBezTo>
                  <a:cubicBezTo>
                    <a:pt x="5585" y="1356"/>
                    <a:pt x="5353" y="821"/>
                    <a:pt x="5192" y="571"/>
                  </a:cubicBezTo>
                  <a:cubicBezTo>
                    <a:pt x="5192" y="571"/>
                    <a:pt x="5585" y="357"/>
                    <a:pt x="5585" y="357"/>
                  </a:cubicBezTo>
                  <a:close/>
                  <a:moveTo>
                    <a:pt x="6013" y="642"/>
                  </a:moveTo>
                  <a:lnTo>
                    <a:pt x="6013" y="642"/>
                  </a:lnTo>
                  <a:cubicBezTo>
                    <a:pt x="6334" y="678"/>
                    <a:pt x="6762" y="714"/>
                    <a:pt x="7173" y="714"/>
                  </a:cubicBezTo>
                  <a:lnTo>
                    <a:pt x="7173" y="767"/>
                  </a:lnTo>
                  <a:cubicBezTo>
                    <a:pt x="7101" y="1374"/>
                    <a:pt x="6887" y="1963"/>
                    <a:pt x="6531" y="2462"/>
                  </a:cubicBezTo>
                  <a:cubicBezTo>
                    <a:pt x="6245" y="2855"/>
                    <a:pt x="5924" y="3230"/>
                    <a:pt x="5674" y="3497"/>
                  </a:cubicBezTo>
                  <a:cubicBezTo>
                    <a:pt x="5656" y="3515"/>
                    <a:pt x="5656" y="3515"/>
                    <a:pt x="5656" y="3533"/>
                  </a:cubicBezTo>
                  <a:cubicBezTo>
                    <a:pt x="5585" y="3479"/>
                    <a:pt x="5531" y="3444"/>
                    <a:pt x="5478" y="3408"/>
                  </a:cubicBezTo>
                  <a:cubicBezTo>
                    <a:pt x="5781" y="2837"/>
                    <a:pt x="5977" y="2284"/>
                    <a:pt x="5995" y="2248"/>
                  </a:cubicBezTo>
                  <a:cubicBezTo>
                    <a:pt x="6102" y="1963"/>
                    <a:pt x="6156" y="1535"/>
                    <a:pt x="6102" y="1106"/>
                  </a:cubicBezTo>
                  <a:cubicBezTo>
                    <a:pt x="6084" y="946"/>
                    <a:pt x="6067" y="785"/>
                    <a:pt x="6013" y="642"/>
                  </a:cubicBezTo>
                  <a:close/>
                  <a:moveTo>
                    <a:pt x="7976" y="642"/>
                  </a:moveTo>
                  <a:cubicBezTo>
                    <a:pt x="7976" y="767"/>
                    <a:pt x="7976" y="892"/>
                    <a:pt x="7958" y="1035"/>
                  </a:cubicBezTo>
                  <a:cubicBezTo>
                    <a:pt x="7887" y="1713"/>
                    <a:pt x="7548" y="2427"/>
                    <a:pt x="7066" y="2908"/>
                  </a:cubicBezTo>
                  <a:lnTo>
                    <a:pt x="7048" y="2908"/>
                  </a:lnTo>
                  <a:lnTo>
                    <a:pt x="6067" y="3943"/>
                  </a:lnTo>
                  <a:cubicBezTo>
                    <a:pt x="6013" y="3872"/>
                    <a:pt x="5942" y="3801"/>
                    <a:pt x="5888" y="3729"/>
                  </a:cubicBezTo>
                  <a:cubicBezTo>
                    <a:pt x="5888" y="3729"/>
                    <a:pt x="5888" y="3711"/>
                    <a:pt x="5906" y="3711"/>
                  </a:cubicBezTo>
                  <a:cubicBezTo>
                    <a:pt x="6138" y="3444"/>
                    <a:pt x="6495" y="3051"/>
                    <a:pt x="6798" y="2641"/>
                  </a:cubicBezTo>
                  <a:cubicBezTo>
                    <a:pt x="7173" y="2106"/>
                    <a:pt x="7405" y="1463"/>
                    <a:pt x="7476" y="803"/>
                  </a:cubicBezTo>
                  <a:lnTo>
                    <a:pt x="7494" y="696"/>
                  </a:lnTo>
                  <a:cubicBezTo>
                    <a:pt x="7619" y="678"/>
                    <a:pt x="7762" y="678"/>
                    <a:pt x="7904" y="660"/>
                  </a:cubicBezTo>
                  <a:cubicBezTo>
                    <a:pt x="7922" y="660"/>
                    <a:pt x="7940" y="660"/>
                    <a:pt x="7976" y="642"/>
                  </a:cubicBezTo>
                  <a:close/>
                  <a:moveTo>
                    <a:pt x="8243" y="1267"/>
                  </a:moveTo>
                  <a:cubicBezTo>
                    <a:pt x="8475" y="1356"/>
                    <a:pt x="8689" y="1517"/>
                    <a:pt x="8850" y="1713"/>
                  </a:cubicBezTo>
                  <a:cubicBezTo>
                    <a:pt x="8939" y="1838"/>
                    <a:pt x="9029" y="1945"/>
                    <a:pt x="9118" y="2070"/>
                  </a:cubicBezTo>
                  <a:cubicBezTo>
                    <a:pt x="9225" y="2230"/>
                    <a:pt x="9332" y="2373"/>
                    <a:pt x="9457" y="2516"/>
                  </a:cubicBezTo>
                  <a:cubicBezTo>
                    <a:pt x="9457" y="2534"/>
                    <a:pt x="9492" y="2569"/>
                    <a:pt x="9564" y="2641"/>
                  </a:cubicBezTo>
                  <a:lnTo>
                    <a:pt x="9278" y="2908"/>
                  </a:lnTo>
                  <a:cubicBezTo>
                    <a:pt x="8868" y="3265"/>
                    <a:pt x="8440" y="3551"/>
                    <a:pt x="7958" y="3765"/>
                  </a:cubicBezTo>
                  <a:cubicBezTo>
                    <a:pt x="7887" y="3801"/>
                    <a:pt x="7851" y="3908"/>
                    <a:pt x="7887" y="3979"/>
                  </a:cubicBezTo>
                  <a:cubicBezTo>
                    <a:pt x="7913" y="4031"/>
                    <a:pt x="7968" y="4064"/>
                    <a:pt x="8030" y="4064"/>
                  </a:cubicBezTo>
                  <a:cubicBezTo>
                    <a:pt x="8053" y="4064"/>
                    <a:pt x="8077" y="4060"/>
                    <a:pt x="8101" y="4050"/>
                  </a:cubicBezTo>
                  <a:cubicBezTo>
                    <a:pt x="8725" y="3747"/>
                    <a:pt x="9260" y="3337"/>
                    <a:pt x="9778" y="2873"/>
                  </a:cubicBezTo>
                  <a:cubicBezTo>
                    <a:pt x="9974" y="3087"/>
                    <a:pt x="10135" y="3230"/>
                    <a:pt x="10242" y="3337"/>
                  </a:cubicBezTo>
                  <a:cubicBezTo>
                    <a:pt x="10242" y="3337"/>
                    <a:pt x="9956" y="3586"/>
                    <a:pt x="9921" y="3622"/>
                  </a:cubicBezTo>
                  <a:cubicBezTo>
                    <a:pt x="9707" y="3783"/>
                    <a:pt x="9475" y="3943"/>
                    <a:pt x="9243" y="4050"/>
                  </a:cubicBezTo>
                  <a:cubicBezTo>
                    <a:pt x="8779" y="4265"/>
                    <a:pt x="8297" y="4443"/>
                    <a:pt x="7601" y="4621"/>
                  </a:cubicBezTo>
                  <a:lnTo>
                    <a:pt x="6513" y="4871"/>
                  </a:lnTo>
                  <a:cubicBezTo>
                    <a:pt x="6495" y="4764"/>
                    <a:pt x="6459" y="4675"/>
                    <a:pt x="6423" y="4586"/>
                  </a:cubicBezTo>
                  <a:cubicBezTo>
                    <a:pt x="6477" y="4568"/>
                    <a:pt x="6531" y="4568"/>
                    <a:pt x="6602" y="4550"/>
                  </a:cubicBezTo>
                  <a:cubicBezTo>
                    <a:pt x="6816" y="4496"/>
                    <a:pt x="7101" y="4425"/>
                    <a:pt x="7405" y="4318"/>
                  </a:cubicBezTo>
                  <a:cubicBezTo>
                    <a:pt x="7476" y="4300"/>
                    <a:pt x="7530" y="4211"/>
                    <a:pt x="7512" y="4122"/>
                  </a:cubicBezTo>
                  <a:cubicBezTo>
                    <a:pt x="7484" y="4066"/>
                    <a:pt x="7424" y="4021"/>
                    <a:pt x="7364" y="4021"/>
                  </a:cubicBezTo>
                  <a:cubicBezTo>
                    <a:pt x="7348" y="4021"/>
                    <a:pt x="7331" y="4025"/>
                    <a:pt x="7316" y="4033"/>
                  </a:cubicBezTo>
                  <a:cubicBezTo>
                    <a:pt x="7030" y="4122"/>
                    <a:pt x="6745" y="4193"/>
                    <a:pt x="6513" y="4247"/>
                  </a:cubicBezTo>
                  <a:cubicBezTo>
                    <a:pt x="6441" y="4265"/>
                    <a:pt x="6370" y="4282"/>
                    <a:pt x="6299" y="4300"/>
                  </a:cubicBezTo>
                  <a:cubicBezTo>
                    <a:pt x="6281" y="4265"/>
                    <a:pt x="6263" y="4247"/>
                    <a:pt x="6245" y="4211"/>
                  </a:cubicBezTo>
                  <a:lnTo>
                    <a:pt x="7280" y="3123"/>
                  </a:lnTo>
                  <a:cubicBezTo>
                    <a:pt x="7637" y="2766"/>
                    <a:pt x="7922" y="2284"/>
                    <a:pt x="8101" y="1767"/>
                  </a:cubicBezTo>
                  <a:cubicBezTo>
                    <a:pt x="8172" y="1588"/>
                    <a:pt x="8208" y="1428"/>
                    <a:pt x="8243" y="1267"/>
                  </a:cubicBezTo>
                  <a:close/>
                  <a:moveTo>
                    <a:pt x="9938" y="3979"/>
                  </a:moveTo>
                  <a:cubicBezTo>
                    <a:pt x="9992" y="4104"/>
                    <a:pt x="10046" y="4247"/>
                    <a:pt x="10081" y="4372"/>
                  </a:cubicBezTo>
                  <a:cubicBezTo>
                    <a:pt x="10099" y="4496"/>
                    <a:pt x="10117" y="4693"/>
                    <a:pt x="10153" y="4907"/>
                  </a:cubicBezTo>
                  <a:cubicBezTo>
                    <a:pt x="10188" y="5121"/>
                    <a:pt x="10206" y="5335"/>
                    <a:pt x="10242" y="5513"/>
                  </a:cubicBezTo>
                  <a:cubicBezTo>
                    <a:pt x="9881" y="5591"/>
                    <a:pt x="8867" y="5808"/>
                    <a:pt x="7815" y="5808"/>
                  </a:cubicBezTo>
                  <a:cubicBezTo>
                    <a:pt x="7411" y="5808"/>
                    <a:pt x="7001" y="5776"/>
                    <a:pt x="6620" y="5692"/>
                  </a:cubicBezTo>
                  <a:cubicBezTo>
                    <a:pt x="6620" y="5513"/>
                    <a:pt x="6602" y="5335"/>
                    <a:pt x="6584" y="5174"/>
                  </a:cubicBezTo>
                  <a:cubicBezTo>
                    <a:pt x="7530" y="4960"/>
                    <a:pt x="8475" y="4764"/>
                    <a:pt x="9368" y="4336"/>
                  </a:cubicBezTo>
                  <a:cubicBezTo>
                    <a:pt x="9564" y="4247"/>
                    <a:pt x="9742" y="4140"/>
                    <a:pt x="9938" y="3979"/>
                  </a:cubicBezTo>
                  <a:close/>
                  <a:moveTo>
                    <a:pt x="10295" y="5817"/>
                  </a:moveTo>
                  <a:lnTo>
                    <a:pt x="10295" y="5817"/>
                  </a:lnTo>
                  <a:cubicBezTo>
                    <a:pt x="10280" y="5824"/>
                    <a:pt x="10420" y="6316"/>
                    <a:pt x="10438" y="6316"/>
                  </a:cubicBezTo>
                  <a:cubicBezTo>
                    <a:pt x="10188" y="6406"/>
                    <a:pt x="9921" y="6459"/>
                    <a:pt x="9653" y="6495"/>
                  </a:cubicBezTo>
                  <a:cubicBezTo>
                    <a:pt x="9314" y="6531"/>
                    <a:pt x="8975" y="6548"/>
                    <a:pt x="8654" y="6548"/>
                  </a:cubicBezTo>
                  <a:cubicBezTo>
                    <a:pt x="8297" y="6548"/>
                    <a:pt x="7958" y="6548"/>
                    <a:pt x="7601" y="6513"/>
                  </a:cubicBezTo>
                  <a:cubicBezTo>
                    <a:pt x="7316" y="6495"/>
                    <a:pt x="7012" y="6441"/>
                    <a:pt x="6727" y="6370"/>
                  </a:cubicBezTo>
                  <a:cubicBezTo>
                    <a:pt x="6691" y="6370"/>
                    <a:pt x="6655" y="6352"/>
                    <a:pt x="6620" y="6352"/>
                  </a:cubicBezTo>
                  <a:lnTo>
                    <a:pt x="6548" y="6316"/>
                  </a:lnTo>
                  <a:cubicBezTo>
                    <a:pt x="6566" y="6209"/>
                    <a:pt x="6584" y="6102"/>
                    <a:pt x="6602" y="5995"/>
                  </a:cubicBezTo>
                  <a:cubicBezTo>
                    <a:pt x="6975" y="6074"/>
                    <a:pt x="7396" y="6114"/>
                    <a:pt x="7860" y="6114"/>
                  </a:cubicBezTo>
                  <a:cubicBezTo>
                    <a:pt x="8240" y="6114"/>
                    <a:pt x="8648" y="6087"/>
                    <a:pt x="9082" y="6031"/>
                  </a:cubicBezTo>
                  <a:cubicBezTo>
                    <a:pt x="9635" y="5960"/>
                    <a:pt x="10063" y="5870"/>
                    <a:pt x="10295" y="5817"/>
                  </a:cubicBezTo>
                  <a:close/>
                  <a:moveTo>
                    <a:pt x="6477" y="6620"/>
                  </a:moveTo>
                  <a:cubicBezTo>
                    <a:pt x="6981" y="6793"/>
                    <a:pt x="7762" y="6855"/>
                    <a:pt x="8417" y="6855"/>
                  </a:cubicBezTo>
                  <a:cubicBezTo>
                    <a:pt x="8504" y="6855"/>
                    <a:pt x="8590" y="6854"/>
                    <a:pt x="8672" y="6852"/>
                  </a:cubicBezTo>
                  <a:cubicBezTo>
                    <a:pt x="8814" y="6852"/>
                    <a:pt x="9064" y="6852"/>
                    <a:pt x="9368" y="6834"/>
                  </a:cubicBezTo>
                  <a:lnTo>
                    <a:pt x="9368" y="6834"/>
                  </a:lnTo>
                  <a:cubicBezTo>
                    <a:pt x="9243" y="7280"/>
                    <a:pt x="8957" y="7690"/>
                    <a:pt x="8565" y="7940"/>
                  </a:cubicBezTo>
                  <a:cubicBezTo>
                    <a:pt x="8315" y="8101"/>
                    <a:pt x="8011" y="8208"/>
                    <a:pt x="7708" y="8261"/>
                  </a:cubicBezTo>
                  <a:cubicBezTo>
                    <a:pt x="7568" y="8289"/>
                    <a:pt x="7428" y="8303"/>
                    <a:pt x="7291" y="8303"/>
                  </a:cubicBezTo>
                  <a:cubicBezTo>
                    <a:pt x="6726" y="8303"/>
                    <a:pt x="6197" y="8074"/>
                    <a:pt x="5853" y="7672"/>
                  </a:cubicBezTo>
                  <a:cubicBezTo>
                    <a:pt x="6031" y="7494"/>
                    <a:pt x="6174" y="7262"/>
                    <a:pt x="6299" y="7030"/>
                  </a:cubicBezTo>
                  <a:cubicBezTo>
                    <a:pt x="6370" y="6887"/>
                    <a:pt x="6423" y="6762"/>
                    <a:pt x="6477" y="6620"/>
                  </a:cubicBezTo>
                  <a:close/>
                  <a:moveTo>
                    <a:pt x="5620" y="0"/>
                  </a:moveTo>
                  <a:cubicBezTo>
                    <a:pt x="5598" y="0"/>
                    <a:pt x="5574" y="6"/>
                    <a:pt x="5549" y="18"/>
                  </a:cubicBezTo>
                  <a:cubicBezTo>
                    <a:pt x="5549" y="36"/>
                    <a:pt x="3854" y="946"/>
                    <a:pt x="3854" y="946"/>
                  </a:cubicBezTo>
                  <a:cubicBezTo>
                    <a:pt x="3818" y="803"/>
                    <a:pt x="3765" y="660"/>
                    <a:pt x="3711" y="518"/>
                  </a:cubicBezTo>
                  <a:cubicBezTo>
                    <a:pt x="3685" y="465"/>
                    <a:pt x="3621" y="432"/>
                    <a:pt x="3560" y="432"/>
                  </a:cubicBezTo>
                  <a:cubicBezTo>
                    <a:pt x="3538" y="432"/>
                    <a:pt x="3516" y="437"/>
                    <a:pt x="3497" y="446"/>
                  </a:cubicBezTo>
                  <a:cubicBezTo>
                    <a:pt x="3265" y="535"/>
                    <a:pt x="3033" y="660"/>
                    <a:pt x="2801" y="767"/>
                  </a:cubicBezTo>
                  <a:cubicBezTo>
                    <a:pt x="1891" y="1213"/>
                    <a:pt x="1160" y="1909"/>
                    <a:pt x="696" y="2801"/>
                  </a:cubicBezTo>
                  <a:cubicBezTo>
                    <a:pt x="660" y="2873"/>
                    <a:pt x="678" y="2980"/>
                    <a:pt x="767" y="3016"/>
                  </a:cubicBezTo>
                  <a:cubicBezTo>
                    <a:pt x="786" y="3025"/>
                    <a:pt x="807" y="3030"/>
                    <a:pt x="827" y="3030"/>
                  </a:cubicBezTo>
                  <a:cubicBezTo>
                    <a:pt x="883" y="3030"/>
                    <a:pt x="938" y="2996"/>
                    <a:pt x="964" y="2944"/>
                  </a:cubicBezTo>
                  <a:cubicBezTo>
                    <a:pt x="1356" y="2195"/>
                    <a:pt x="1945" y="1588"/>
                    <a:pt x="2623" y="1213"/>
                  </a:cubicBezTo>
                  <a:cubicBezTo>
                    <a:pt x="2641" y="1196"/>
                    <a:pt x="2730" y="1142"/>
                    <a:pt x="2855" y="1089"/>
                  </a:cubicBezTo>
                  <a:cubicBezTo>
                    <a:pt x="2962" y="1731"/>
                    <a:pt x="3051" y="2337"/>
                    <a:pt x="3033" y="2980"/>
                  </a:cubicBezTo>
                  <a:cubicBezTo>
                    <a:pt x="3033" y="3087"/>
                    <a:pt x="3033" y="3194"/>
                    <a:pt x="3033" y="3283"/>
                  </a:cubicBezTo>
                  <a:cubicBezTo>
                    <a:pt x="2855" y="3372"/>
                    <a:pt x="2694" y="3479"/>
                    <a:pt x="2534" y="3604"/>
                  </a:cubicBezTo>
                  <a:cubicBezTo>
                    <a:pt x="2284" y="3783"/>
                    <a:pt x="2088" y="4033"/>
                    <a:pt x="1963" y="4300"/>
                  </a:cubicBezTo>
                  <a:cubicBezTo>
                    <a:pt x="1552" y="5067"/>
                    <a:pt x="1642" y="6031"/>
                    <a:pt x="2266" y="6673"/>
                  </a:cubicBezTo>
                  <a:cubicBezTo>
                    <a:pt x="2611" y="7030"/>
                    <a:pt x="3078" y="7194"/>
                    <a:pt x="3545" y="7194"/>
                  </a:cubicBezTo>
                  <a:cubicBezTo>
                    <a:pt x="4454" y="7194"/>
                    <a:pt x="5359" y="6569"/>
                    <a:pt x="5335" y="5531"/>
                  </a:cubicBezTo>
                  <a:cubicBezTo>
                    <a:pt x="5317" y="4943"/>
                    <a:pt x="4943" y="4389"/>
                    <a:pt x="4372" y="4193"/>
                  </a:cubicBezTo>
                  <a:cubicBezTo>
                    <a:pt x="4266" y="4159"/>
                    <a:pt x="4156" y="4143"/>
                    <a:pt x="4046" y="4143"/>
                  </a:cubicBezTo>
                  <a:cubicBezTo>
                    <a:pt x="3360" y="4143"/>
                    <a:pt x="2680" y="4773"/>
                    <a:pt x="3033" y="5496"/>
                  </a:cubicBezTo>
                  <a:cubicBezTo>
                    <a:pt x="3163" y="5777"/>
                    <a:pt x="3462" y="5974"/>
                    <a:pt x="3758" y="5974"/>
                  </a:cubicBezTo>
                  <a:cubicBezTo>
                    <a:pt x="3912" y="5974"/>
                    <a:pt x="4065" y="5921"/>
                    <a:pt x="4193" y="5799"/>
                  </a:cubicBezTo>
                  <a:cubicBezTo>
                    <a:pt x="4265" y="5728"/>
                    <a:pt x="4265" y="5638"/>
                    <a:pt x="4193" y="5567"/>
                  </a:cubicBezTo>
                  <a:cubicBezTo>
                    <a:pt x="4166" y="5540"/>
                    <a:pt x="4131" y="5527"/>
                    <a:pt x="4093" y="5527"/>
                  </a:cubicBezTo>
                  <a:cubicBezTo>
                    <a:pt x="4055" y="5527"/>
                    <a:pt x="4015" y="5540"/>
                    <a:pt x="3979" y="5567"/>
                  </a:cubicBezTo>
                  <a:cubicBezTo>
                    <a:pt x="3902" y="5639"/>
                    <a:pt x="3817" y="5669"/>
                    <a:pt x="3732" y="5669"/>
                  </a:cubicBezTo>
                  <a:cubicBezTo>
                    <a:pt x="3521" y="5669"/>
                    <a:pt x="3316" y="5480"/>
                    <a:pt x="3265" y="5264"/>
                  </a:cubicBezTo>
                  <a:cubicBezTo>
                    <a:pt x="3194" y="4978"/>
                    <a:pt x="3319" y="4728"/>
                    <a:pt x="3569" y="4568"/>
                  </a:cubicBezTo>
                  <a:cubicBezTo>
                    <a:pt x="3711" y="4479"/>
                    <a:pt x="3862" y="4440"/>
                    <a:pt x="4009" y="4440"/>
                  </a:cubicBezTo>
                  <a:cubicBezTo>
                    <a:pt x="4399" y="4440"/>
                    <a:pt x="4770" y="4715"/>
                    <a:pt x="4925" y="5103"/>
                  </a:cubicBezTo>
                  <a:cubicBezTo>
                    <a:pt x="5085" y="5478"/>
                    <a:pt x="5050" y="5888"/>
                    <a:pt x="4835" y="6245"/>
                  </a:cubicBezTo>
                  <a:cubicBezTo>
                    <a:pt x="4621" y="6620"/>
                    <a:pt x="4229" y="6852"/>
                    <a:pt x="3783" y="6905"/>
                  </a:cubicBezTo>
                  <a:cubicBezTo>
                    <a:pt x="3733" y="6910"/>
                    <a:pt x="3683" y="6912"/>
                    <a:pt x="3634" y="6912"/>
                  </a:cubicBezTo>
                  <a:cubicBezTo>
                    <a:pt x="2704" y="6912"/>
                    <a:pt x="1966" y="6123"/>
                    <a:pt x="2034" y="5157"/>
                  </a:cubicBezTo>
                  <a:cubicBezTo>
                    <a:pt x="2107" y="4059"/>
                    <a:pt x="3129" y="3357"/>
                    <a:pt x="4164" y="3357"/>
                  </a:cubicBezTo>
                  <a:cubicBezTo>
                    <a:pt x="4390" y="3357"/>
                    <a:pt x="4617" y="3391"/>
                    <a:pt x="4835" y="3462"/>
                  </a:cubicBezTo>
                  <a:cubicBezTo>
                    <a:pt x="6138" y="3872"/>
                    <a:pt x="6602" y="5442"/>
                    <a:pt x="6138" y="6638"/>
                  </a:cubicBezTo>
                  <a:cubicBezTo>
                    <a:pt x="5745" y="7619"/>
                    <a:pt x="4782" y="8208"/>
                    <a:pt x="3765" y="8243"/>
                  </a:cubicBezTo>
                  <a:cubicBezTo>
                    <a:pt x="3728" y="8245"/>
                    <a:pt x="3691" y="8245"/>
                    <a:pt x="3654" y="8245"/>
                  </a:cubicBezTo>
                  <a:cubicBezTo>
                    <a:pt x="2583" y="8245"/>
                    <a:pt x="1498" y="7747"/>
                    <a:pt x="946" y="6816"/>
                  </a:cubicBezTo>
                  <a:cubicBezTo>
                    <a:pt x="411" y="5906"/>
                    <a:pt x="321" y="4728"/>
                    <a:pt x="696" y="3604"/>
                  </a:cubicBezTo>
                  <a:cubicBezTo>
                    <a:pt x="714" y="3515"/>
                    <a:pt x="678" y="3426"/>
                    <a:pt x="589" y="3408"/>
                  </a:cubicBezTo>
                  <a:cubicBezTo>
                    <a:pt x="574" y="3400"/>
                    <a:pt x="558" y="3397"/>
                    <a:pt x="541" y="3397"/>
                  </a:cubicBezTo>
                  <a:cubicBezTo>
                    <a:pt x="482" y="3397"/>
                    <a:pt x="421" y="3445"/>
                    <a:pt x="393" y="3515"/>
                  </a:cubicBezTo>
                  <a:cubicBezTo>
                    <a:pt x="0" y="4711"/>
                    <a:pt x="89" y="5977"/>
                    <a:pt x="678" y="6977"/>
                  </a:cubicBezTo>
                  <a:cubicBezTo>
                    <a:pt x="1285" y="7994"/>
                    <a:pt x="2480" y="8547"/>
                    <a:pt x="3640" y="8547"/>
                  </a:cubicBezTo>
                  <a:cubicBezTo>
                    <a:pt x="4193" y="8547"/>
                    <a:pt x="4746" y="8422"/>
                    <a:pt x="5228" y="8154"/>
                  </a:cubicBezTo>
                  <a:cubicBezTo>
                    <a:pt x="5371" y="8083"/>
                    <a:pt x="5496" y="7994"/>
                    <a:pt x="5621" y="7887"/>
                  </a:cubicBezTo>
                  <a:cubicBezTo>
                    <a:pt x="6013" y="8350"/>
                    <a:pt x="6638" y="8618"/>
                    <a:pt x="7298" y="8618"/>
                  </a:cubicBezTo>
                  <a:cubicBezTo>
                    <a:pt x="8386" y="8618"/>
                    <a:pt x="9457" y="7887"/>
                    <a:pt x="9707" y="6798"/>
                  </a:cubicBezTo>
                  <a:cubicBezTo>
                    <a:pt x="10099" y="6745"/>
                    <a:pt x="10527" y="6655"/>
                    <a:pt x="10759" y="6513"/>
                  </a:cubicBezTo>
                  <a:cubicBezTo>
                    <a:pt x="10795" y="6477"/>
                    <a:pt x="10813" y="6441"/>
                    <a:pt x="10831" y="6388"/>
                  </a:cubicBezTo>
                  <a:cubicBezTo>
                    <a:pt x="10831" y="6352"/>
                    <a:pt x="10813" y="6299"/>
                    <a:pt x="10777" y="6263"/>
                  </a:cubicBezTo>
                  <a:cubicBezTo>
                    <a:pt x="10616" y="6102"/>
                    <a:pt x="10527" y="5335"/>
                    <a:pt x="10456" y="4871"/>
                  </a:cubicBezTo>
                  <a:cubicBezTo>
                    <a:pt x="10438" y="4639"/>
                    <a:pt x="10402" y="4443"/>
                    <a:pt x="10385" y="4318"/>
                  </a:cubicBezTo>
                  <a:cubicBezTo>
                    <a:pt x="10331" y="4122"/>
                    <a:pt x="10277" y="3943"/>
                    <a:pt x="10188" y="3783"/>
                  </a:cubicBezTo>
                  <a:cubicBezTo>
                    <a:pt x="10224" y="3765"/>
                    <a:pt x="10492" y="3533"/>
                    <a:pt x="10599" y="3444"/>
                  </a:cubicBezTo>
                  <a:cubicBezTo>
                    <a:pt x="10688" y="3372"/>
                    <a:pt x="10670" y="3230"/>
                    <a:pt x="10563" y="3176"/>
                  </a:cubicBezTo>
                  <a:cubicBezTo>
                    <a:pt x="10438" y="3123"/>
                    <a:pt x="9867" y="2534"/>
                    <a:pt x="9689" y="2320"/>
                  </a:cubicBezTo>
                  <a:cubicBezTo>
                    <a:pt x="9475" y="2070"/>
                    <a:pt x="9296" y="1784"/>
                    <a:pt x="9082" y="1517"/>
                  </a:cubicBezTo>
                  <a:cubicBezTo>
                    <a:pt x="8868" y="1249"/>
                    <a:pt x="8582" y="1053"/>
                    <a:pt x="8279" y="946"/>
                  </a:cubicBezTo>
                  <a:cubicBezTo>
                    <a:pt x="8297" y="750"/>
                    <a:pt x="8279" y="571"/>
                    <a:pt x="8243" y="428"/>
                  </a:cubicBezTo>
                  <a:cubicBezTo>
                    <a:pt x="8230" y="348"/>
                    <a:pt x="8166" y="308"/>
                    <a:pt x="8098" y="308"/>
                  </a:cubicBezTo>
                  <a:cubicBezTo>
                    <a:pt x="8075" y="308"/>
                    <a:pt x="8052" y="312"/>
                    <a:pt x="8029" y="321"/>
                  </a:cubicBezTo>
                  <a:cubicBezTo>
                    <a:pt x="7752" y="388"/>
                    <a:pt x="7488" y="406"/>
                    <a:pt x="7217" y="406"/>
                  </a:cubicBezTo>
                  <a:cubicBezTo>
                    <a:pt x="7052" y="406"/>
                    <a:pt x="6884" y="399"/>
                    <a:pt x="6709" y="393"/>
                  </a:cubicBezTo>
                  <a:cubicBezTo>
                    <a:pt x="6441" y="375"/>
                    <a:pt x="6174" y="357"/>
                    <a:pt x="5906" y="321"/>
                  </a:cubicBezTo>
                  <a:cubicBezTo>
                    <a:pt x="5860" y="214"/>
                    <a:pt x="5761" y="0"/>
                    <a:pt x="56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356;p33">
              <a:extLst>
                <a:ext uri="{FF2B5EF4-FFF2-40B4-BE49-F238E27FC236}">
                  <a16:creationId xmlns:a16="http://schemas.microsoft.com/office/drawing/2014/main" id="{A43C9AF3-F26F-0645-44C2-463301C3DCC7}"/>
                </a:ext>
              </a:extLst>
            </p:cNvPr>
            <p:cNvSpPr/>
            <p:nvPr/>
          </p:nvSpPr>
          <p:spPr>
            <a:xfrm>
              <a:off x="4182292" y="-1839644"/>
              <a:ext cx="29" cy="29"/>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357;p33">
              <a:extLst>
                <a:ext uri="{FF2B5EF4-FFF2-40B4-BE49-F238E27FC236}">
                  <a16:creationId xmlns:a16="http://schemas.microsoft.com/office/drawing/2014/main" id="{50DC42E7-5D95-A459-E79D-F238FD31A821}"/>
                </a:ext>
              </a:extLst>
            </p:cNvPr>
            <p:cNvSpPr/>
            <p:nvPr/>
          </p:nvSpPr>
          <p:spPr>
            <a:xfrm>
              <a:off x="4243851" y="-1858070"/>
              <a:ext cx="29" cy="29"/>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069;p32">
            <a:extLst>
              <a:ext uri="{FF2B5EF4-FFF2-40B4-BE49-F238E27FC236}">
                <a16:creationId xmlns:a16="http://schemas.microsoft.com/office/drawing/2014/main" id="{EC0ECB71-B870-8C42-2FB2-87815671BEE1}"/>
              </a:ext>
            </a:extLst>
          </p:cNvPr>
          <p:cNvSpPr txBox="1">
            <a:spLocks/>
          </p:cNvSpPr>
          <p:nvPr/>
        </p:nvSpPr>
        <p:spPr>
          <a:xfrm>
            <a:off x="508787" y="2150269"/>
            <a:ext cx="2506276" cy="20582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McLaren"/>
              <a:buNone/>
              <a:defRPr sz="1400" b="0" i="0" u="none" strike="noStrike" cap="none">
                <a:solidFill>
                  <a:schemeClr val="accent6"/>
                </a:solidFill>
                <a:latin typeface="McLaren"/>
                <a:ea typeface="McLaren"/>
                <a:cs typeface="McLaren"/>
                <a:sym typeface="McLaren"/>
              </a:defRPr>
            </a:lvl1pPr>
            <a:lvl2pPr marL="914400" marR="0" lvl="1"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2pPr>
            <a:lvl3pPr marL="1371600" marR="0" lvl="2"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3pPr>
            <a:lvl4pPr marL="1828800" marR="0" lvl="3"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4pPr>
            <a:lvl5pPr marL="2286000" marR="0" lvl="4"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5pPr>
            <a:lvl6pPr marL="2743200" marR="0" lvl="5"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6pPr>
            <a:lvl7pPr marL="3200400" marR="0" lvl="6"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7pPr>
            <a:lvl8pPr marL="3657600" marR="0" lvl="7"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8pPr>
            <a:lvl9pPr marL="4114800" marR="0" lvl="8"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9pPr>
          </a:lstStyle>
          <a:p>
            <a:pPr algn="l">
              <a:lnSpc>
                <a:spcPct val="115000"/>
              </a:lnSpc>
              <a:buClr>
                <a:schemeClr val="accent5"/>
              </a:buClr>
              <a:buFont typeface="McLaren"/>
              <a:buChar char="●"/>
            </a:pPr>
            <a:r>
              <a:rPr lang="en-US" sz="1200" b="1" dirty="0"/>
              <a:t>Target Network Updates</a:t>
            </a:r>
            <a:r>
              <a:rPr lang="en-US" sz="1200" dirty="0"/>
              <a:t>: Every 100 episodes for stability and alignment.</a:t>
            </a:r>
          </a:p>
          <a:p>
            <a:pPr algn="l">
              <a:lnSpc>
                <a:spcPct val="115000"/>
              </a:lnSpc>
              <a:buClr>
                <a:schemeClr val="accent5"/>
              </a:buClr>
              <a:buFont typeface="McLaren"/>
              <a:buChar char="●"/>
            </a:pPr>
            <a:r>
              <a:rPr lang="en-US" sz="1200" b="1" dirty="0"/>
              <a:t>Replay Memory Size</a:t>
            </a:r>
            <a:r>
              <a:rPr lang="en-US" sz="1200" dirty="0"/>
              <a:t>: 100,000 to ensure stable training and avoid policy degradation.</a:t>
            </a:r>
          </a:p>
        </p:txBody>
      </p:sp>
      <p:sp>
        <p:nvSpPr>
          <p:cNvPr id="3585" name="Google Shape;3069;p32">
            <a:extLst>
              <a:ext uri="{FF2B5EF4-FFF2-40B4-BE49-F238E27FC236}">
                <a16:creationId xmlns:a16="http://schemas.microsoft.com/office/drawing/2014/main" id="{81ECB816-32C6-1A3A-8F73-63194F81E7AA}"/>
              </a:ext>
            </a:extLst>
          </p:cNvPr>
          <p:cNvSpPr txBox="1">
            <a:spLocks/>
          </p:cNvSpPr>
          <p:nvPr/>
        </p:nvSpPr>
        <p:spPr>
          <a:xfrm>
            <a:off x="3273407" y="2277367"/>
            <a:ext cx="2506276" cy="20582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McLaren"/>
              <a:buNone/>
              <a:defRPr sz="1400" b="0" i="0" u="none" strike="noStrike" cap="none">
                <a:solidFill>
                  <a:schemeClr val="accent6"/>
                </a:solidFill>
                <a:latin typeface="McLaren"/>
                <a:ea typeface="McLaren"/>
                <a:cs typeface="McLaren"/>
                <a:sym typeface="McLaren"/>
              </a:defRPr>
            </a:lvl1pPr>
            <a:lvl2pPr marL="914400" marR="0" lvl="1"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2pPr>
            <a:lvl3pPr marL="1371600" marR="0" lvl="2"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3pPr>
            <a:lvl4pPr marL="1828800" marR="0" lvl="3"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4pPr>
            <a:lvl5pPr marL="2286000" marR="0" lvl="4"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5pPr>
            <a:lvl6pPr marL="2743200" marR="0" lvl="5"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6pPr>
            <a:lvl7pPr marL="3200400" marR="0" lvl="6"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7pPr>
            <a:lvl8pPr marL="3657600" marR="0" lvl="7"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8pPr>
            <a:lvl9pPr marL="4114800" marR="0" lvl="8"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9pPr>
          </a:lstStyle>
          <a:p>
            <a:pPr algn="l">
              <a:lnSpc>
                <a:spcPct val="115000"/>
              </a:lnSpc>
              <a:buClr>
                <a:schemeClr val="accent5"/>
              </a:buClr>
              <a:buFont typeface="McLaren"/>
              <a:buChar char="●"/>
            </a:pPr>
            <a:r>
              <a:rPr lang="en-US" sz="1200" b="1" dirty="0"/>
              <a:t>Batch Size</a:t>
            </a:r>
            <a:r>
              <a:rPr lang="en-US" sz="1200" dirty="0"/>
              <a:t>: 32 for efficient information capture.</a:t>
            </a:r>
          </a:p>
          <a:p>
            <a:pPr algn="l">
              <a:lnSpc>
                <a:spcPct val="115000"/>
              </a:lnSpc>
              <a:buClr>
                <a:schemeClr val="accent5"/>
              </a:buClr>
              <a:buFont typeface="McLaren"/>
              <a:buChar char="●"/>
            </a:pPr>
            <a:r>
              <a:rPr lang="en-US" sz="1200" b="1" dirty="0"/>
              <a:t>Learning Rate: </a:t>
            </a:r>
            <a:r>
              <a:rPr lang="en-US" sz="1200" dirty="0"/>
              <a:t>0.0001 to minimize oscillations and ensure gradual learning.</a:t>
            </a:r>
          </a:p>
        </p:txBody>
      </p:sp>
      <p:sp>
        <p:nvSpPr>
          <p:cNvPr id="3586" name="Google Shape;3069;p32">
            <a:extLst>
              <a:ext uri="{FF2B5EF4-FFF2-40B4-BE49-F238E27FC236}">
                <a16:creationId xmlns:a16="http://schemas.microsoft.com/office/drawing/2014/main" id="{E9273DAC-DA4A-DE03-F945-767314422740}"/>
              </a:ext>
            </a:extLst>
          </p:cNvPr>
          <p:cNvSpPr txBox="1">
            <a:spLocks/>
          </p:cNvSpPr>
          <p:nvPr/>
        </p:nvSpPr>
        <p:spPr>
          <a:xfrm>
            <a:off x="5979319" y="2277367"/>
            <a:ext cx="2655894" cy="20582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McLaren"/>
              <a:buNone/>
              <a:defRPr sz="1400" b="0" i="0" u="none" strike="noStrike" cap="none">
                <a:solidFill>
                  <a:schemeClr val="accent6"/>
                </a:solidFill>
                <a:latin typeface="McLaren"/>
                <a:ea typeface="McLaren"/>
                <a:cs typeface="McLaren"/>
                <a:sym typeface="McLaren"/>
              </a:defRPr>
            </a:lvl1pPr>
            <a:lvl2pPr marL="914400" marR="0" lvl="1"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2pPr>
            <a:lvl3pPr marL="1371600" marR="0" lvl="2"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3pPr>
            <a:lvl4pPr marL="1828800" marR="0" lvl="3"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4pPr>
            <a:lvl5pPr marL="2286000" marR="0" lvl="4"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5pPr>
            <a:lvl6pPr marL="2743200" marR="0" lvl="5"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6pPr>
            <a:lvl7pPr marL="3200400" marR="0" lvl="6"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7pPr>
            <a:lvl8pPr marL="3657600" marR="0" lvl="7"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8pPr>
            <a:lvl9pPr marL="4114800" marR="0" lvl="8"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9pPr>
          </a:lstStyle>
          <a:p>
            <a:pPr algn="l">
              <a:lnSpc>
                <a:spcPct val="115000"/>
              </a:lnSpc>
              <a:buClr>
                <a:schemeClr val="accent5"/>
              </a:buClr>
              <a:buFont typeface="McLaren"/>
              <a:buChar char="●"/>
            </a:pPr>
            <a:r>
              <a:rPr lang="en-US" sz="1200" b="1" dirty="0"/>
              <a:t>Epsilon-greedy: </a:t>
            </a:r>
            <a:r>
              <a:rPr lang="en-US" sz="1200" dirty="0"/>
              <a:t>Shift from exploration (EPS_START = 1.0) to exploitation (EPS_END = 0.01) over the course of training with a decay rate (EPS_DECAY = 0.998) for steady learning.</a:t>
            </a:r>
          </a:p>
        </p:txBody>
      </p:sp>
    </p:spTree>
    <p:extLst>
      <p:ext uri="{BB962C8B-B14F-4D97-AF65-F5344CB8AC3E}">
        <p14:creationId xmlns:p14="http://schemas.microsoft.com/office/powerpoint/2010/main" val="14365724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95">
          <a:extLst>
            <a:ext uri="{FF2B5EF4-FFF2-40B4-BE49-F238E27FC236}">
              <a16:creationId xmlns:a16="http://schemas.microsoft.com/office/drawing/2014/main" id="{7D1FF833-8FC7-F33B-539F-F19E1E432093}"/>
            </a:ext>
          </a:extLst>
        </p:cNvPr>
        <p:cNvGrpSpPr/>
        <p:nvPr/>
      </p:nvGrpSpPr>
      <p:grpSpPr>
        <a:xfrm>
          <a:off x="0" y="0"/>
          <a:ext cx="0" cy="0"/>
          <a:chOff x="0" y="0"/>
          <a:chExt cx="0" cy="0"/>
        </a:xfrm>
      </p:grpSpPr>
      <p:grpSp>
        <p:nvGrpSpPr>
          <p:cNvPr id="34" name="Google Shape;2996;p32">
            <a:extLst>
              <a:ext uri="{FF2B5EF4-FFF2-40B4-BE49-F238E27FC236}">
                <a16:creationId xmlns:a16="http://schemas.microsoft.com/office/drawing/2014/main" id="{BA071B3B-0D62-D048-1CD7-AAE873C05203}"/>
              </a:ext>
            </a:extLst>
          </p:cNvPr>
          <p:cNvGrpSpPr/>
          <p:nvPr/>
        </p:nvGrpSpPr>
        <p:grpSpPr>
          <a:xfrm rot="-115097">
            <a:off x="1010201" y="1622448"/>
            <a:ext cx="3376389" cy="2491111"/>
            <a:chOff x="2477366" y="1870588"/>
            <a:chExt cx="3245399" cy="1673052"/>
          </a:xfrm>
        </p:grpSpPr>
        <p:grpSp>
          <p:nvGrpSpPr>
            <p:cNvPr id="35" name="Google Shape;2997;p32">
              <a:extLst>
                <a:ext uri="{FF2B5EF4-FFF2-40B4-BE49-F238E27FC236}">
                  <a16:creationId xmlns:a16="http://schemas.microsoft.com/office/drawing/2014/main" id="{1B5AD65B-D995-AD1E-7A4D-815BAD02E0B9}"/>
                </a:ext>
              </a:extLst>
            </p:cNvPr>
            <p:cNvGrpSpPr/>
            <p:nvPr/>
          </p:nvGrpSpPr>
          <p:grpSpPr>
            <a:xfrm flipH="1">
              <a:off x="2477366" y="2494316"/>
              <a:ext cx="3131530" cy="675216"/>
              <a:chOff x="1433613" y="-3013725"/>
              <a:chExt cx="10345327" cy="2187999"/>
            </a:xfrm>
          </p:grpSpPr>
          <p:sp>
            <p:nvSpPr>
              <p:cNvPr id="54" name="Google Shape;2998;p32">
                <a:extLst>
                  <a:ext uri="{FF2B5EF4-FFF2-40B4-BE49-F238E27FC236}">
                    <a16:creationId xmlns:a16="http://schemas.microsoft.com/office/drawing/2014/main" id="{C5672B90-18F5-C7A7-309A-9B63470CFBAE}"/>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99;p32">
                <a:extLst>
                  <a:ext uri="{FF2B5EF4-FFF2-40B4-BE49-F238E27FC236}">
                    <a16:creationId xmlns:a16="http://schemas.microsoft.com/office/drawing/2014/main" id="{9FB6D44C-0EF1-51E1-2B6F-F89CD222550C}"/>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000;p32">
                <a:extLst>
                  <a:ext uri="{FF2B5EF4-FFF2-40B4-BE49-F238E27FC236}">
                    <a16:creationId xmlns:a16="http://schemas.microsoft.com/office/drawing/2014/main" id="{38934A29-EADF-13AC-73C6-6C8BCD2CC878}"/>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001;p32">
                <a:extLst>
                  <a:ext uri="{FF2B5EF4-FFF2-40B4-BE49-F238E27FC236}">
                    <a16:creationId xmlns:a16="http://schemas.microsoft.com/office/drawing/2014/main" id="{80E5ADCE-8627-CE57-2036-8AEC8035D2BD}"/>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002;p32">
                <a:extLst>
                  <a:ext uri="{FF2B5EF4-FFF2-40B4-BE49-F238E27FC236}">
                    <a16:creationId xmlns:a16="http://schemas.microsoft.com/office/drawing/2014/main" id="{081BA98B-4551-9512-6F9A-5D6CF5F4FBE0}"/>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003;p32">
                <a:extLst>
                  <a:ext uri="{FF2B5EF4-FFF2-40B4-BE49-F238E27FC236}">
                    <a16:creationId xmlns:a16="http://schemas.microsoft.com/office/drawing/2014/main" id="{D89FF836-C5EA-66A5-4ECD-CEED986A3C93}"/>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004;p32">
                <a:extLst>
                  <a:ext uri="{FF2B5EF4-FFF2-40B4-BE49-F238E27FC236}">
                    <a16:creationId xmlns:a16="http://schemas.microsoft.com/office/drawing/2014/main" id="{F39E699A-DF13-51D1-B2A7-FF00462500F8}"/>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005;p32">
                <a:extLst>
                  <a:ext uri="{FF2B5EF4-FFF2-40B4-BE49-F238E27FC236}">
                    <a16:creationId xmlns:a16="http://schemas.microsoft.com/office/drawing/2014/main" id="{6408BBF3-F1B1-A268-C376-F79F57C511CF}"/>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006;p32">
                <a:extLst>
                  <a:ext uri="{FF2B5EF4-FFF2-40B4-BE49-F238E27FC236}">
                    <a16:creationId xmlns:a16="http://schemas.microsoft.com/office/drawing/2014/main" id="{2B4462E0-7F9E-11EA-271E-02934EFF82AF}"/>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007;p32">
                <a:extLst>
                  <a:ext uri="{FF2B5EF4-FFF2-40B4-BE49-F238E27FC236}">
                    <a16:creationId xmlns:a16="http://schemas.microsoft.com/office/drawing/2014/main" id="{BE7040AD-28D3-5FFB-BDCC-1C4D36947AD0}"/>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3008;p32">
                <a:extLst>
                  <a:ext uri="{FF2B5EF4-FFF2-40B4-BE49-F238E27FC236}">
                    <a16:creationId xmlns:a16="http://schemas.microsoft.com/office/drawing/2014/main" id="{5CF67FD4-F359-4BB0-C6AE-B865A07D2CD4}"/>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3009;p32">
                <a:extLst>
                  <a:ext uri="{FF2B5EF4-FFF2-40B4-BE49-F238E27FC236}">
                    <a16:creationId xmlns:a16="http://schemas.microsoft.com/office/drawing/2014/main" id="{D240E7C3-53E5-A7E5-08FA-135A1877FB7B}"/>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010;p32">
              <a:extLst>
                <a:ext uri="{FF2B5EF4-FFF2-40B4-BE49-F238E27FC236}">
                  <a16:creationId xmlns:a16="http://schemas.microsoft.com/office/drawing/2014/main" id="{836087E7-7808-B7BE-E481-E8D7C08FDF93}"/>
                </a:ext>
              </a:extLst>
            </p:cNvPr>
            <p:cNvGrpSpPr/>
            <p:nvPr/>
          </p:nvGrpSpPr>
          <p:grpSpPr>
            <a:xfrm rot="170261">
              <a:off x="2556064" y="1948254"/>
              <a:ext cx="3152812" cy="664532"/>
              <a:chOff x="3477025" y="2726700"/>
              <a:chExt cx="1792025" cy="382625"/>
            </a:xfrm>
          </p:grpSpPr>
          <p:sp>
            <p:nvSpPr>
              <p:cNvPr id="46" name="Google Shape;3011;p32">
                <a:extLst>
                  <a:ext uri="{FF2B5EF4-FFF2-40B4-BE49-F238E27FC236}">
                    <a16:creationId xmlns:a16="http://schemas.microsoft.com/office/drawing/2014/main" id="{1C3CCAA0-BC8B-F94C-1E76-BA4C609309D2}"/>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7" name="Google Shape;3012;p32">
                <a:extLst>
                  <a:ext uri="{FF2B5EF4-FFF2-40B4-BE49-F238E27FC236}">
                    <a16:creationId xmlns:a16="http://schemas.microsoft.com/office/drawing/2014/main" id="{910B6D2A-3EB4-D271-CCC0-9BD699501100}"/>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8" name="Google Shape;3013;p32">
                <a:extLst>
                  <a:ext uri="{FF2B5EF4-FFF2-40B4-BE49-F238E27FC236}">
                    <a16:creationId xmlns:a16="http://schemas.microsoft.com/office/drawing/2014/main" id="{08C2F86F-67D5-F06F-90A9-9160F127868F}"/>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9" name="Google Shape;3014;p32">
                <a:extLst>
                  <a:ext uri="{FF2B5EF4-FFF2-40B4-BE49-F238E27FC236}">
                    <a16:creationId xmlns:a16="http://schemas.microsoft.com/office/drawing/2014/main" id="{156DF9B5-3C8D-E679-D0A1-D8A0E6678345}"/>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0" name="Google Shape;3015;p32">
                <a:extLst>
                  <a:ext uri="{FF2B5EF4-FFF2-40B4-BE49-F238E27FC236}">
                    <a16:creationId xmlns:a16="http://schemas.microsoft.com/office/drawing/2014/main" id="{2D192CA1-1751-9BC2-1132-12B5EE61AC60}"/>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1" name="Google Shape;3016;p32">
                <a:extLst>
                  <a:ext uri="{FF2B5EF4-FFF2-40B4-BE49-F238E27FC236}">
                    <a16:creationId xmlns:a16="http://schemas.microsoft.com/office/drawing/2014/main" id="{8489E18F-E145-C0C3-0237-E9352CC37E68}"/>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2" name="Google Shape;3017;p32">
                <a:extLst>
                  <a:ext uri="{FF2B5EF4-FFF2-40B4-BE49-F238E27FC236}">
                    <a16:creationId xmlns:a16="http://schemas.microsoft.com/office/drawing/2014/main" id="{D6EF3DB1-FA72-6787-8E6C-11207149DCF3}"/>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3" name="Google Shape;3018;p32">
                <a:extLst>
                  <a:ext uri="{FF2B5EF4-FFF2-40B4-BE49-F238E27FC236}">
                    <a16:creationId xmlns:a16="http://schemas.microsoft.com/office/drawing/2014/main" id="{CE64742C-63E2-E711-1042-3AA2C5B3ED6F}"/>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7" name="Google Shape;3019;p32">
              <a:extLst>
                <a:ext uri="{FF2B5EF4-FFF2-40B4-BE49-F238E27FC236}">
                  <a16:creationId xmlns:a16="http://schemas.microsoft.com/office/drawing/2014/main" id="{2EB3F8B5-284F-B7D0-DBE9-278910C8CC4A}"/>
                </a:ext>
              </a:extLst>
            </p:cNvPr>
            <p:cNvGrpSpPr/>
            <p:nvPr/>
          </p:nvGrpSpPr>
          <p:grpSpPr>
            <a:xfrm rot="170261">
              <a:off x="2556064" y="2801442"/>
              <a:ext cx="3152812" cy="664532"/>
              <a:chOff x="3477025" y="2726700"/>
              <a:chExt cx="1792025" cy="382625"/>
            </a:xfrm>
          </p:grpSpPr>
          <p:sp>
            <p:nvSpPr>
              <p:cNvPr id="38" name="Google Shape;3020;p32">
                <a:extLst>
                  <a:ext uri="{FF2B5EF4-FFF2-40B4-BE49-F238E27FC236}">
                    <a16:creationId xmlns:a16="http://schemas.microsoft.com/office/drawing/2014/main" id="{4414265A-B544-4D42-998E-F6933459459A}"/>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9" name="Google Shape;3021;p32">
                <a:extLst>
                  <a:ext uri="{FF2B5EF4-FFF2-40B4-BE49-F238E27FC236}">
                    <a16:creationId xmlns:a16="http://schemas.microsoft.com/office/drawing/2014/main" id="{5774BA51-06AE-DB10-2B6F-8D5875841FC6}"/>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0" name="Google Shape;3022;p32">
                <a:extLst>
                  <a:ext uri="{FF2B5EF4-FFF2-40B4-BE49-F238E27FC236}">
                    <a16:creationId xmlns:a16="http://schemas.microsoft.com/office/drawing/2014/main" id="{003A527F-0E85-0379-07A6-5714EB891BA8}"/>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1" name="Google Shape;3023;p32">
                <a:extLst>
                  <a:ext uri="{FF2B5EF4-FFF2-40B4-BE49-F238E27FC236}">
                    <a16:creationId xmlns:a16="http://schemas.microsoft.com/office/drawing/2014/main" id="{40860F47-C920-DE41-9BD8-636D000E72E4}"/>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2" name="Google Shape;3024;p32">
                <a:extLst>
                  <a:ext uri="{FF2B5EF4-FFF2-40B4-BE49-F238E27FC236}">
                    <a16:creationId xmlns:a16="http://schemas.microsoft.com/office/drawing/2014/main" id="{F0AFE05E-2B95-9E67-032F-FCE2890E2D83}"/>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3" name="Google Shape;3025;p32">
                <a:extLst>
                  <a:ext uri="{FF2B5EF4-FFF2-40B4-BE49-F238E27FC236}">
                    <a16:creationId xmlns:a16="http://schemas.microsoft.com/office/drawing/2014/main" id="{0769E444-9B2F-48AF-2C6B-64AF7B14FBFE}"/>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4" name="Google Shape;3026;p32">
                <a:extLst>
                  <a:ext uri="{FF2B5EF4-FFF2-40B4-BE49-F238E27FC236}">
                    <a16:creationId xmlns:a16="http://schemas.microsoft.com/office/drawing/2014/main" id="{AC6E30E1-EFEB-9F6F-EB9D-F5215B0ABB51}"/>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 name="Google Shape;3027;p32">
                <a:extLst>
                  <a:ext uri="{FF2B5EF4-FFF2-40B4-BE49-F238E27FC236}">
                    <a16:creationId xmlns:a16="http://schemas.microsoft.com/office/drawing/2014/main" id="{82ECD6C0-9073-9940-8E26-B67111312F39}"/>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2" name="Google Shape;2996;p32">
            <a:extLst>
              <a:ext uri="{FF2B5EF4-FFF2-40B4-BE49-F238E27FC236}">
                <a16:creationId xmlns:a16="http://schemas.microsoft.com/office/drawing/2014/main" id="{F1597081-9BA5-3BED-D1D1-217E6EED5F42}"/>
              </a:ext>
            </a:extLst>
          </p:cNvPr>
          <p:cNvGrpSpPr/>
          <p:nvPr/>
        </p:nvGrpSpPr>
        <p:grpSpPr>
          <a:xfrm rot="-115097">
            <a:off x="4769400" y="1673926"/>
            <a:ext cx="3227252" cy="2491111"/>
            <a:chOff x="2477366" y="1870588"/>
            <a:chExt cx="3245399" cy="1673052"/>
          </a:xfrm>
        </p:grpSpPr>
        <p:grpSp>
          <p:nvGrpSpPr>
            <p:cNvPr id="3" name="Google Shape;2997;p32">
              <a:extLst>
                <a:ext uri="{FF2B5EF4-FFF2-40B4-BE49-F238E27FC236}">
                  <a16:creationId xmlns:a16="http://schemas.microsoft.com/office/drawing/2014/main" id="{655B2A72-D82F-9AD2-1451-2601D0ABF399}"/>
                </a:ext>
              </a:extLst>
            </p:cNvPr>
            <p:cNvGrpSpPr/>
            <p:nvPr/>
          </p:nvGrpSpPr>
          <p:grpSpPr>
            <a:xfrm flipH="1">
              <a:off x="2477366" y="2494316"/>
              <a:ext cx="3131530" cy="675216"/>
              <a:chOff x="1433613" y="-3013725"/>
              <a:chExt cx="10345327" cy="2187999"/>
            </a:xfrm>
          </p:grpSpPr>
          <p:sp>
            <p:nvSpPr>
              <p:cNvPr id="22" name="Google Shape;2998;p32">
                <a:extLst>
                  <a:ext uri="{FF2B5EF4-FFF2-40B4-BE49-F238E27FC236}">
                    <a16:creationId xmlns:a16="http://schemas.microsoft.com/office/drawing/2014/main" id="{C512414F-E856-1CFF-D09C-88967A4F8107}"/>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999;p32">
                <a:extLst>
                  <a:ext uri="{FF2B5EF4-FFF2-40B4-BE49-F238E27FC236}">
                    <a16:creationId xmlns:a16="http://schemas.microsoft.com/office/drawing/2014/main" id="{15428F28-5AB0-BA65-0702-08FDAC2FDC61}"/>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00;p32">
                <a:extLst>
                  <a:ext uri="{FF2B5EF4-FFF2-40B4-BE49-F238E27FC236}">
                    <a16:creationId xmlns:a16="http://schemas.microsoft.com/office/drawing/2014/main" id="{D4144978-2B70-4612-FE89-13D8614AC878}"/>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01;p32">
                <a:extLst>
                  <a:ext uri="{FF2B5EF4-FFF2-40B4-BE49-F238E27FC236}">
                    <a16:creationId xmlns:a16="http://schemas.microsoft.com/office/drawing/2014/main" id="{7EE50E0C-0450-F34F-6A52-14A93DFE967F}"/>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02;p32">
                <a:extLst>
                  <a:ext uri="{FF2B5EF4-FFF2-40B4-BE49-F238E27FC236}">
                    <a16:creationId xmlns:a16="http://schemas.microsoft.com/office/drawing/2014/main" id="{FE58B7CB-6A1E-750B-2DA5-F6270BD87A16}"/>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03;p32">
                <a:extLst>
                  <a:ext uri="{FF2B5EF4-FFF2-40B4-BE49-F238E27FC236}">
                    <a16:creationId xmlns:a16="http://schemas.microsoft.com/office/drawing/2014/main" id="{2CEDCE15-8A1F-4367-023F-FCE3D9C37021}"/>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04;p32">
                <a:extLst>
                  <a:ext uri="{FF2B5EF4-FFF2-40B4-BE49-F238E27FC236}">
                    <a16:creationId xmlns:a16="http://schemas.microsoft.com/office/drawing/2014/main" id="{11CA6595-124A-A7E9-5B6C-5F268334BEC4}"/>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05;p32">
                <a:extLst>
                  <a:ext uri="{FF2B5EF4-FFF2-40B4-BE49-F238E27FC236}">
                    <a16:creationId xmlns:a16="http://schemas.microsoft.com/office/drawing/2014/main" id="{793978B9-AE13-90B1-9D5B-E8F2DDA004F0}"/>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06;p32">
                <a:extLst>
                  <a:ext uri="{FF2B5EF4-FFF2-40B4-BE49-F238E27FC236}">
                    <a16:creationId xmlns:a16="http://schemas.microsoft.com/office/drawing/2014/main" id="{94DFE8E7-956A-32BD-DF6C-660205211F21}"/>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07;p32">
                <a:extLst>
                  <a:ext uri="{FF2B5EF4-FFF2-40B4-BE49-F238E27FC236}">
                    <a16:creationId xmlns:a16="http://schemas.microsoft.com/office/drawing/2014/main" id="{6D4D22E2-332E-0364-F30C-338DD226469C}"/>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08;p32">
                <a:extLst>
                  <a:ext uri="{FF2B5EF4-FFF2-40B4-BE49-F238E27FC236}">
                    <a16:creationId xmlns:a16="http://schemas.microsoft.com/office/drawing/2014/main" id="{0B61D3C7-2F0F-22DF-0CA9-A74D70DA87B6}"/>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09;p32">
                <a:extLst>
                  <a:ext uri="{FF2B5EF4-FFF2-40B4-BE49-F238E27FC236}">
                    <a16:creationId xmlns:a16="http://schemas.microsoft.com/office/drawing/2014/main" id="{95B431ED-6B82-D620-A87B-5EE2C437B5B8}"/>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3010;p32">
              <a:extLst>
                <a:ext uri="{FF2B5EF4-FFF2-40B4-BE49-F238E27FC236}">
                  <a16:creationId xmlns:a16="http://schemas.microsoft.com/office/drawing/2014/main" id="{EA340042-0D96-97EF-BAA8-E10703E460BF}"/>
                </a:ext>
              </a:extLst>
            </p:cNvPr>
            <p:cNvGrpSpPr/>
            <p:nvPr/>
          </p:nvGrpSpPr>
          <p:grpSpPr>
            <a:xfrm rot="170261">
              <a:off x="2556064" y="1948254"/>
              <a:ext cx="3152812" cy="664532"/>
              <a:chOff x="3477025" y="2726700"/>
              <a:chExt cx="1792025" cy="382625"/>
            </a:xfrm>
          </p:grpSpPr>
          <p:sp>
            <p:nvSpPr>
              <p:cNvPr id="14" name="Google Shape;3011;p32">
                <a:extLst>
                  <a:ext uri="{FF2B5EF4-FFF2-40B4-BE49-F238E27FC236}">
                    <a16:creationId xmlns:a16="http://schemas.microsoft.com/office/drawing/2014/main" id="{57872A10-7DB1-DA7D-340D-0DAD4B79F388}"/>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5" name="Google Shape;3012;p32">
                <a:extLst>
                  <a:ext uri="{FF2B5EF4-FFF2-40B4-BE49-F238E27FC236}">
                    <a16:creationId xmlns:a16="http://schemas.microsoft.com/office/drawing/2014/main" id="{3DAD37FC-C2A4-18D0-B949-EA7F4A98352A}"/>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6" name="Google Shape;3013;p32">
                <a:extLst>
                  <a:ext uri="{FF2B5EF4-FFF2-40B4-BE49-F238E27FC236}">
                    <a16:creationId xmlns:a16="http://schemas.microsoft.com/office/drawing/2014/main" id="{C034A3C3-C1CC-6980-F9CD-3A4A23CCF826}"/>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7" name="Google Shape;3014;p32">
                <a:extLst>
                  <a:ext uri="{FF2B5EF4-FFF2-40B4-BE49-F238E27FC236}">
                    <a16:creationId xmlns:a16="http://schemas.microsoft.com/office/drawing/2014/main" id="{0D3345C6-BB7E-185D-0EE2-E6F8F9F9E228}"/>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8" name="Google Shape;3015;p32">
                <a:extLst>
                  <a:ext uri="{FF2B5EF4-FFF2-40B4-BE49-F238E27FC236}">
                    <a16:creationId xmlns:a16="http://schemas.microsoft.com/office/drawing/2014/main" id="{BF5032C7-193C-170A-D263-555455400CFD}"/>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9" name="Google Shape;3016;p32">
                <a:extLst>
                  <a:ext uri="{FF2B5EF4-FFF2-40B4-BE49-F238E27FC236}">
                    <a16:creationId xmlns:a16="http://schemas.microsoft.com/office/drawing/2014/main" id="{C34B166B-A5B8-2DED-A233-545DE306F8E7}"/>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0" name="Google Shape;3017;p32">
                <a:extLst>
                  <a:ext uri="{FF2B5EF4-FFF2-40B4-BE49-F238E27FC236}">
                    <a16:creationId xmlns:a16="http://schemas.microsoft.com/office/drawing/2014/main" id="{AF4AB673-B54F-E2EC-BE7F-7804D6A042AB}"/>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1" name="Google Shape;3018;p32">
                <a:extLst>
                  <a:ext uri="{FF2B5EF4-FFF2-40B4-BE49-F238E27FC236}">
                    <a16:creationId xmlns:a16="http://schemas.microsoft.com/office/drawing/2014/main" id="{FFE1416E-2324-44C8-A4F0-EAD334F25C2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5" name="Google Shape;3019;p32">
              <a:extLst>
                <a:ext uri="{FF2B5EF4-FFF2-40B4-BE49-F238E27FC236}">
                  <a16:creationId xmlns:a16="http://schemas.microsoft.com/office/drawing/2014/main" id="{CAC6DBDA-7160-605F-991F-C5B512FF066F}"/>
                </a:ext>
              </a:extLst>
            </p:cNvPr>
            <p:cNvGrpSpPr/>
            <p:nvPr/>
          </p:nvGrpSpPr>
          <p:grpSpPr>
            <a:xfrm rot="170261">
              <a:off x="2556064" y="2801442"/>
              <a:ext cx="3152812" cy="664532"/>
              <a:chOff x="3477025" y="2726700"/>
              <a:chExt cx="1792025" cy="382625"/>
            </a:xfrm>
          </p:grpSpPr>
          <p:sp>
            <p:nvSpPr>
              <p:cNvPr id="6" name="Google Shape;3020;p32">
                <a:extLst>
                  <a:ext uri="{FF2B5EF4-FFF2-40B4-BE49-F238E27FC236}">
                    <a16:creationId xmlns:a16="http://schemas.microsoft.com/office/drawing/2014/main" id="{99FC5C05-2FC7-9FFC-7E6D-AC3EAE5E4213}"/>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7" name="Google Shape;3021;p32">
                <a:extLst>
                  <a:ext uri="{FF2B5EF4-FFF2-40B4-BE49-F238E27FC236}">
                    <a16:creationId xmlns:a16="http://schemas.microsoft.com/office/drawing/2014/main" id="{FC7CF695-1990-5A75-545F-25D017AC8B85}"/>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8" name="Google Shape;3022;p32">
                <a:extLst>
                  <a:ext uri="{FF2B5EF4-FFF2-40B4-BE49-F238E27FC236}">
                    <a16:creationId xmlns:a16="http://schemas.microsoft.com/office/drawing/2014/main" id="{B49736FC-4752-FD64-FBE6-137B9D610884}"/>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9" name="Google Shape;3023;p32">
                <a:extLst>
                  <a:ext uri="{FF2B5EF4-FFF2-40B4-BE49-F238E27FC236}">
                    <a16:creationId xmlns:a16="http://schemas.microsoft.com/office/drawing/2014/main" id="{5E81F12E-AE5D-B270-3B53-02557DB00088}"/>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0" name="Google Shape;3024;p32">
                <a:extLst>
                  <a:ext uri="{FF2B5EF4-FFF2-40B4-BE49-F238E27FC236}">
                    <a16:creationId xmlns:a16="http://schemas.microsoft.com/office/drawing/2014/main" id="{5937EA5B-3EFA-5DBE-3C71-13C14FFFEF68}"/>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1" name="Google Shape;3025;p32">
                <a:extLst>
                  <a:ext uri="{FF2B5EF4-FFF2-40B4-BE49-F238E27FC236}">
                    <a16:creationId xmlns:a16="http://schemas.microsoft.com/office/drawing/2014/main" id="{7775D5AE-1659-5E3E-28E0-05BEED556A4F}"/>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2" name="Google Shape;3026;p32">
                <a:extLst>
                  <a:ext uri="{FF2B5EF4-FFF2-40B4-BE49-F238E27FC236}">
                    <a16:creationId xmlns:a16="http://schemas.microsoft.com/office/drawing/2014/main" id="{8C7FB88C-DB5A-B40D-40BC-B673650976B1}"/>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3" name="Google Shape;3027;p32">
                <a:extLst>
                  <a:ext uri="{FF2B5EF4-FFF2-40B4-BE49-F238E27FC236}">
                    <a16:creationId xmlns:a16="http://schemas.microsoft.com/office/drawing/2014/main" id="{CA96FB8D-545E-A3A9-A143-5BD5A496D886}"/>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2996" name="Google Shape;2996;p32">
            <a:extLst>
              <a:ext uri="{FF2B5EF4-FFF2-40B4-BE49-F238E27FC236}">
                <a16:creationId xmlns:a16="http://schemas.microsoft.com/office/drawing/2014/main" id="{E99B6BBB-8987-7E89-A9FC-95E7B7731976}"/>
              </a:ext>
            </a:extLst>
          </p:cNvPr>
          <p:cNvGrpSpPr/>
          <p:nvPr/>
        </p:nvGrpSpPr>
        <p:grpSpPr>
          <a:xfrm rot="-115097">
            <a:off x="4736160" y="2309735"/>
            <a:ext cx="3325477" cy="2491111"/>
            <a:chOff x="2477366" y="1870588"/>
            <a:chExt cx="3245399" cy="1673052"/>
          </a:xfrm>
        </p:grpSpPr>
        <p:grpSp>
          <p:nvGrpSpPr>
            <p:cNvPr id="2997" name="Google Shape;2997;p32">
              <a:extLst>
                <a:ext uri="{FF2B5EF4-FFF2-40B4-BE49-F238E27FC236}">
                  <a16:creationId xmlns:a16="http://schemas.microsoft.com/office/drawing/2014/main" id="{B04B1478-EDF9-B33E-5D17-9469E0DFFB8A}"/>
                </a:ext>
              </a:extLst>
            </p:cNvPr>
            <p:cNvGrpSpPr/>
            <p:nvPr/>
          </p:nvGrpSpPr>
          <p:grpSpPr>
            <a:xfrm flipH="1">
              <a:off x="2477366" y="2494316"/>
              <a:ext cx="3131530" cy="675216"/>
              <a:chOff x="1433613" y="-3013725"/>
              <a:chExt cx="10345327" cy="2187999"/>
            </a:xfrm>
          </p:grpSpPr>
          <p:sp>
            <p:nvSpPr>
              <p:cNvPr id="2998" name="Google Shape;2998;p32">
                <a:extLst>
                  <a:ext uri="{FF2B5EF4-FFF2-40B4-BE49-F238E27FC236}">
                    <a16:creationId xmlns:a16="http://schemas.microsoft.com/office/drawing/2014/main" id="{09A02FB8-7995-B75D-069B-213CEDE81614}"/>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2">
                <a:extLst>
                  <a:ext uri="{FF2B5EF4-FFF2-40B4-BE49-F238E27FC236}">
                    <a16:creationId xmlns:a16="http://schemas.microsoft.com/office/drawing/2014/main" id="{C2D1CE70-5721-F1CD-40D8-5D4E765FA6AC}"/>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2">
                <a:extLst>
                  <a:ext uri="{FF2B5EF4-FFF2-40B4-BE49-F238E27FC236}">
                    <a16:creationId xmlns:a16="http://schemas.microsoft.com/office/drawing/2014/main" id="{D4B85EFF-CA61-CC5B-D253-D2B2D486B45E}"/>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2">
                <a:extLst>
                  <a:ext uri="{FF2B5EF4-FFF2-40B4-BE49-F238E27FC236}">
                    <a16:creationId xmlns:a16="http://schemas.microsoft.com/office/drawing/2014/main" id="{A5D74EE9-F92B-17B2-4B05-2B244D0F9565}"/>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2">
                <a:extLst>
                  <a:ext uri="{FF2B5EF4-FFF2-40B4-BE49-F238E27FC236}">
                    <a16:creationId xmlns:a16="http://schemas.microsoft.com/office/drawing/2014/main" id="{D2425A94-4EB3-4ABC-E5AC-0D9D54212FDD}"/>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2">
                <a:extLst>
                  <a:ext uri="{FF2B5EF4-FFF2-40B4-BE49-F238E27FC236}">
                    <a16:creationId xmlns:a16="http://schemas.microsoft.com/office/drawing/2014/main" id="{926C22D5-49D0-B292-41E1-696BE4BBCF0C}"/>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2">
                <a:extLst>
                  <a:ext uri="{FF2B5EF4-FFF2-40B4-BE49-F238E27FC236}">
                    <a16:creationId xmlns:a16="http://schemas.microsoft.com/office/drawing/2014/main" id="{FE76A332-947F-6172-25A4-A0EA0A95826B}"/>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2">
                <a:extLst>
                  <a:ext uri="{FF2B5EF4-FFF2-40B4-BE49-F238E27FC236}">
                    <a16:creationId xmlns:a16="http://schemas.microsoft.com/office/drawing/2014/main" id="{41DFE9BC-8207-15F3-3793-77C3CD377BF6}"/>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2">
                <a:extLst>
                  <a:ext uri="{FF2B5EF4-FFF2-40B4-BE49-F238E27FC236}">
                    <a16:creationId xmlns:a16="http://schemas.microsoft.com/office/drawing/2014/main" id="{747F8FC1-9C21-8A9D-0CA8-ED90C5AF39B1}"/>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2">
                <a:extLst>
                  <a:ext uri="{FF2B5EF4-FFF2-40B4-BE49-F238E27FC236}">
                    <a16:creationId xmlns:a16="http://schemas.microsoft.com/office/drawing/2014/main" id="{B9A66D62-4367-95A8-1327-4B44D53EC080}"/>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2">
                <a:extLst>
                  <a:ext uri="{FF2B5EF4-FFF2-40B4-BE49-F238E27FC236}">
                    <a16:creationId xmlns:a16="http://schemas.microsoft.com/office/drawing/2014/main" id="{A41BC948-2204-2777-7655-E8FACB8BD608}"/>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2">
                <a:extLst>
                  <a:ext uri="{FF2B5EF4-FFF2-40B4-BE49-F238E27FC236}">
                    <a16:creationId xmlns:a16="http://schemas.microsoft.com/office/drawing/2014/main" id="{1A93E518-49A6-1C99-6EE7-06C2C48A2F8F}"/>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0" name="Google Shape;3010;p32">
              <a:extLst>
                <a:ext uri="{FF2B5EF4-FFF2-40B4-BE49-F238E27FC236}">
                  <a16:creationId xmlns:a16="http://schemas.microsoft.com/office/drawing/2014/main" id="{AD84D67D-77D9-D477-6657-447914A9D538}"/>
                </a:ext>
              </a:extLst>
            </p:cNvPr>
            <p:cNvGrpSpPr/>
            <p:nvPr/>
          </p:nvGrpSpPr>
          <p:grpSpPr>
            <a:xfrm rot="170261">
              <a:off x="2556064" y="1948254"/>
              <a:ext cx="3152812" cy="664532"/>
              <a:chOff x="3477025" y="2726700"/>
              <a:chExt cx="1792025" cy="382625"/>
            </a:xfrm>
          </p:grpSpPr>
          <p:sp>
            <p:nvSpPr>
              <p:cNvPr id="3011" name="Google Shape;3011;p32">
                <a:extLst>
                  <a:ext uri="{FF2B5EF4-FFF2-40B4-BE49-F238E27FC236}">
                    <a16:creationId xmlns:a16="http://schemas.microsoft.com/office/drawing/2014/main" id="{536B5D37-0D4B-BE4D-85FD-69C9E592C746}"/>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2" name="Google Shape;3012;p32">
                <a:extLst>
                  <a:ext uri="{FF2B5EF4-FFF2-40B4-BE49-F238E27FC236}">
                    <a16:creationId xmlns:a16="http://schemas.microsoft.com/office/drawing/2014/main" id="{496216C1-00DB-89C8-06B7-43FC24311F37}"/>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3" name="Google Shape;3013;p32">
                <a:extLst>
                  <a:ext uri="{FF2B5EF4-FFF2-40B4-BE49-F238E27FC236}">
                    <a16:creationId xmlns:a16="http://schemas.microsoft.com/office/drawing/2014/main" id="{9196FC03-4F9B-B1CC-C42B-6A620606D137}"/>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4" name="Google Shape;3014;p32">
                <a:extLst>
                  <a:ext uri="{FF2B5EF4-FFF2-40B4-BE49-F238E27FC236}">
                    <a16:creationId xmlns:a16="http://schemas.microsoft.com/office/drawing/2014/main" id="{B393CB89-0948-FBD3-931E-3B452EC17502}"/>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5" name="Google Shape;3015;p32">
                <a:extLst>
                  <a:ext uri="{FF2B5EF4-FFF2-40B4-BE49-F238E27FC236}">
                    <a16:creationId xmlns:a16="http://schemas.microsoft.com/office/drawing/2014/main" id="{A7D40CC1-FA9E-A65E-8C10-DFBC6EAD12EA}"/>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6" name="Google Shape;3016;p32">
                <a:extLst>
                  <a:ext uri="{FF2B5EF4-FFF2-40B4-BE49-F238E27FC236}">
                    <a16:creationId xmlns:a16="http://schemas.microsoft.com/office/drawing/2014/main" id="{5324A869-2C24-E7A6-3D03-578DFA48F78E}"/>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7" name="Google Shape;3017;p32">
                <a:extLst>
                  <a:ext uri="{FF2B5EF4-FFF2-40B4-BE49-F238E27FC236}">
                    <a16:creationId xmlns:a16="http://schemas.microsoft.com/office/drawing/2014/main" id="{C40118FD-6073-2AB1-A8BD-74BAC15FEB3F}"/>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8" name="Google Shape;3018;p32">
                <a:extLst>
                  <a:ext uri="{FF2B5EF4-FFF2-40B4-BE49-F238E27FC236}">
                    <a16:creationId xmlns:a16="http://schemas.microsoft.com/office/drawing/2014/main" id="{E6C0CAAE-8DB9-2D46-3989-B0E6D3E2F338}"/>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019" name="Google Shape;3019;p32">
              <a:extLst>
                <a:ext uri="{FF2B5EF4-FFF2-40B4-BE49-F238E27FC236}">
                  <a16:creationId xmlns:a16="http://schemas.microsoft.com/office/drawing/2014/main" id="{1D4ED52D-3273-A9A7-96F0-5628C58B11B6}"/>
                </a:ext>
              </a:extLst>
            </p:cNvPr>
            <p:cNvGrpSpPr/>
            <p:nvPr/>
          </p:nvGrpSpPr>
          <p:grpSpPr>
            <a:xfrm rot="170261">
              <a:off x="2556064" y="2801442"/>
              <a:ext cx="3152812" cy="664532"/>
              <a:chOff x="3477025" y="2726700"/>
              <a:chExt cx="1792025" cy="382625"/>
            </a:xfrm>
          </p:grpSpPr>
          <p:sp>
            <p:nvSpPr>
              <p:cNvPr id="3020" name="Google Shape;3020;p32">
                <a:extLst>
                  <a:ext uri="{FF2B5EF4-FFF2-40B4-BE49-F238E27FC236}">
                    <a16:creationId xmlns:a16="http://schemas.microsoft.com/office/drawing/2014/main" id="{3CBCB51A-D074-9B0F-DACF-B8CF888EF947}"/>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1" name="Google Shape;3021;p32">
                <a:extLst>
                  <a:ext uri="{FF2B5EF4-FFF2-40B4-BE49-F238E27FC236}">
                    <a16:creationId xmlns:a16="http://schemas.microsoft.com/office/drawing/2014/main" id="{7E431463-4FF3-0FAE-916C-0B63956809E6}"/>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2" name="Google Shape;3022;p32">
                <a:extLst>
                  <a:ext uri="{FF2B5EF4-FFF2-40B4-BE49-F238E27FC236}">
                    <a16:creationId xmlns:a16="http://schemas.microsoft.com/office/drawing/2014/main" id="{D939E556-2F66-0C2E-F966-3FE5FEFCF169}"/>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3" name="Google Shape;3023;p32">
                <a:extLst>
                  <a:ext uri="{FF2B5EF4-FFF2-40B4-BE49-F238E27FC236}">
                    <a16:creationId xmlns:a16="http://schemas.microsoft.com/office/drawing/2014/main" id="{2CF11DE7-E1A4-8923-7548-5A0E92DD1BC7}"/>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4" name="Google Shape;3024;p32">
                <a:extLst>
                  <a:ext uri="{FF2B5EF4-FFF2-40B4-BE49-F238E27FC236}">
                    <a16:creationId xmlns:a16="http://schemas.microsoft.com/office/drawing/2014/main" id="{C0DD6B3C-CC05-4B5F-6539-F12B17C01394}"/>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5" name="Google Shape;3025;p32">
                <a:extLst>
                  <a:ext uri="{FF2B5EF4-FFF2-40B4-BE49-F238E27FC236}">
                    <a16:creationId xmlns:a16="http://schemas.microsoft.com/office/drawing/2014/main" id="{D5CCB2FF-5447-1A79-DF9C-78C75999C9E9}"/>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6" name="Google Shape;3026;p32">
                <a:extLst>
                  <a:ext uri="{FF2B5EF4-FFF2-40B4-BE49-F238E27FC236}">
                    <a16:creationId xmlns:a16="http://schemas.microsoft.com/office/drawing/2014/main" id="{A1BBBE2B-F057-6CBB-1D90-A7523C39988E}"/>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7" name="Google Shape;3027;p32">
                <a:extLst>
                  <a:ext uri="{FF2B5EF4-FFF2-40B4-BE49-F238E27FC236}">
                    <a16:creationId xmlns:a16="http://schemas.microsoft.com/office/drawing/2014/main" id="{F3F50084-6532-1AE4-0178-0141F3002661}"/>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028" name="Google Shape;3028;p32">
            <a:extLst>
              <a:ext uri="{FF2B5EF4-FFF2-40B4-BE49-F238E27FC236}">
                <a16:creationId xmlns:a16="http://schemas.microsoft.com/office/drawing/2014/main" id="{25C3E103-9DD8-309B-D00C-BD8F8C67BC54}"/>
              </a:ext>
            </a:extLst>
          </p:cNvPr>
          <p:cNvGrpSpPr/>
          <p:nvPr/>
        </p:nvGrpSpPr>
        <p:grpSpPr>
          <a:xfrm rot="-190476">
            <a:off x="972017" y="2351331"/>
            <a:ext cx="3545523" cy="2451555"/>
            <a:chOff x="2477366" y="1887739"/>
            <a:chExt cx="3245399" cy="1655901"/>
          </a:xfrm>
        </p:grpSpPr>
        <p:grpSp>
          <p:nvGrpSpPr>
            <p:cNvPr id="3029" name="Google Shape;3029;p32">
              <a:extLst>
                <a:ext uri="{FF2B5EF4-FFF2-40B4-BE49-F238E27FC236}">
                  <a16:creationId xmlns:a16="http://schemas.microsoft.com/office/drawing/2014/main" id="{AAEF3E11-954C-CB15-7DE8-A19AEE48F582}"/>
                </a:ext>
              </a:extLst>
            </p:cNvPr>
            <p:cNvGrpSpPr/>
            <p:nvPr/>
          </p:nvGrpSpPr>
          <p:grpSpPr>
            <a:xfrm flipH="1">
              <a:off x="2477366" y="2494316"/>
              <a:ext cx="3131530" cy="675216"/>
              <a:chOff x="1433613" y="-3013725"/>
              <a:chExt cx="10345327" cy="2187999"/>
            </a:xfrm>
          </p:grpSpPr>
          <p:sp>
            <p:nvSpPr>
              <p:cNvPr id="3030" name="Google Shape;3030;p32">
                <a:extLst>
                  <a:ext uri="{FF2B5EF4-FFF2-40B4-BE49-F238E27FC236}">
                    <a16:creationId xmlns:a16="http://schemas.microsoft.com/office/drawing/2014/main" id="{879D993A-0797-6647-723C-874B0A00C041}"/>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2">
                <a:extLst>
                  <a:ext uri="{FF2B5EF4-FFF2-40B4-BE49-F238E27FC236}">
                    <a16:creationId xmlns:a16="http://schemas.microsoft.com/office/drawing/2014/main" id="{4E8E76CF-66A7-E859-B273-DD0BE2454C21}"/>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2">
                <a:extLst>
                  <a:ext uri="{FF2B5EF4-FFF2-40B4-BE49-F238E27FC236}">
                    <a16:creationId xmlns:a16="http://schemas.microsoft.com/office/drawing/2014/main" id="{F49B3C4D-2B9A-A95A-7834-E5F54475846A}"/>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2">
                <a:extLst>
                  <a:ext uri="{FF2B5EF4-FFF2-40B4-BE49-F238E27FC236}">
                    <a16:creationId xmlns:a16="http://schemas.microsoft.com/office/drawing/2014/main" id="{B1A218B5-B05C-3BD5-CDBD-3463C74AEC99}"/>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2">
                <a:extLst>
                  <a:ext uri="{FF2B5EF4-FFF2-40B4-BE49-F238E27FC236}">
                    <a16:creationId xmlns:a16="http://schemas.microsoft.com/office/drawing/2014/main" id="{B87A457D-4B2C-DE02-C8EB-655EDB1F12CC}"/>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2">
                <a:extLst>
                  <a:ext uri="{FF2B5EF4-FFF2-40B4-BE49-F238E27FC236}">
                    <a16:creationId xmlns:a16="http://schemas.microsoft.com/office/drawing/2014/main" id="{0DC4ABCC-A9E6-AFD8-35EB-5EE729E3CB8E}"/>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2">
                <a:extLst>
                  <a:ext uri="{FF2B5EF4-FFF2-40B4-BE49-F238E27FC236}">
                    <a16:creationId xmlns:a16="http://schemas.microsoft.com/office/drawing/2014/main" id="{8C05C0D3-BBAF-BC68-1C73-49CA6D0F1D28}"/>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2">
                <a:extLst>
                  <a:ext uri="{FF2B5EF4-FFF2-40B4-BE49-F238E27FC236}">
                    <a16:creationId xmlns:a16="http://schemas.microsoft.com/office/drawing/2014/main" id="{0A330336-C233-4A2C-7D19-AF73B012927C}"/>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2">
                <a:extLst>
                  <a:ext uri="{FF2B5EF4-FFF2-40B4-BE49-F238E27FC236}">
                    <a16:creationId xmlns:a16="http://schemas.microsoft.com/office/drawing/2014/main" id="{33E70182-E354-071D-4EAD-0786F2B79DCF}"/>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2">
                <a:extLst>
                  <a:ext uri="{FF2B5EF4-FFF2-40B4-BE49-F238E27FC236}">
                    <a16:creationId xmlns:a16="http://schemas.microsoft.com/office/drawing/2014/main" id="{1667787D-D9B7-E5E9-63C9-338FCA6E32F6}"/>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2">
                <a:extLst>
                  <a:ext uri="{FF2B5EF4-FFF2-40B4-BE49-F238E27FC236}">
                    <a16:creationId xmlns:a16="http://schemas.microsoft.com/office/drawing/2014/main" id="{D3BFE943-636E-C0CC-5F0F-D14C3AED8A00}"/>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2">
                <a:extLst>
                  <a:ext uri="{FF2B5EF4-FFF2-40B4-BE49-F238E27FC236}">
                    <a16:creationId xmlns:a16="http://schemas.microsoft.com/office/drawing/2014/main" id="{7AD462FA-0A0E-946D-DBFD-130D7510F8F7}"/>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32">
              <a:extLst>
                <a:ext uri="{FF2B5EF4-FFF2-40B4-BE49-F238E27FC236}">
                  <a16:creationId xmlns:a16="http://schemas.microsoft.com/office/drawing/2014/main" id="{A33034F9-CE9C-18A4-5D5D-9BDE30E9851B}"/>
                </a:ext>
              </a:extLst>
            </p:cNvPr>
            <p:cNvGrpSpPr/>
            <p:nvPr/>
          </p:nvGrpSpPr>
          <p:grpSpPr>
            <a:xfrm rot="170261">
              <a:off x="2555524" y="1965404"/>
              <a:ext cx="3152812" cy="664532"/>
              <a:chOff x="3477182" y="2736578"/>
              <a:chExt cx="1792025" cy="382625"/>
            </a:xfrm>
          </p:grpSpPr>
          <p:sp>
            <p:nvSpPr>
              <p:cNvPr id="3043" name="Google Shape;3043;p32">
                <a:extLst>
                  <a:ext uri="{FF2B5EF4-FFF2-40B4-BE49-F238E27FC236}">
                    <a16:creationId xmlns:a16="http://schemas.microsoft.com/office/drawing/2014/main" id="{2CB85B9D-E3AB-C108-2A12-E82BC72BF5D1}"/>
                  </a:ext>
                </a:extLst>
              </p:cNvPr>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4" name="Google Shape;3044;p32">
                <a:extLst>
                  <a:ext uri="{FF2B5EF4-FFF2-40B4-BE49-F238E27FC236}">
                    <a16:creationId xmlns:a16="http://schemas.microsoft.com/office/drawing/2014/main" id="{66F39801-3A25-FFB9-84EF-1F3864C10ED1}"/>
                  </a:ext>
                </a:extLst>
              </p:cNvPr>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5" name="Google Shape;3045;p32">
                <a:extLst>
                  <a:ext uri="{FF2B5EF4-FFF2-40B4-BE49-F238E27FC236}">
                    <a16:creationId xmlns:a16="http://schemas.microsoft.com/office/drawing/2014/main" id="{E4282E53-8BFF-5F29-DD4E-45E9EEB9B758}"/>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6" name="Google Shape;3046;p32">
                <a:extLst>
                  <a:ext uri="{FF2B5EF4-FFF2-40B4-BE49-F238E27FC236}">
                    <a16:creationId xmlns:a16="http://schemas.microsoft.com/office/drawing/2014/main" id="{34FD5992-0CD7-B531-F31A-CFF90C8F7B69}"/>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7" name="Google Shape;3047;p32">
                <a:extLst>
                  <a:ext uri="{FF2B5EF4-FFF2-40B4-BE49-F238E27FC236}">
                    <a16:creationId xmlns:a16="http://schemas.microsoft.com/office/drawing/2014/main" id="{C1E5BCCC-14EB-31A8-44C6-6A912F8F34B0}"/>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8" name="Google Shape;3048;p32">
                <a:extLst>
                  <a:ext uri="{FF2B5EF4-FFF2-40B4-BE49-F238E27FC236}">
                    <a16:creationId xmlns:a16="http://schemas.microsoft.com/office/drawing/2014/main" id="{3F640873-5DA2-1D3D-930D-602CC9D5A24A}"/>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9" name="Google Shape;3049;p32">
                <a:extLst>
                  <a:ext uri="{FF2B5EF4-FFF2-40B4-BE49-F238E27FC236}">
                    <a16:creationId xmlns:a16="http://schemas.microsoft.com/office/drawing/2014/main" id="{B2056BB5-1771-5FAE-D29B-A8CC662D3533}"/>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050" name="Google Shape;3050;p32">
              <a:extLst>
                <a:ext uri="{FF2B5EF4-FFF2-40B4-BE49-F238E27FC236}">
                  <a16:creationId xmlns:a16="http://schemas.microsoft.com/office/drawing/2014/main" id="{96DFBC03-C4C0-90C2-D795-A595D3E4C5E0}"/>
                </a:ext>
              </a:extLst>
            </p:cNvPr>
            <p:cNvGrpSpPr/>
            <p:nvPr/>
          </p:nvGrpSpPr>
          <p:grpSpPr>
            <a:xfrm rot="170261">
              <a:off x="2556064" y="2801442"/>
              <a:ext cx="3152812" cy="664532"/>
              <a:chOff x="3477025" y="2726700"/>
              <a:chExt cx="1792025" cy="382625"/>
            </a:xfrm>
          </p:grpSpPr>
          <p:sp>
            <p:nvSpPr>
              <p:cNvPr id="3051" name="Google Shape;3051;p32">
                <a:extLst>
                  <a:ext uri="{FF2B5EF4-FFF2-40B4-BE49-F238E27FC236}">
                    <a16:creationId xmlns:a16="http://schemas.microsoft.com/office/drawing/2014/main" id="{F08C4127-7C45-D245-52F3-1F710AEB4CB7}"/>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2" name="Google Shape;3052;p32">
                <a:extLst>
                  <a:ext uri="{FF2B5EF4-FFF2-40B4-BE49-F238E27FC236}">
                    <a16:creationId xmlns:a16="http://schemas.microsoft.com/office/drawing/2014/main" id="{90EB7509-3E44-ADF9-C837-68230E52F14F}"/>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3" name="Google Shape;3053;p32">
                <a:extLst>
                  <a:ext uri="{FF2B5EF4-FFF2-40B4-BE49-F238E27FC236}">
                    <a16:creationId xmlns:a16="http://schemas.microsoft.com/office/drawing/2014/main" id="{6F5B929F-7D62-889B-5F41-F7C24C691D5A}"/>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4" name="Google Shape;3054;p32">
                <a:extLst>
                  <a:ext uri="{FF2B5EF4-FFF2-40B4-BE49-F238E27FC236}">
                    <a16:creationId xmlns:a16="http://schemas.microsoft.com/office/drawing/2014/main" id="{6B423C1A-8126-D6E4-AB03-FA21132B4D37}"/>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5" name="Google Shape;3055;p32">
                <a:extLst>
                  <a:ext uri="{FF2B5EF4-FFF2-40B4-BE49-F238E27FC236}">
                    <a16:creationId xmlns:a16="http://schemas.microsoft.com/office/drawing/2014/main" id="{20AFA873-2A2A-98B8-D3CE-66DCB11D1757}"/>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6" name="Google Shape;3056;p32">
                <a:extLst>
                  <a:ext uri="{FF2B5EF4-FFF2-40B4-BE49-F238E27FC236}">
                    <a16:creationId xmlns:a16="http://schemas.microsoft.com/office/drawing/2014/main" id="{18DA1D0C-BCFB-4E17-1C31-C0A725773CB6}"/>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7" name="Google Shape;3057;p32">
                <a:extLst>
                  <a:ext uri="{FF2B5EF4-FFF2-40B4-BE49-F238E27FC236}">
                    <a16:creationId xmlns:a16="http://schemas.microsoft.com/office/drawing/2014/main" id="{1B53C369-8D73-8745-41BB-A48D87D1AF51}"/>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8" name="Google Shape;3058;p32">
                <a:extLst>
                  <a:ext uri="{FF2B5EF4-FFF2-40B4-BE49-F238E27FC236}">
                    <a16:creationId xmlns:a16="http://schemas.microsoft.com/office/drawing/2014/main" id="{B6687E84-201B-5E9C-A822-53A9812F8E95}"/>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059" name="Google Shape;3059;p32">
            <a:extLst>
              <a:ext uri="{FF2B5EF4-FFF2-40B4-BE49-F238E27FC236}">
                <a16:creationId xmlns:a16="http://schemas.microsoft.com/office/drawing/2014/main" id="{C321B0C6-B641-3CDC-2718-75680365C796}"/>
              </a:ext>
            </a:extLst>
          </p:cNvPr>
          <p:cNvGrpSpPr/>
          <p:nvPr/>
        </p:nvGrpSpPr>
        <p:grpSpPr>
          <a:xfrm rot="-72251">
            <a:off x="1352858" y="365664"/>
            <a:ext cx="6438017" cy="1069171"/>
            <a:chOff x="3477025" y="2726700"/>
            <a:chExt cx="1792025" cy="382625"/>
          </a:xfrm>
        </p:grpSpPr>
        <p:sp>
          <p:nvSpPr>
            <p:cNvPr id="3060" name="Google Shape;3060;p32">
              <a:extLst>
                <a:ext uri="{FF2B5EF4-FFF2-40B4-BE49-F238E27FC236}">
                  <a16:creationId xmlns:a16="http://schemas.microsoft.com/office/drawing/2014/main" id="{FB83EB3C-3D2B-5FFD-9B25-F60B96023C8E}"/>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2">
              <a:extLst>
                <a:ext uri="{FF2B5EF4-FFF2-40B4-BE49-F238E27FC236}">
                  <a16:creationId xmlns:a16="http://schemas.microsoft.com/office/drawing/2014/main" id="{58BE4F19-0C7C-9324-E379-CFBE1FA76FFB}"/>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2">
              <a:extLst>
                <a:ext uri="{FF2B5EF4-FFF2-40B4-BE49-F238E27FC236}">
                  <a16:creationId xmlns:a16="http://schemas.microsoft.com/office/drawing/2014/main" id="{18228469-7B88-D309-8862-5D1D7E46D5ED}"/>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2">
              <a:extLst>
                <a:ext uri="{FF2B5EF4-FFF2-40B4-BE49-F238E27FC236}">
                  <a16:creationId xmlns:a16="http://schemas.microsoft.com/office/drawing/2014/main" id="{F423F2FC-5F9A-976F-F8C9-CFC925478A9D}"/>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2">
              <a:extLst>
                <a:ext uri="{FF2B5EF4-FFF2-40B4-BE49-F238E27FC236}">
                  <a16:creationId xmlns:a16="http://schemas.microsoft.com/office/drawing/2014/main" id="{7501B73E-6280-79D7-B038-1FF40D9E8AC5}"/>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2">
              <a:extLst>
                <a:ext uri="{FF2B5EF4-FFF2-40B4-BE49-F238E27FC236}">
                  <a16:creationId xmlns:a16="http://schemas.microsoft.com/office/drawing/2014/main" id="{7E57B660-B63B-F4E9-E36B-578664FB30F8}"/>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2">
              <a:extLst>
                <a:ext uri="{FF2B5EF4-FFF2-40B4-BE49-F238E27FC236}">
                  <a16:creationId xmlns:a16="http://schemas.microsoft.com/office/drawing/2014/main" id="{36EAC4BC-AFE2-FEED-5399-44AF768330C2}"/>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2">
              <a:extLst>
                <a:ext uri="{FF2B5EF4-FFF2-40B4-BE49-F238E27FC236}">
                  <a16:creationId xmlns:a16="http://schemas.microsoft.com/office/drawing/2014/main" id="{285DD4EE-B639-D912-E14B-8B3B8E18EF25}"/>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8" name="Google Shape;3068;p32">
            <a:extLst>
              <a:ext uri="{FF2B5EF4-FFF2-40B4-BE49-F238E27FC236}">
                <a16:creationId xmlns:a16="http://schemas.microsoft.com/office/drawing/2014/main" id="{49A9B448-60A1-B33C-693E-6ECE2DAD05FF}"/>
              </a:ext>
            </a:extLst>
          </p:cNvPr>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Reward </a:t>
            </a:r>
            <a:r>
              <a:rPr lang="en-US" dirty="0">
                <a:solidFill>
                  <a:srgbClr val="FFFF00"/>
                </a:solidFill>
              </a:rPr>
              <a:t>System</a:t>
            </a:r>
            <a:endParaRPr dirty="0">
              <a:solidFill>
                <a:srgbClr val="FFFF00"/>
              </a:solidFill>
            </a:endParaRPr>
          </a:p>
        </p:txBody>
      </p:sp>
      <p:sp>
        <p:nvSpPr>
          <p:cNvPr id="3069" name="Google Shape;3069;p32">
            <a:extLst>
              <a:ext uri="{FF2B5EF4-FFF2-40B4-BE49-F238E27FC236}">
                <a16:creationId xmlns:a16="http://schemas.microsoft.com/office/drawing/2014/main" id="{FC3981AC-76EB-D5C3-B56C-0DF3F284F96A}"/>
              </a:ext>
            </a:extLst>
          </p:cNvPr>
          <p:cNvSpPr txBox="1">
            <a:spLocks noGrp="1"/>
          </p:cNvSpPr>
          <p:nvPr>
            <p:ph type="subTitle" idx="1"/>
          </p:nvPr>
        </p:nvSpPr>
        <p:spPr>
          <a:xfrm>
            <a:off x="1138336" y="2683764"/>
            <a:ext cx="3265775" cy="2058296"/>
          </a:xfrm>
          <a:prstGeom prst="rect">
            <a:avLst/>
          </a:prstGeom>
          <a:noFill/>
          <a:ln>
            <a:noFill/>
          </a:ln>
        </p:spPr>
        <p:txBody>
          <a:bodyPr spcFirstLastPara="1" wrap="square" lIns="91425" tIns="91425" rIns="91425" bIns="91425" anchor="t" anchorCtr="0">
            <a:noAutofit/>
          </a:bodyPr>
          <a:lstStyle/>
          <a:p>
            <a:pPr algn="l">
              <a:lnSpc>
                <a:spcPct val="115000"/>
              </a:lnSpc>
              <a:buClr>
                <a:schemeClr val="accent5"/>
              </a:buClr>
              <a:buChar char="●"/>
            </a:pPr>
            <a:r>
              <a:rPr lang="en-US" sz="1200" b="1" dirty="0">
                <a:solidFill>
                  <a:srgbClr val="FFFF00"/>
                </a:solidFill>
              </a:rPr>
              <a:t>Reaching Target</a:t>
            </a:r>
            <a:r>
              <a:rPr lang="en-US" sz="1200" dirty="0"/>
              <a:t>: +50.0 reward for reaching the goal.</a:t>
            </a:r>
          </a:p>
          <a:p>
            <a:pPr algn="l">
              <a:lnSpc>
                <a:spcPct val="115000"/>
              </a:lnSpc>
              <a:buClr>
                <a:schemeClr val="accent5"/>
              </a:buClr>
              <a:buChar char="●"/>
            </a:pPr>
            <a:endParaRPr lang="en-US" sz="1200" dirty="0"/>
          </a:p>
          <a:p>
            <a:pPr algn="l">
              <a:lnSpc>
                <a:spcPct val="115000"/>
              </a:lnSpc>
              <a:buClr>
                <a:schemeClr val="accent5"/>
              </a:buClr>
              <a:buChar char="●"/>
            </a:pPr>
            <a:r>
              <a:rPr lang="en-US" sz="1200" b="1" dirty="0">
                <a:solidFill>
                  <a:srgbClr val="FFFF00"/>
                </a:solidFill>
              </a:rPr>
              <a:t>Progress</a:t>
            </a:r>
            <a:r>
              <a:rPr lang="en-US" sz="1200" dirty="0"/>
              <a:t>: +</a:t>
            </a:r>
            <a:r>
              <a:rPr lang="el-GR" sz="1200" dirty="0"/>
              <a:t>Δ</a:t>
            </a:r>
            <a:r>
              <a:rPr lang="en-US" sz="1200" dirty="0"/>
              <a:t>d reward, the reduced Euclidean distance between agent and the target.</a:t>
            </a:r>
          </a:p>
        </p:txBody>
      </p:sp>
      <p:sp>
        <p:nvSpPr>
          <p:cNvPr id="3070" name="Google Shape;3070;p32">
            <a:extLst>
              <a:ext uri="{FF2B5EF4-FFF2-40B4-BE49-F238E27FC236}">
                <a16:creationId xmlns:a16="http://schemas.microsoft.com/office/drawing/2014/main" id="{6551B588-9D06-43C9-BB98-68C01A0257A2}"/>
              </a:ext>
            </a:extLst>
          </p:cNvPr>
          <p:cNvSpPr txBox="1">
            <a:spLocks noGrp="1"/>
          </p:cNvSpPr>
          <p:nvPr>
            <p:ph type="ctrTitle" idx="2"/>
          </p:nvPr>
        </p:nvSpPr>
        <p:spPr>
          <a:xfrm rot="72382" flipH="1">
            <a:off x="1504874" y="1961992"/>
            <a:ext cx="2336918" cy="7264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Rewards</a:t>
            </a:r>
            <a:endParaRPr dirty="0"/>
          </a:p>
        </p:txBody>
      </p:sp>
      <p:sp>
        <p:nvSpPr>
          <p:cNvPr id="3071" name="Google Shape;3071;p32">
            <a:extLst>
              <a:ext uri="{FF2B5EF4-FFF2-40B4-BE49-F238E27FC236}">
                <a16:creationId xmlns:a16="http://schemas.microsoft.com/office/drawing/2014/main" id="{5CAD4F11-751C-BDA0-CD75-B18266E5EC2C}"/>
              </a:ext>
            </a:extLst>
          </p:cNvPr>
          <p:cNvSpPr txBox="1">
            <a:spLocks noGrp="1"/>
          </p:cNvSpPr>
          <p:nvPr>
            <p:ph type="subTitle" idx="3"/>
          </p:nvPr>
        </p:nvSpPr>
        <p:spPr>
          <a:xfrm>
            <a:off x="4871134" y="2256534"/>
            <a:ext cx="3119318" cy="945179"/>
          </a:xfrm>
          <a:prstGeom prst="rect">
            <a:avLst/>
          </a:prstGeom>
        </p:spPr>
        <p:txBody>
          <a:bodyPr spcFirstLastPara="1" wrap="square" lIns="91425" tIns="91425" rIns="91425" bIns="91425" anchor="t" anchorCtr="0">
            <a:noAutofit/>
          </a:bodyPr>
          <a:lstStyle/>
          <a:p>
            <a:pPr marL="139700" indent="0" algn="l">
              <a:lnSpc>
                <a:spcPct val="115000"/>
              </a:lnSpc>
              <a:spcBef>
                <a:spcPts val="0"/>
              </a:spcBef>
              <a:buClr>
                <a:schemeClr val="accent5"/>
              </a:buClr>
            </a:pPr>
            <a:endParaRPr lang="en-US" sz="1200" dirty="0"/>
          </a:p>
          <a:p>
            <a:pPr algn="l">
              <a:lnSpc>
                <a:spcPct val="115000"/>
              </a:lnSpc>
              <a:buClr>
                <a:schemeClr val="accent5"/>
              </a:buClr>
              <a:buFont typeface="McLaren"/>
              <a:buChar char="●"/>
            </a:pPr>
            <a:r>
              <a:rPr lang="en-US" sz="1200" b="1" dirty="0">
                <a:solidFill>
                  <a:srgbClr val="FFFF00"/>
                </a:solidFill>
              </a:rPr>
              <a:t>Moving Away</a:t>
            </a:r>
            <a:r>
              <a:rPr lang="en-US" sz="1200" dirty="0">
                <a:solidFill>
                  <a:srgbClr val="FFFF00"/>
                </a:solidFill>
              </a:rPr>
              <a:t>: </a:t>
            </a:r>
            <a:r>
              <a:rPr lang="en-US" sz="1200" dirty="0"/>
              <a:t>-0.15 penalty for increasing distance to the target.</a:t>
            </a:r>
          </a:p>
          <a:p>
            <a:pPr algn="l">
              <a:lnSpc>
                <a:spcPct val="115000"/>
              </a:lnSpc>
              <a:buClr>
                <a:schemeClr val="accent5"/>
              </a:buClr>
              <a:buFont typeface="McLaren"/>
              <a:buChar char="●"/>
            </a:pPr>
            <a:r>
              <a:rPr lang="en-US" sz="1200" b="1" dirty="0">
                <a:solidFill>
                  <a:srgbClr val="FFFF00"/>
                </a:solidFill>
              </a:rPr>
              <a:t>Excessive Steps</a:t>
            </a:r>
            <a:r>
              <a:rPr lang="en-US" sz="1200" dirty="0">
                <a:solidFill>
                  <a:srgbClr val="FFFF00"/>
                </a:solidFill>
              </a:rPr>
              <a:t>: </a:t>
            </a:r>
            <a:r>
              <a:rPr lang="en-US" sz="1200" dirty="0"/>
              <a:t>-0.01 penalty per step to discourage unnecessary movements.</a:t>
            </a:r>
          </a:p>
          <a:p>
            <a:pPr algn="l">
              <a:lnSpc>
                <a:spcPct val="115000"/>
              </a:lnSpc>
              <a:buClr>
                <a:schemeClr val="accent5"/>
              </a:buClr>
              <a:buFont typeface="McLaren"/>
              <a:buChar char="●"/>
            </a:pPr>
            <a:r>
              <a:rPr lang="en-US" sz="1200" b="1" dirty="0">
                <a:solidFill>
                  <a:srgbClr val="FFFF00"/>
                </a:solidFill>
              </a:rPr>
              <a:t>Collision</a:t>
            </a:r>
            <a:r>
              <a:rPr lang="en-US" sz="1200" dirty="0">
                <a:solidFill>
                  <a:srgbClr val="FFFF00"/>
                </a:solidFill>
              </a:rPr>
              <a:t>: </a:t>
            </a:r>
            <a:r>
              <a:rPr lang="en-US" sz="1200" dirty="0"/>
              <a:t>-5.0 penalty, ending the episode immediately.</a:t>
            </a:r>
          </a:p>
        </p:txBody>
      </p:sp>
      <p:sp>
        <p:nvSpPr>
          <p:cNvPr id="3072" name="Google Shape;3072;p32">
            <a:extLst>
              <a:ext uri="{FF2B5EF4-FFF2-40B4-BE49-F238E27FC236}">
                <a16:creationId xmlns:a16="http://schemas.microsoft.com/office/drawing/2014/main" id="{42572D03-B0BA-C846-3A8E-1362E8B65322}"/>
              </a:ext>
            </a:extLst>
          </p:cNvPr>
          <p:cNvSpPr txBox="1">
            <a:spLocks noGrp="1"/>
          </p:cNvSpPr>
          <p:nvPr>
            <p:ph type="ctrTitle" idx="4"/>
          </p:nvPr>
        </p:nvSpPr>
        <p:spPr>
          <a:xfrm rot="-72382">
            <a:off x="5192848" y="1844147"/>
            <a:ext cx="2336918" cy="7264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Pnealties</a:t>
            </a:r>
            <a:endParaRPr sz="4000" dirty="0"/>
          </a:p>
        </p:txBody>
      </p:sp>
      <p:sp>
        <p:nvSpPr>
          <p:cNvPr id="3073" name="Google Shape;3073;p32">
            <a:extLst>
              <a:ext uri="{FF2B5EF4-FFF2-40B4-BE49-F238E27FC236}">
                <a16:creationId xmlns:a16="http://schemas.microsoft.com/office/drawing/2014/main" id="{6977911A-BFEC-E51B-E6CD-5DB8337FD429}"/>
              </a:ext>
            </a:extLst>
          </p:cNvPr>
          <p:cNvSpPr/>
          <p:nvPr/>
        </p:nvSpPr>
        <p:spPr>
          <a:xfrm>
            <a:off x="618784" y="2274116"/>
            <a:ext cx="125365" cy="118002"/>
          </a:xfrm>
          <a:custGeom>
            <a:avLst/>
            <a:gdLst/>
            <a:ahLst/>
            <a:cxnLst/>
            <a:rect l="l" t="t" r="r" b="b"/>
            <a:pathLst>
              <a:path w="664" h="625" extrusionOk="0">
                <a:moveTo>
                  <a:pt x="340" y="0"/>
                </a:moveTo>
                <a:cubicBezTo>
                  <a:pt x="162" y="0"/>
                  <a:pt x="39" y="132"/>
                  <a:pt x="18" y="323"/>
                </a:cubicBezTo>
                <a:cubicBezTo>
                  <a:pt x="1" y="501"/>
                  <a:pt x="162" y="624"/>
                  <a:pt x="340" y="624"/>
                </a:cubicBezTo>
                <a:cubicBezTo>
                  <a:pt x="519" y="624"/>
                  <a:pt x="663" y="480"/>
                  <a:pt x="663" y="302"/>
                </a:cubicBezTo>
                <a:cubicBezTo>
                  <a:pt x="663" y="123"/>
                  <a:pt x="519" y="0"/>
                  <a:pt x="340"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2">
            <a:extLst>
              <a:ext uri="{FF2B5EF4-FFF2-40B4-BE49-F238E27FC236}">
                <a16:creationId xmlns:a16="http://schemas.microsoft.com/office/drawing/2014/main" id="{A7EA2835-8655-F5C5-71FA-29BF217C123A}"/>
              </a:ext>
            </a:extLst>
          </p:cNvPr>
          <p:cNvSpPr/>
          <p:nvPr/>
        </p:nvSpPr>
        <p:spPr>
          <a:xfrm>
            <a:off x="8118191" y="66132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2">
            <a:extLst>
              <a:ext uri="{FF2B5EF4-FFF2-40B4-BE49-F238E27FC236}">
                <a16:creationId xmlns:a16="http://schemas.microsoft.com/office/drawing/2014/main" id="{0D78D4FD-CEE5-9BAD-CBCC-8992284C1DFA}"/>
              </a:ext>
            </a:extLst>
          </p:cNvPr>
          <p:cNvSpPr/>
          <p:nvPr/>
        </p:nvSpPr>
        <p:spPr>
          <a:xfrm>
            <a:off x="8315688" y="4726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2">
            <a:extLst>
              <a:ext uri="{FF2B5EF4-FFF2-40B4-BE49-F238E27FC236}">
                <a16:creationId xmlns:a16="http://schemas.microsoft.com/office/drawing/2014/main" id="{FE3B648E-88CE-00A3-6491-CF9E864339B4}"/>
              </a:ext>
            </a:extLst>
          </p:cNvPr>
          <p:cNvSpPr/>
          <p:nvPr/>
        </p:nvSpPr>
        <p:spPr>
          <a:xfrm>
            <a:off x="561953" y="436651"/>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7" name="Google Shape;3077;p32">
            <a:extLst>
              <a:ext uri="{FF2B5EF4-FFF2-40B4-BE49-F238E27FC236}">
                <a16:creationId xmlns:a16="http://schemas.microsoft.com/office/drawing/2014/main" id="{ED4BBA23-A040-5F77-7659-B4ACAC3A2727}"/>
              </a:ext>
            </a:extLst>
          </p:cNvPr>
          <p:cNvGrpSpPr/>
          <p:nvPr/>
        </p:nvGrpSpPr>
        <p:grpSpPr>
          <a:xfrm rot="5161138" flipH="1">
            <a:off x="553788" y="684606"/>
            <a:ext cx="255353" cy="476827"/>
            <a:chOff x="11746588" y="-8725"/>
            <a:chExt cx="292062" cy="545375"/>
          </a:xfrm>
        </p:grpSpPr>
        <p:sp>
          <p:nvSpPr>
            <p:cNvPr id="3078" name="Google Shape;3078;p32">
              <a:extLst>
                <a:ext uri="{FF2B5EF4-FFF2-40B4-BE49-F238E27FC236}">
                  <a16:creationId xmlns:a16="http://schemas.microsoft.com/office/drawing/2014/main" id="{5C25FB66-41FD-6DE9-9B79-98F543BB8DB9}"/>
                </a:ext>
              </a:extLst>
            </p:cNvPr>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2">
              <a:extLst>
                <a:ext uri="{FF2B5EF4-FFF2-40B4-BE49-F238E27FC236}">
                  <a16:creationId xmlns:a16="http://schemas.microsoft.com/office/drawing/2014/main" id="{9CBFACE7-4830-2F15-0725-7A4BC4A12ECC}"/>
                </a:ext>
              </a:extLst>
            </p:cNvPr>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0" name="Google Shape;3080;p32">
            <a:extLst>
              <a:ext uri="{FF2B5EF4-FFF2-40B4-BE49-F238E27FC236}">
                <a16:creationId xmlns:a16="http://schemas.microsoft.com/office/drawing/2014/main" id="{DFB17DC3-6B3D-271A-51E7-237F63784CF1}"/>
              </a:ext>
            </a:extLst>
          </p:cNvPr>
          <p:cNvGrpSpPr/>
          <p:nvPr/>
        </p:nvGrpSpPr>
        <p:grpSpPr>
          <a:xfrm rot="-5400000">
            <a:off x="8444826" y="1309490"/>
            <a:ext cx="255350" cy="476821"/>
            <a:chOff x="11746588" y="-8725"/>
            <a:chExt cx="292062" cy="545375"/>
          </a:xfrm>
        </p:grpSpPr>
        <p:sp>
          <p:nvSpPr>
            <p:cNvPr id="3081" name="Google Shape;3081;p32">
              <a:extLst>
                <a:ext uri="{FF2B5EF4-FFF2-40B4-BE49-F238E27FC236}">
                  <a16:creationId xmlns:a16="http://schemas.microsoft.com/office/drawing/2014/main" id="{2C18619D-12F1-8475-A6A7-29478B630E54}"/>
                </a:ext>
              </a:extLst>
            </p:cNvPr>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2">
              <a:extLst>
                <a:ext uri="{FF2B5EF4-FFF2-40B4-BE49-F238E27FC236}">
                  <a16:creationId xmlns:a16="http://schemas.microsoft.com/office/drawing/2014/main" id="{26AB222A-92A8-B83C-6F1C-66987BF9B57B}"/>
                </a:ext>
              </a:extLst>
            </p:cNvPr>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3" name="Google Shape;3083;p32">
            <a:extLst>
              <a:ext uri="{FF2B5EF4-FFF2-40B4-BE49-F238E27FC236}">
                <a16:creationId xmlns:a16="http://schemas.microsoft.com/office/drawing/2014/main" id="{5706B5EC-5F6D-0464-8BCB-8A8F839595D6}"/>
              </a:ext>
            </a:extLst>
          </p:cNvPr>
          <p:cNvSpPr/>
          <p:nvPr/>
        </p:nvSpPr>
        <p:spPr>
          <a:xfrm>
            <a:off x="4930591" y="175707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32">
            <a:extLst>
              <a:ext uri="{FF2B5EF4-FFF2-40B4-BE49-F238E27FC236}">
                <a16:creationId xmlns:a16="http://schemas.microsoft.com/office/drawing/2014/main" id="{22EFEA05-CFBD-5D6E-E95A-C8D5F567D82E}"/>
              </a:ext>
            </a:extLst>
          </p:cNvPr>
          <p:cNvGrpSpPr/>
          <p:nvPr/>
        </p:nvGrpSpPr>
        <p:grpSpPr>
          <a:xfrm rot="-319496">
            <a:off x="7433450" y="1561457"/>
            <a:ext cx="622117" cy="752031"/>
            <a:chOff x="3425859" y="-1423233"/>
            <a:chExt cx="260419" cy="314814"/>
          </a:xfrm>
        </p:grpSpPr>
        <p:sp>
          <p:nvSpPr>
            <p:cNvPr id="3085" name="Google Shape;3085;p32">
              <a:extLst>
                <a:ext uri="{FF2B5EF4-FFF2-40B4-BE49-F238E27FC236}">
                  <a16:creationId xmlns:a16="http://schemas.microsoft.com/office/drawing/2014/main" id="{11106FC0-64E6-B14E-EABA-5CBE14C53E83}"/>
                </a:ext>
              </a:extLst>
            </p:cNvPr>
            <p:cNvSpPr/>
            <p:nvPr/>
          </p:nvSpPr>
          <p:spPr>
            <a:xfrm>
              <a:off x="3431107" y="-1299406"/>
              <a:ext cx="101567" cy="170999"/>
            </a:xfrm>
            <a:custGeom>
              <a:avLst/>
              <a:gdLst/>
              <a:ahLst/>
              <a:cxnLst/>
              <a:rect l="l" t="t" r="r" b="b"/>
              <a:pathLst>
                <a:path w="3445" h="5800" extrusionOk="0">
                  <a:moveTo>
                    <a:pt x="1" y="1"/>
                  </a:moveTo>
                  <a:lnTo>
                    <a:pt x="1" y="1"/>
                  </a:lnTo>
                  <a:cubicBezTo>
                    <a:pt x="179" y="197"/>
                    <a:pt x="304" y="482"/>
                    <a:pt x="304" y="768"/>
                  </a:cubicBezTo>
                  <a:cubicBezTo>
                    <a:pt x="286" y="1303"/>
                    <a:pt x="482" y="1785"/>
                    <a:pt x="928" y="2106"/>
                  </a:cubicBezTo>
                  <a:cubicBezTo>
                    <a:pt x="1196" y="2284"/>
                    <a:pt x="1535" y="2409"/>
                    <a:pt x="1660" y="2713"/>
                  </a:cubicBezTo>
                  <a:cubicBezTo>
                    <a:pt x="1803" y="3087"/>
                    <a:pt x="1517" y="3480"/>
                    <a:pt x="1553" y="3872"/>
                  </a:cubicBezTo>
                  <a:cubicBezTo>
                    <a:pt x="1571" y="4122"/>
                    <a:pt x="1714" y="4354"/>
                    <a:pt x="1928" y="4479"/>
                  </a:cubicBezTo>
                  <a:cubicBezTo>
                    <a:pt x="2088" y="4550"/>
                    <a:pt x="2249" y="4586"/>
                    <a:pt x="2392" y="4640"/>
                  </a:cubicBezTo>
                  <a:cubicBezTo>
                    <a:pt x="2820" y="4836"/>
                    <a:pt x="3052" y="5353"/>
                    <a:pt x="2927" y="5799"/>
                  </a:cubicBezTo>
                  <a:cubicBezTo>
                    <a:pt x="3337" y="5407"/>
                    <a:pt x="3444" y="4747"/>
                    <a:pt x="3141" y="4265"/>
                  </a:cubicBezTo>
                  <a:cubicBezTo>
                    <a:pt x="3034" y="4104"/>
                    <a:pt x="2909" y="3962"/>
                    <a:pt x="2838" y="3783"/>
                  </a:cubicBezTo>
                  <a:cubicBezTo>
                    <a:pt x="2731" y="3409"/>
                    <a:pt x="3016" y="3034"/>
                    <a:pt x="3070" y="2641"/>
                  </a:cubicBezTo>
                  <a:cubicBezTo>
                    <a:pt x="3123" y="2142"/>
                    <a:pt x="2784" y="1731"/>
                    <a:pt x="2320" y="1660"/>
                  </a:cubicBezTo>
                  <a:cubicBezTo>
                    <a:pt x="2160" y="1624"/>
                    <a:pt x="1999" y="1624"/>
                    <a:pt x="1838" y="1553"/>
                  </a:cubicBezTo>
                  <a:cubicBezTo>
                    <a:pt x="1642" y="1464"/>
                    <a:pt x="1464" y="1321"/>
                    <a:pt x="1357" y="1143"/>
                  </a:cubicBezTo>
                  <a:cubicBezTo>
                    <a:pt x="1285" y="1018"/>
                    <a:pt x="1232" y="875"/>
                    <a:pt x="1160" y="750"/>
                  </a:cubicBezTo>
                  <a:cubicBezTo>
                    <a:pt x="964" y="447"/>
                    <a:pt x="643" y="268"/>
                    <a:pt x="340" y="125"/>
                  </a:cubicBezTo>
                  <a:cubicBezTo>
                    <a:pt x="250" y="72"/>
                    <a:pt x="1" y="1"/>
                    <a:pt x="1"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2">
              <a:extLst>
                <a:ext uri="{FF2B5EF4-FFF2-40B4-BE49-F238E27FC236}">
                  <a16:creationId xmlns:a16="http://schemas.microsoft.com/office/drawing/2014/main" id="{459F9C10-2C7C-98B8-D1FD-16364745B698}"/>
                </a:ext>
              </a:extLst>
            </p:cNvPr>
            <p:cNvSpPr/>
            <p:nvPr/>
          </p:nvSpPr>
          <p:spPr>
            <a:xfrm>
              <a:off x="3431107" y="-1299406"/>
              <a:ext cx="101567" cy="170999"/>
            </a:xfrm>
            <a:custGeom>
              <a:avLst/>
              <a:gdLst/>
              <a:ahLst/>
              <a:cxnLst/>
              <a:rect l="l" t="t" r="r" b="b"/>
              <a:pathLst>
                <a:path w="3445" h="5800" extrusionOk="0">
                  <a:moveTo>
                    <a:pt x="1" y="1"/>
                  </a:moveTo>
                  <a:cubicBezTo>
                    <a:pt x="72" y="72"/>
                    <a:pt x="126" y="161"/>
                    <a:pt x="179" y="250"/>
                  </a:cubicBezTo>
                  <a:cubicBezTo>
                    <a:pt x="393" y="375"/>
                    <a:pt x="607" y="518"/>
                    <a:pt x="750" y="750"/>
                  </a:cubicBezTo>
                  <a:cubicBezTo>
                    <a:pt x="821" y="875"/>
                    <a:pt x="875" y="1018"/>
                    <a:pt x="946" y="1143"/>
                  </a:cubicBezTo>
                  <a:cubicBezTo>
                    <a:pt x="1125" y="1428"/>
                    <a:pt x="1428" y="1678"/>
                    <a:pt x="1749" y="1767"/>
                  </a:cubicBezTo>
                  <a:cubicBezTo>
                    <a:pt x="1946" y="1821"/>
                    <a:pt x="2124" y="1856"/>
                    <a:pt x="2285" y="1945"/>
                  </a:cubicBezTo>
                  <a:cubicBezTo>
                    <a:pt x="2409" y="2017"/>
                    <a:pt x="2499" y="2124"/>
                    <a:pt x="2570" y="2249"/>
                  </a:cubicBezTo>
                  <a:cubicBezTo>
                    <a:pt x="2855" y="2766"/>
                    <a:pt x="2285" y="3248"/>
                    <a:pt x="2427" y="3783"/>
                  </a:cubicBezTo>
                  <a:cubicBezTo>
                    <a:pt x="2481" y="3962"/>
                    <a:pt x="2624" y="4104"/>
                    <a:pt x="2731" y="4265"/>
                  </a:cubicBezTo>
                  <a:cubicBezTo>
                    <a:pt x="2891" y="4533"/>
                    <a:pt x="2945" y="4854"/>
                    <a:pt x="2873" y="5157"/>
                  </a:cubicBezTo>
                  <a:cubicBezTo>
                    <a:pt x="2963" y="5353"/>
                    <a:pt x="2980" y="5585"/>
                    <a:pt x="2927" y="5799"/>
                  </a:cubicBezTo>
                  <a:cubicBezTo>
                    <a:pt x="3337" y="5407"/>
                    <a:pt x="3444" y="4747"/>
                    <a:pt x="3141" y="4265"/>
                  </a:cubicBezTo>
                  <a:cubicBezTo>
                    <a:pt x="3034" y="4104"/>
                    <a:pt x="2909" y="3962"/>
                    <a:pt x="2838" y="3783"/>
                  </a:cubicBezTo>
                  <a:cubicBezTo>
                    <a:pt x="2731" y="3409"/>
                    <a:pt x="3016" y="3034"/>
                    <a:pt x="3070" y="2641"/>
                  </a:cubicBezTo>
                  <a:cubicBezTo>
                    <a:pt x="3123" y="2142"/>
                    <a:pt x="2784" y="1731"/>
                    <a:pt x="2320" y="1660"/>
                  </a:cubicBezTo>
                  <a:cubicBezTo>
                    <a:pt x="2160" y="1624"/>
                    <a:pt x="1999" y="1624"/>
                    <a:pt x="1838" y="1553"/>
                  </a:cubicBezTo>
                  <a:cubicBezTo>
                    <a:pt x="1642" y="1464"/>
                    <a:pt x="1464" y="1321"/>
                    <a:pt x="1357" y="1143"/>
                  </a:cubicBezTo>
                  <a:cubicBezTo>
                    <a:pt x="1285" y="1018"/>
                    <a:pt x="1232" y="875"/>
                    <a:pt x="1160" y="750"/>
                  </a:cubicBezTo>
                  <a:cubicBezTo>
                    <a:pt x="964" y="447"/>
                    <a:pt x="643" y="268"/>
                    <a:pt x="340" y="125"/>
                  </a:cubicBezTo>
                  <a:cubicBezTo>
                    <a:pt x="250" y="72"/>
                    <a:pt x="1" y="1"/>
                    <a:pt x="1" y="1"/>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2">
              <a:extLst>
                <a:ext uri="{FF2B5EF4-FFF2-40B4-BE49-F238E27FC236}">
                  <a16:creationId xmlns:a16="http://schemas.microsoft.com/office/drawing/2014/main" id="{2D2F874A-561B-A93F-D70B-9CEBCB09E60D}"/>
                </a:ext>
              </a:extLst>
            </p:cNvPr>
            <p:cNvSpPr/>
            <p:nvPr/>
          </p:nvSpPr>
          <p:spPr>
            <a:xfrm>
              <a:off x="3522120" y="-1418811"/>
              <a:ext cx="77893" cy="287248"/>
            </a:xfrm>
            <a:custGeom>
              <a:avLst/>
              <a:gdLst/>
              <a:ahLst/>
              <a:cxnLst/>
              <a:rect l="l" t="t" r="r" b="b"/>
              <a:pathLst>
                <a:path w="2642" h="9743" extrusionOk="0">
                  <a:moveTo>
                    <a:pt x="2320" y="0"/>
                  </a:moveTo>
                  <a:cubicBezTo>
                    <a:pt x="1696" y="143"/>
                    <a:pt x="1017" y="482"/>
                    <a:pt x="714" y="1214"/>
                  </a:cubicBezTo>
                  <a:cubicBezTo>
                    <a:pt x="589" y="1535"/>
                    <a:pt x="607" y="1856"/>
                    <a:pt x="714" y="2159"/>
                  </a:cubicBezTo>
                  <a:cubicBezTo>
                    <a:pt x="839" y="2552"/>
                    <a:pt x="768" y="3051"/>
                    <a:pt x="589" y="3408"/>
                  </a:cubicBezTo>
                  <a:cubicBezTo>
                    <a:pt x="286" y="4033"/>
                    <a:pt x="0" y="4586"/>
                    <a:pt x="304" y="5317"/>
                  </a:cubicBezTo>
                  <a:cubicBezTo>
                    <a:pt x="429" y="5639"/>
                    <a:pt x="643" y="5817"/>
                    <a:pt x="839" y="6085"/>
                  </a:cubicBezTo>
                  <a:cubicBezTo>
                    <a:pt x="1160" y="6549"/>
                    <a:pt x="928" y="7173"/>
                    <a:pt x="732" y="7619"/>
                  </a:cubicBezTo>
                  <a:cubicBezTo>
                    <a:pt x="571" y="7994"/>
                    <a:pt x="643" y="8458"/>
                    <a:pt x="786" y="8815"/>
                  </a:cubicBezTo>
                  <a:cubicBezTo>
                    <a:pt x="928" y="9189"/>
                    <a:pt x="1196" y="9475"/>
                    <a:pt x="1464" y="9742"/>
                  </a:cubicBezTo>
                  <a:cubicBezTo>
                    <a:pt x="1339" y="9118"/>
                    <a:pt x="1481" y="8297"/>
                    <a:pt x="1820" y="7815"/>
                  </a:cubicBezTo>
                  <a:cubicBezTo>
                    <a:pt x="2124" y="7369"/>
                    <a:pt x="2516" y="6852"/>
                    <a:pt x="2498" y="6245"/>
                  </a:cubicBezTo>
                  <a:cubicBezTo>
                    <a:pt x="2498" y="5603"/>
                    <a:pt x="1874" y="5032"/>
                    <a:pt x="2106" y="4372"/>
                  </a:cubicBezTo>
                  <a:cubicBezTo>
                    <a:pt x="2231" y="4033"/>
                    <a:pt x="2516" y="3836"/>
                    <a:pt x="2570" y="3426"/>
                  </a:cubicBezTo>
                  <a:cubicBezTo>
                    <a:pt x="2641" y="3016"/>
                    <a:pt x="2516" y="2605"/>
                    <a:pt x="2266" y="2302"/>
                  </a:cubicBezTo>
                  <a:cubicBezTo>
                    <a:pt x="1927" y="1909"/>
                    <a:pt x="1856" y="1463"/>
                    <a:pt x="1945" y="910"/>
                  </a:cubicBezTo>
                  <a:cubicBezTo>
                    <a:pt x="1963" y="732"/>
                    <a:pt x="2017" y="571"/>
                    <a:pt x="2088" y="411"/>
                  </a:cubicBezTo>
                  <a:cubicBezTo>
                    <a:pt x="2106" y="393"/>
                    <a:pt x="2249" y="90"/>
                    <a:pt x="2320"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2">
              <a:extLst>
                <a:ext uri="{FF2B5EF4-FFF2-40B4-BE49-F238E27FC236}">
                  <a16:creationId xmlns:a16="http://schemas.microsoft.com/office/drawing/2014/main" id="{EAAA81F8-4B29-F146-2144-7DC2EEB542DA}"/>
                </a:ext>
              </a:extLst>
            </p:cNvPr>
            <p:cNvSpPr/>
            <p:nvPr/>
          </p:nvSpPr>
          <p:spPr>
            <a:xfrm>
              <a:off x="3552103" y="-1418811"/>
              <a:ext cx="47909" cy="287248"/>
            </a:xfrm>
            <a:custGeom>
              <a:avLst/>
              <a:gdLst/>
              <a:ahLst/>
              <a:cxnLst/>
              <a:rect l="l" t="t" r="r" b="b"/>
              <a:pathLst>
                <a:path w="1625" h="9743" extrusionOk="0">
                  <a:moveTo>
                    <a:pt x="1303" y="0"/>
                  </a:moveTo>
                  <a:cubicBezTo>
                    <a:pt x="1142" y="36"/>
                    <a:pt x="964" y="90"/>
                    <a:pt x="803" y="161"/>
                  </a:cubicBezTo>
                  <a:cubicBezTo>
                    <a:pt x="750" y="268"/>
                    <a:pt x="679" y="411"/>
                    <a:pt x="661" y="411"/>
                  </a:cubicBezTo>
                  <a:cubicBezTo>
                    <a:pt x="607" y="571"/>
                    <a:pt x="554" y="732"/>
                    <a:pt x="518" y="910"/>
                  </a:cubicBezTo>
                  <a:cubicBezTo>
                    <a:pt x="447" y="1463"/>
                    <a:pt x="518" y="1909"/>
                    <a:pt x="857" y="2302"/>
                  </a:cubicBezTo>
                  <a:cubicBezTo>
                    <a:pt x="1089" y="2605"/>
                    <a:pt x="1214" y="3016"/>
                    <a:pt x="1142" y="3426"/>
                  </a:cubicBezTo>
                  <a:cubicBezTo>
                    <a:pt x="1089" y="3836"/>
                    <a:pt x="821" y="4033"/>
                    <a:pt x="696" y="4372"/>
                  </a:cubicBezTo>
                  <a:cubicBezTo>
                    <a:pt x="464" y="5032"/>
                    <a:pt x="1071" y="5603"/>
                    <a:pt x="1089" y="6245"/>
                  </a:cubicBezTo>
                  <a:cubicBezTo>
                    <a:pt x="1089" y="6852"/>
                    <a:pt x="714" y="7369"/>
                    <a:pt x="411" y="7815"/>
                  </a:cubicBezTo>
                  <a:cubicBezTo>
                    <a:pt x="161" y="8172"/>
                    <a:pt x="0" y="8725"/>
                    <a:pt x="0" y="9243"/>
                  </a:cubicBezTo>
                  <a:cubicBezTo>
                    <a:pt x="125" y="9421"/>
                    <a:pt x="286" y="9582"/>
                    <a:pt x="447" y="9742"/>
                  </a:cubicBezTo>
                  <a:cubicBezTo>
                    <a:pt x="322" y="9118"/>
                    <a:pt x="464" y="8297"/>
                    <a:pt x="803" y="7815"/>
                  </a:cubicBezTo>
                  <a:cubicBezTo>
                    <a:pt x="1107" y="7369"/>
                    <a:pt x="1499" y="6852"/>
                    <a:pt x="1481" y="6245"/>
                  </a:cubicBezTo>
                  <a:cubicBezTo>
                    <a:pt x="1481" y="5603"/>
                    <a:pt x="857" y="5032"/>
                    <a:pt x="1089" y="4372"/>
                  </a:cubicBezTo>
                  <a:cubicBezTo>
                    <a:pt x="1214" y="4033"/>
                    <a:pt x="1499" y="3836"/>
                    <a:pt x="1553" y="3426"/>
                  </a:cubicBezTo>
                  <a:cubicBezTo>
                    <a:pt x="1624" y="3016"/>
                    <a:pt x="1499" y="2605"/>
                    <a:pt x="1249" y="2302"/>
                  </a:cubicBezTo>
                  <a:cubicBezTo>
                    <a:pt x="910" y="1909"/>
                    <a:pt x="857" y="1463"/>
                    <a:pt x="928" y="910"/>
                  </a:cubicBezTo>
                  <a:cubicBezTo>
                    <a:pt x="946" y="732"/>
                    <a:pt x="1000" y="571"/>
                    <a:pt x="1071" y="411"/>
                  </a:cubicBezTo>
                  <a:cubicBezTo>
                    <a:pt x="1089" y="393"/>
                    <a:pt x="1232" y="90"/>
                    <a:pt x="1303" y="0"/>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2">
              <a:extLst>
                <a:ext uri="{FF2B5EF4-FFF2-40B4-BE49-F238E27FC236}">
                  <a16:creationId xmlns:a16="http://schemas.microsoft.com/office/drawing/2014/main" id="{127936A3-482E-6898-E2BC-077C4EEE5C07}"/>
                </a:ext>
              </a:extLst>
            </p:cNvPr>
            <p:cNvSpPr/>
            <p:nvPr/>
          </p:nvSpPr>
          <p:spPr>
            <a:xfrm>
              <a:off x="3576839" y="-1352534"/>
              <a:ext cx="109439" cy="225689"/>
            </a:xfrm>
            <a:custGeom>
              <a:avLst/>
              <a:gdLst/>
              <a:ahLst/>
              <a:cxnLst/>
              <a:rect l="l" t="t" r="r" b="b"/>
              <a:pathLst>
                <a:path w="3712" h="7655" extrusionOk="0">
                  <a:moveTo>
                    <a:pt x="2748" y="0"/>
                  </a:moveTo>
                  <a:lnTo>
                    <a:pt x="2748" y="0"/>
                  </a:lnTo>
                  <a:cubicBezTo>
                    <a:pt x="2801" y="393"/>
                    <a:pt x="2855" y="750"/>
                    <a:pt x="2623" y="1125"/>
                  </a:cubicBezTo>
                  <a:cubicBezTo>
                    <a:pt x="2427" y="1428"/>
                    <a:pt x="2123" y="1642"/>
                    <a:pt x="1856" y="1892"/>
                  </a:cubicBezTo>
                  <a:cubicBezTo>
                    <a:pt x="1588" y="2124"/>
                    <a:pt x="1356" y="2463"/>
                    <a:pt x="1374" y="2820"/>
                  </a:cubicBezTo>
                  <a:cubicBezTo>
                    <a:pt x="1410" y="3248"/>
                    <a:pt x="1784" y="3587"/>
                    <a:pt x="1802" y="4015"/>
                  </a:cubicBezTo>
                  <a:cubicBezTo>
                    <a:pt x="1820" y="4283"/>
                    <a:pt x="1677" y="4533"/>
                    <a:pt x="1517" y="4747"/>
                  </a:cubicBezTo>
                  <a:cubicBezTo>
                    <a:pt x="1196" y="5211"/>
                    <a:pt x="767" y="5585"/>
                    <a:pt x="464" y="6049"/>
                  </a:cubicBezTo>
                  <a:cubicBezTo>
                    <a:pt x="161" y="6531"/>
                    <a:pt x="0" y="7173"/>
                    <a:pt x="303" y="7655"/>
                  </a:cubicBezTo>
                  <a:cubicBezTo>
                    <a:pt x="321" y="7048"/>
                    <a:pt x="696" y="6477"/>
                    <a:pt x="1249" y="6228"/>
                  </a:cubicBezTo>
                  <a:cubicBezTo>
                    <a:pt x="1445" y="6121"/>
                    <a:pt x="1659" y="6067"/>
                    <a:pt x="1874" y="5996"/>
                  </a:cubicBezTo>
                  <a:cubicBezTo>
                    <a:pt x="2873" y="5603"/>
                    <a:pt x="3711" y="4568"/>
                    <a:pt x="3408" y="3444"/>
                  </a:cubicBezTo>
                  <a:cubicBezTo>
                    <a:pt x="3301" y="3034"/>
                    <a:pt x="3123" y="2606"/>
                    <a:pt x="3212" y="2177"/>
                  </a:cubicBezTo>
                  <a:cubicBezTo>
                    <a:pt x="3265" y="1927"/>
                    <a:pt x="3355" y="1696"/>
                    <a:pt x="3337" y="1446"/>
                  </a:cubicBezTo>
                  <a:cubicBezTo>
                    <a:pt x="3319" y="910"/>
                    <a:pt x="3176" y="339"/>
                    <a:pt x="2748"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2">
              <a:extLst>
                <a:ext uri="{FF2B5EF4-FFF2-40B4-BE49-F238E27FC236}">
                  <a16:creationId xmlns:a16="http://schemas.microsoft.com/office/drawing/2014/main" id="{66D7D1CD-21A4-5D4A-DE30-7E4592CCC94D}"/>
                </a:ext>
              </a:extLst>
            </p:cNvPr>
            <p:cNvSpPr/>
            <p:nvPr/>
          </p:nvSpPr>
          <p:spPr>
            <a:xfrm>
              <a:off x="3579994" y="-1352534"/>
              <a:ext cx="106284" cy="225689"/>
            </a:xfrm>
            <a:custGeom>
              <a:avLst/>
              <a:gdLst/>
              <a:ahLst/>
              <a:cxnLst/>
              <a:rect l="l" t="t" r="r" b="b"/>
              <a:pathLst>
                <a:path w="3605" h="7655" extrusionOk="0">
                  <a:moveTo>
                    <a:pt x="2641" y="0"/>
                  </a:moveTo>
                  <a:lnTo>
                    <a:pt x="2641" y="0"/>
                  </a:lnTo>
                  <a:cubicBezTo>
                    <a:pt x="2677" y="232"/>
                    <a:pt x="2712" y="447"/>
                    <a:pt x="2677" y="661"/>
                  </a:cubicBezTo>
                  <a:cubicBezTo>
                    <a:pt x="2766" y="910"/>
                    <a:pt x="2801" y="1196"/>
                    <a:pt x="2819" y="1446"/>
                  </a:cubicBezTo>
                  <a:cubicBezTo>
                    <a:pt x="2819" y="1696"/>
                    <a:pt x="2730" y="1927"/>
                    <a:pt x="2694" y="2177"/>
                  </a:cubicBezTo>
                  <a:cubicBezTo>
                    <a:pt x="2605" y="2606"/>
                    <a:pt x="2766" y="3016"/>
                    <a:pt x="2873" y="3444"/>
                  </a:cubicBezTo>
                  <a:cubicBezTo>
                    <a:pt x="3176" y="4568"/>
                    <a:pt x="2320" y="5407"/>
                    <a:pt x="1338" y="5799"/>
                  </a:cubicBezTo>
                  <a:cubicBezTo>
                    <a:pt x="1124" y="5889"/>
                    <a:pt x="910" y="5924"/>
                    <a:pt x="696" y="6031"/>
                  </a:cubicBezTo>
                  <a:cubicBezTo>
                    <a:pt x="464" y="6138"/>
                    <a:pt x="250" y="6352"/>
                    <a:pt x="107" y="6620"/>
                  </a:cubicBezTo>
                  <a:cubicBezTo>
                    <a:pt x="0" y="6959"/>
                    <a:pt x="0" y="7334"/>
                    <a:pt x="196" y="7655"/>
                  </a:cubicBezTo>
                  <a:cubicBezTo>
                    <a:pt x="214" y="7048"/>
                    <a:pt x="589" y="6477"/>
                    <a:pt x="1142" y="6210"/>
                  </a:cubicBezTo>
                  <a:cubicBezTo>
                    <a:pt x="1338" y="6121"/>
                    <a:pt x="1552" y="6067"/>
                    <a:pt x="1767" y="5996"/>
                  </a:cubicBezTo>
                  <a:cubicBezTo>
                    <a:pt x="2766" y="5603"/>
                    <a:pt x="3604" y="4568"/>
                    <a:pt x="3301" y="3444"/>
                  </a:cubicBezTo>
                  <a:cubicBezTo>
                    <a:pt x="3176" y="3016"/>
                    <a:pt x="3016" y="2606"/>
                    <a:pt x="3105" y="2177"/>
                  </a:cubicBezTo>
                  <a:cubicBezTo>
                    <a:pt x="3158" y="1927"/>
                    <a:pt x="3248" y="1696"/>
                    <a:pt x="3230" y="1446"/>
                  </a:cubicBezTo>
                  <a:cubicBezTo>
                    <a:pt x="3212" y="910"/>
                    <a:pt x="3069" y="339"/>
                    <a:pt x="2641" y="0"/>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2">
              <a:extLst>
                <a:ext uri="{FF2B5EF4-FFF2-40B4-BE49-F238E27FC236}">
                  <a16:creationId xmlns:a16="http://schemas.microsoft.com/office/drawing/2014/main" id="{B86EDCF5-80C7-FD78-4E5A-DD739F1004C8}"/>
                </a:ext>
              </a:extLst>
            </p:cNvPr>
            <p:cNvSpPr/>
            <p:nvPr/>
          </p:nvSpPr>
          <p:spPr>
            <a:xfrm>
              <a:off x="3465307" y="-1136869"/>
              <a:ext cx="179932" cy="23704"/>
            </a:xfrm>
            <a:custGeom>
              <a:avLst/>
              <a:gdLst/>
              <a:ahLst/>
              <a:cxnLst/>
              <a:rect l="l" t="t" r="r" b="b"/>
              <a:pathLst>
                <a:path w="6103" h="804" extrusionOk="0">
                  <a:moveTo>
                    <a:pt x="500" y="1"/>
                  </a:moveTo>
                  <a:cubicBezTo>
                    <a:pt x="215" y="1"/>
                    <a:pt x="0" y="233"/>
                    <a:pt x="0" y="518"/>
                  </a:cubicBezTo>
                  <a:lnTo>
                    <a:pt x="0" y="804"/>
                  </a:lnTo>
                  <a:lnTo>
                    <a:pt x="6103" y="804"/>
                  </a:lnTo>
                  <a:lnTo>
                    <a:pt x="6103" y="518"/>
                  </a:lnTo>
                  <a:cubicBezTo>
                    <a:pt x="6103" y="233"/>
                    <a:pt x="5871" y="1"/>
                    <a:pt x="5585"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2">
              <a:extLst>
                <a:ext uri="{FF2B5EF4-FFF2-40B4-BE49-F238E27FC236}">
                  <a16:creationId xmlns:a16="http://schemas.microsoft.com/office/drawing/2014/main" id="{446FD417-FB67-CF96-A231-3F1958D734E2}"/>
                </a:ext>
              </a:extLst>
            </p:cNvPr>
            <p:cNvSpPr/>
            <p:nvPr/>
          </p:nvSpPr>
          <p:spPr>
            <a:xfrm>
              <a:off x="3617849" y="-1136869"/>
              <a:ext cx="27389" cy="23704"/>
            </a:xfrm>
            <a:custGeom>
              <a:avLst/>
              <a:gdLst/>
              <a:ahLst/>
              <a:cxnLst/>
              <a:rect l="l" t="t" r="r" b="b"/>
              <a:pathLst>
                <a:path w="929" h="804" extrusionOk="0">
                  <a:moveTo>
                    <a:pt x="1" y="1"/>
                  </a:moveTo>
                  <a:cubicBezTo>
                    <a:pt x="286" y="1"/>
                    <a:pt x="500" y="233"/>
                    <a:pt x="500" y="518"/>
                  </a:cubicBezTo>
                  <a:lnTo>
                    <a:pt x="500" y="804"/>
                  </a:lnTo>
                  <a:lnTo>
                    <a:pt x="929" y="804"/>
                  </a:lnTo>
                  <a:lnTo>
                    <a:pt x="929" y="518"/>
                  </a:lnTo>
                  <a:cubicBezTo>
                    <a:pt x="929" y="233"/>
                    <a:pt x="697" y="1"/>
                    <a:pt x="411"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2">
              <a:extLst>
                <a:ext uri="{FF2B5EF4-FFF2-40B4-BE49-F238E27FC236}">
                  <a16:creationId xmlns:a16="http://schemas.microsoft.com/office/drawing/2014/main" id="{3C1C28A1-2525-57EF-D19C-D887C5F0D3AB}"/>
                </a:ext>
              </a:extLst>
            </p:cNvPr>
            <p:cNvSpPr/>
            <p:nvPr/>
          </p:nvSpPr>
          <p:spPr>
            <a:xfrm>
              <a:off x="3425859" y="-1423233"/>
              <a:ext cx="260419" cy="314814"/>
            </a:xfrm>
            <a:custGeom>
              <a:avLst/>
              <a:gdLst/>
              <a:ahLst/>
              <a:cxnLst/>
              <a:rect l="l" t="t" r="r" b="b"/>
              <a:pathLst>
                <a:path w="8833" h="10678" extrusionOk="0">
                  <a:moveTo>
                    <a:pt x="4836" y="614"/>
                  </a:moveTo>
                  <a:lnTo>
                    <a:pt x="4836" y="614"/>
                  </a:lnTo>
                  <a:cubicBezTo>
                    <a:pt x="4479" y="1096"/>
                    <a:pt x="4354" y="1631"/>
                    <a:pt x="4479" y="2184"/>
                  </a:cubicBezTo>
                  <a:cubicBezTo>
                    <a:pt x="4514" y="2327"/>
                    <a:pt x="4568" y="2452"/>
                    <a:pt x="4604" y="2577"/>
                  </a:cubicBezTo>
                  <a:cubicBezTo>
                    <a:pt x="4675" y="2737"/>
                    <a:pt x="4746" y="2898"/>
                    <a:pt x="4746" y="3077"/>
                  </a:cubicBezTo>
                  <a:cubicBezTo>
                    <a:pt x="4782" y="3398"/>
                    <a:pt x="4621" y="3630"/>
                    <a:pt x="4461" y="3879"/>
                  </a:cubicBezTo>
                  <a:cubicBezTo>
                    <a:pt x="4354" y="4022"/>
                    <a:pt x="4265" y="4183"/>
                    <a:pt x="4193" y="4361"/>
                  </a:cubicBezTo>
                  <a:cubicBezTo>
                    <a:pt x="3961" y="4932"/>
                    <a:pt x="4229" y="5378"/>
                    <a:pt x="4532" y="5771"/>
                  </a:cubicBezTo>
                  <a:cubicBezTo>
                    <a:pt x="4675" y="5949"/>
                    <a:pt x="4836" y="6145"/>
                    <a:pt x="4853" y="6377"/>
                  </a:cubicBezTo>
                  <a:cubicBezTo>
                    <a:pt x="4871" y="6645"/>
                    <a:pt x="4800" y="6895"/>
                    <a:pt x="4693" y="7127"/>
                  </a:cubicBezTo>
                  <a:cubicBezTo>
                    <a:pt x="4657" y="7216"/>
                    <a:pt x="4711" y="7305"/>
                    <a:pt x="4782" y="7341"/>
                  </a:cubicBezTo>
                  <a:cubicBezTo>
                    <a:pt x="4794" y="7344"/>
                    <a:pt x="4808" y="7345"/>
                    <a:pt x="4821" y="7345"/>
                  </a:cubicBezTo>
                  <a:cubicBezTo>
                    <a:pt x="4888" y="7345"/>
                    <a:pt x="4964" y="7311"/>
                    <a:pt x="4978" y="7252"/>
                  </a:cubicBezTo>
                  <a:cubicBezTo>
                    <a:pt x="5085" y="6984"/>
                    <a:pt x="5192" y="6699"/>
                    <a:pt x="5157" y="6360"/>
                  </a:cubicBezTo>
                  <a:cubicBezTo>
                    <a:pt x="5139" y="6056"/>
                    <a:pt x="4961" y="5806"/>
                    <a:pt x="4782" y="5592"/>
                  </a:cubicBezTo>
                  <a:cubicBezTo>
                    <a:pt x="4479" y="5200"/>
                    <a:pt x="4318" y="4879"/>
                    <a:pt x="4479" y="4468"/>
                  </a:cubicBezTo>
                  <a:cubicBezTo>
                    <a:pt x="4532" y="4325"/>
                    <a:pt x="4621" y="4201"/>
                    <a:pt x="4711" y="4058"/>
                  </a:cubicBezTo>
                  <a:cubicBezTo>
                    <a:pt x="4907" y="3772"/>
                    <a:pt x="5085" y="3487"/>
                    <a:pt x="5068" y="3041"/>
                  </a:cubicBezTo>
                  <a:cubicBezTo>
                    <a:pt x="5050" y="2827"/>
                    <a:pt x="4978" y="2648"/>
                    <a:pt x="4907" y="2452"/>
                  </a:cubicBezTo>
                  <a:cubicBezTo>
                    <a:pt x="4853" y="2345"/>
                    <a:pt x="4818" y="2238"/>
                    <a:pt x="4782" y="2113"/>
                  </a:cubicBezTo>
                  <a:cubicBezTo>
                    <a:pt x="4675" y="1649"/>
                    <a:pt x="4782" y="1203"/>
                    <a:pt x="5103" y="775"/>
                  </a:cubicBezTo>
                  <a:lnTo>
                    <a:pt x="5103" y="775"/>
                  </a:lnTo>
                  <a:cubicBezTo>
                    <a:pt x="5085" y="864"/>
                    <a:pt x="5068" y="953"/>
                    <a:pt x="5050" y="1042"/>
                  </a:cubicBezTo>
                  <a:cubicBezTo>
                    <a:pt x="4961" y="1685"/>
                    <a:pt x="5068" y="2149"/>
                    <a:pt x="5407" y="2559"/>
                  </a:cubicBezTo>
                  <a:cubicBezTo>
                    <a:pt x="5639" y="2827"/>
                    <a:pt x="5728" y="3201"/>
                    <a:pt x="5674" y="3558"/>
                  </a:cubicBezTo>
                  <a:cubicBezTo>
                    <a:pt x="5621" y="3915"/>
                    <a:pt x="5335" y="4147"/>
                    <a:pt x="5228" y="4468"/>
                  </a:cubicBezTo>
                  <a:cubicBezTo>
                    <a:pt x="5068" y="4914"/>
                    <a:pt x="5246" y="5307"/>
                    <a:pt x="5407" y="5682"/>
                  </a:cubicBezTo>
                  <a:cubicBezTo>
                    <a:pt x="5514" y="5913"/>
                    <a:pt x="5603" y="6145"/>
                    <a:pt x="5621" y="6395"/>
                  </a:cubicBezTo>
                  <a:cubicBezTo>
                    <a:pt x="5621" y="6948"/>
                    <a:pt x="5264" y="7430"/>
                    <a:pt x="4961" y="7876"/>
                  </a:cubicBezTo>
                  <a:cubicBezTo>
                    <a:pt x="4675" y="8269"/>
                    <a:pt x="4532" y="8893"/>
                    <a:pt x="4532" y="9446"/>
                  </a:cubicBezTo>
                  <a:cubicBezTo>
                    <a:pt x="4372" y="9268"/>
                    <a:pt x="4265" y="9089"/>
                    <a:pt x="4193" y="8893"/>
                  </a:cubicBezTo>
                  <a:cubicBezTo>
                    <a:pt x="4068" y="8626"/>
                    <a:pt x="3997" y="8179"/>
                    <a:pt x="4140" y="7840"/>
                  </a:cubicBezTo>
                  <a:cubicBezTo>
                    <a:pt x="4390" y="7287"/>
                    <a:pt x="4586" y="6645"/>
                    <a:pt x="4229" y="6145"/>
                  </a:cubicBezTo>
                  <a:cubicBezTo>
                    <a:pt x="4158" y="6056"/>
                    <a:pt x="4104" y="5985"/>
                    <a:pt x="4033" y="5896"/>
                  </a:cubicBezTo>
                  <a:cubicBezTo>
                    <a:pt x="3908" y="5753"/>
                    <a:pt x="3783" y="5610"/>
                    <a:pt x="3712" y="5414"/>
                  </a:cubicBezTo>
                  <a:cubicBezTo>
                    <a:pt x="3426" y="4754"/>
                    <a:pt x="3694" y="4236"/>
                    <a:pt x="3997" y="3630"/>
                  </a:cubicBezTo>
                  <a:lnTo>
                    <a:pt x="3997" y="3612"/>
                  </a:lnTo>
                  <a:cubicBezTo>
                    <a:pt x="4175" y="3273"/>
                    <a:pt x="4282" y="2720"/>
                    <a:pt x="4122" y="2274"/>
                  </a:cubicBezTo>
                  <a:cubicBezTo>
                    <a:pt x="4015" y="1970"/>
                    <a:pt x="4015" y="1703"/>
                    <a:pt x="4122" y="1417"/>
                  </a:cubicBezTo>
                  <a:cubicBezTo>
                    <a:pt x="4282" y="1042"/>
                    <a:pt x="4550" y="793"/>
                    <a:pt x="4836" y="614"/>
                  </a:cubicBezTo>
                  <a:close/>
                  <a:moveTo>
                    <a:pt x="6941" y="9875"/>
                  </a:moveTo>
                  <a:cubicBezTo>
                    <a:pt x="7137" y="9875"/>
                    <a:pt x="7298" y="10035"/>
                    <a:pt x="7298" y="10231"/>
                  </a:cubicBezTo>
                  <a:lnTo>
                    <a:pt x="7298" y="10356"/>
                  </a:lnTo>
                  <a:lnTo>
                    <a:pt x="1481" y="10356"/>
                  </a:lnTo>
                  <a:lnTo>
                    <a:pt x="1481" y="10231"/>
                  </a:lnTo>
                  <a:cubicBezTo>
                    <a:pt x="1481" y="10035"/>
                    <a:pt x="1642" y="9875"/>
                    <a:pt x="1820" y="9875"/>
                  </a:cubicBezTo>
                  <a:close/>
                  <a:moveTo>
                    <a:pt x="5592" y="1"/>
                  </a:moveTo>
                  <a:cubicBezTo>
                    <a:pt x="5577" y="1"/>
                    <a:pt x="5563" y="3"/>
                    <a:pt x="5549" y="8"/>
                  </a:cubicBezTo>
                  <a:cubicBezTo>
                    <a:pt x="5068" y="115"/>
                    <a:pt x="4193" y="418"/>
                    <a:pt x="3836" y="1310"/>
                  </a:cubicBezTo>
                  <a:cubicBezTo>
                    <a:pt x="3712" y="1649"/>
                    <a:pt x="3694" y="1988"/>
                    <a:pt x="3836" y="2363"/>
                  </a:cubicBezTo>
                  <a:cubicBezTo>
                    <a:pt x="3943" y="2684"/>
                    <a:pt x="3890" y="3130"/>
                    <a:pt x="3712" y="3487"/>
                  </a:cubicBezTo>
                  <a:cubicBezTo>
                    <a:pt x="3390" y="4129"/>
                    <a:pt x="3087" y="4736"/>
                    <a:pt x="3426" y="5521"/>
                  </a:cubicBezTo>
                  <a:cubicBezTo>
                    <a:pt x="3515" y="5771"/>
                    <a:pt x="3658" y="5931"/>
                    <a:pt x="3801" y="6092"/>
                  </a:cubicBezTo>
                  <a:cubicBezTo>
                    <a:pt x="3854" y="6163"/>
                    <a:pt x="3908" y="6252"/>
                    <a:pt x="3961" y="6324"/>
                  </a:cubicBezTo>
                  <a:cubicBezTo>
                    <a:pt x="4229" y="6699"/>
                    <a:pt x="4068" y="7234"/>
                    <a:pt x="3854" y="7716"/>
                  </a:cubicBezTo>
                  <a:cubicBezTo>
                    <a:pt x="3676" y="8144"/>
                    <a:pt x="3765" y="8661"/>
                    <a:pt x="3908" y="9018"/>
                  </a:cubicBezTo>
                  <a:cubicBezTo>
                    <a:pt x="3979" y="9214"/>
                    <a:pt x="4086" y="9393"/>
                    <a:pt x="4211" y="9553"/>
                  </a:cubicBezTo>
                  <a:lnTo>
                    <a:pt x="3569" y="9553"/>
                  </a:lnTo>
                  <a:cubicBezTo>
                    <a:pt x="3694" y="9179"/>
                    <a:pt x="3676" y="8733"/>
                    <a:pt x="3462" y="8376"/>
                  </a:cubicBezTo>
                  <a:cubicBezTo>
                    <a:pt x="3355" y="8233"/>
                    <a:pt x="3230" y="8108"/>
                    <a:pt x="3176" y="7930"/>
                  </a:cubicBezTo>
                  <a:cubicBezTo>
                    <a:pt x="3123" y="7751"/>
                    <a:pt x="3194" y="7537"/>
                    <a:pt x="3265" y="7323"/>
                  </a:cubicBezTo>
                  <a:cubicBezTo>
                    <a:pt x="3319" y="7180"/>
                    <a:pt x="3373" y="7020"/>
                    <a:pt x="3390" y="6859"/>
                  </a:cubicBezTo>
                  <a:cubicBezTo>
                    <a:pt x="3462" y="6306"/>
                    <a:pt x="3087" y="5806"/>
                    <a:pt x="2534" y="5699"/>
                  </a:cubicBezTo>
                  <a:cubicBezTo>
                    <a:pt x="2373" y="5664"/>
                    <a:pt x="2213" y="5664"/>
                    <a:pt x="2070" y="5610"/>
                  </a:cubicBezTo>
                  <a:cubicBezTo>
                    <a:pt x="1731" y="5467"/>
                    <a:pt x="1642" y="5146"/>
                    <a:pt x="1481" y="4861"/>
                  </a:cubicBezTo>
                  <a:cubicBezTo>
                    <a:pt x="1249" y="4522"/>
                    <a:pt x="892" y="4343"/>
                    <a:pt x="589" y="4183"/>
                  </a:cubicBezTo>
                  <a:cubicBezTo>
                    <a:pt x="500" y="4129"/>
                    <a:pt x="268" y="4058"/>
                    <a:pt x="214" y="4040"/>
                  </a:cubicBezTo>
                  <a:cubicBezTo>
                    <a:pt x="202" y="4037"/>
                    <a:pt x="189" y="4035"/>
                    <a:pt x="177" y="4035"/>
                  </a:cubicBezTo>
                  <a:cubicBezTo>
                    <a:pt x="119" y="4035"/>
                    <a:pt x="65" y="4067"/>
                    <a:pt x="36" y="4111"/>
                  </a:cubicBezTo>
                  <a:cubicBezTo>
                    <a:pt x="0" y="4165"/>
                    <a:pt x="0" y="4254"/>
                    <a:pt x="54" y="4308"/>
                  </a:cubicBezTo>
                  <a:cubicBezTo>
                    <a:pt x="232" y="4486"/>
                    <a:pt x="321" y="4718"/>
                    <a:pt x="321" y="4968"/>
                  </a:cubicBezTo>
                  <a:cubicBezTo>
                    <a:pt x="321" y="5467"/>
                    <a:pt x="482" y="5913"/>
                    <a:pt x="785" y="6217"/>
                  </a:cubicBezTo>
                  <a:cubicBezTo>
                    <a:pt x="814" y="6255"/>
                    <a:pt x="858" y="6273"/>
                    <a:pt x="901" y="6273"/>
                  </a:cubicBezTo>
                  <a:cubicBezTo>
                    <a:pt x="938" y="6273"/>
                    <a:pt x="975" y="6259"/>
                    <a:pt x="999" y="6235"/>
                  </a:cubicBezTo>
                  <a:cubicBezTo>
                    <a:pt x="1071" y="6163"/>
                    <a:pt x="1071" y="6074"/>
                    <a:pt x="999" y="6003"/>
                  </a:cubicBezTo>
                  <a:cubicBezTo>
                    <a:pt x="785" y="5789"/>
                    <a:pt x="660" y="5485"/>
                    <a:pt x="643" y="5128"/>
                  </a:cubicBezTo>
                  <a:lnTo>
                    <a:pt x="643" y="5128"/>
                  </a:lnTo>
                  <a:cubicBezTo>
                    <a:pt x="696" y="5218"/>
                    <a:pt x="750" y="5325"/>
                    <a:pt x="821" y="5414"/>
                  </a:cubicBezTo>
                  <a:cubicBezTo>
                    <a:pt x="1035" y="5717"/>
                    <a:pt x="1321" y="6128"/>
                    <a:pt x="1749" y="6306"/>
                  </a:cubicBezTo>
                  <a:cubicBezTo>
                    <a:pt x="1909" y="6377"/>
                    <a:pt x="2106" y="6413"/>
                    <a:pt x="2231" y="6538"/>
                  </a:cubicBezTo>
                  <a:cubicBezTo>
                    <a:pt x="2355" y="6663"/>
                    <a:pt x="2409" y="6841"/>
                    <a:pt x="2373" y="7127"/>
                  </a:cubicBezTo>
                  <a:cubicBezTo>
                    <a:pt x="2373" y="7216"/>
                    <a:pt x="2338" y="7323"/>
                    <a:pt x="2320" y="7430"/>
                  </a:cubicBezTo>
                  <a:cubicBezTo>
                    <a:pt x="2284" y="7609"/>
                    <a:pt x="2248" y="7787"/>
                    <a:pt x="2266" y="7965"/>
                  </a:cubicBezTo>
                  <a:cubicBezTo>
                    <a:pt x="2282" y="8055"/>
                    <a:pt x="2354" y="8096"/>
                    <a:pt x="2424" y="8096"/>
                  </a:cubicBezTo>
                  <a:cubicBezTo>
                    <a:pt x="2508" y="8096"/>
                    <a:pt x="2589" y="8037"/>
                    <a:pt x="2570" y="7930"/>
                  </a:cubicBezTo>
                  <a:cubicBezTo>
                    <a:pt x="2552" y="7662"/>
                    <a:pt x="2659" y="7412"/>
                    <a:pt x="2694" y="7145"/>
                  </a:cubicBezTo>
                  <a:cubicBezTo>
                    <a:pt x="2712" y="6913"/>
                    <a:pt x="2712" y="6556"/>
                    <a:pt x="2445" y="6324"/>
                  </a:cubicBezTo>
                  <a:cubicBezTo>
                    <a:pt x="2284" y="6163"/>
                    <a:pt x="2070" y="6110"/>
                    <a:pt x="1874" y="6021"/>
                  </a:cubicBezTo>
                  <a:cubicBezTo>
                    <a:pt x="1535" y="5878"/>
                    <a:pt x="1285" y="5521"/>
                    <a:pt x="1071" y="5235"/>
                  </a:cubicBezTo>
                  <a:cubicBezTo>
                    <a:pt x="928" y="5021"/>
                    <a:pt x="803" y="4807"/>
                    <a:pt x="732" y="4611"/>
                  </a:cubicBezTo>
                  <a:lnTo>
                    <a:pt x="732" y="4611"/>
                  </a:lnTo>
                  <a:cubicBezTo>
                    <a:pt x="910" y="4718"/>
                    <a:pt x="1089" y="4843"/>
                    <a:pt x="1214" y="5039"/>
                  </a:cubicBezTo>
                  <a:cubicBezTo>
                    <a:pt x="1285" y="5146"/>
                    <a:pt x="1338" y="5289"/>
                    <a:pt x="1410" y="5414"/>
                  </a:cubicBezTo>
                  <a:cubicBezTo>
                    <a:pt x="1535" y="5628"/>
                    <a:pt x="1713" y="5806"/>
                    <a:pt x="1963" y="5896"/>
                  </a:cubicBezTo>
                  <a:cubicBezTo>
                    <a:pt x="2088" y="5949"/>
                    <a:pt x="2213" y="5967"/>
                    <a:pt x="2338" y="5985"/>
                  </a:cubicBezTo>
                  <a:cubicBezTo>
                    <a:pt x="2766" y="6056"/>
                    <a:pt x="3141" y="6342"/>
                    <a:pt x="3087" y="6823"/>
                  </a:cubicBezTo>
                  <a:cubicBezTo>
                    <a:pt x="3069" y="6948"/>
                    <a:pt x="3016" y="7091"/>
                    <a:pt x="2980" y="7216"/>
                  </a:cubicBezTo>
                  <a:cubicBezTo>
                    <a:pt x="2891" y="7484"/>
                    <a:pt x="2784" y="7733"/>
                    <a:pt x="2873" y="8019"/>
                  </a:cubicBezTo>
                  <a:cubicBezTo>
                    <a:pt x="2926" y="8233"/>
                    <a:pt x="3087" y="8376"/>
                    <a:pt x="3194" y="8554"/>
                  </a:cubicBezTo>
                  <a:cubicBezTo>
                    <a:pt x="3373" y="8822"/>
                    <a:pt x="3373" y="9179"/>
                    <a:pt x="3265" y="9482"/>
                  </a:cubicBezTo>
                  <a:cubicBezTo>
                    <a:pt x="3176" y="9143"/>
                    <a:pt x="2962" y="8840"/>
                    <a:pt x="2641" y="8697"/>
                  </a:cubicBezTo>
                  <a:cubicBezTo>
                    <a:pt x="2320" y="8554"/>
                    <a:pt x="1927" y="8501"/>
                    <a:pt x="1892" y="8072"/>
                  </a:cubicBezTo>
                  <a:cubicBezTo>
                    <a:pt x="1874" y="7930"/>
                    <a:pt x="1909" y="7769"/>
                    <a:pt x="1963" y="7609"/>
                  </a:cubicBezTo>
                  <a:cubicBezTo>
                    <a:pt x="2016" y="7359"/>
                    <a:pt x="2088" y="7109"/>
                    <a:pt x="1981" y="6859"/>
                  </a:cubicBezTo>
                  <a:cubicBezTo>
                    <a:pt x="1892" y="6627"/>
                    <a:pt x="1713" y="6502"/>
                    <a:pt x="1570" y="6395"/>
                  </a:cubicBezTo>
                  <a:cubicBezTo>
                    <a:pt x="1547" y="6383"/>
                    <a:pt x="1519" y="6377"/>
                    <a:pt x="1491" y="6377"/>
                  </a:cubicBezTo>
                  <a:cubicBezTo>
                    <a:pt x="1436" y="6377"/>
                    <a:pt x="1380" y="6401"/>
                    <a:pt x="1356" y="6449"/>
                  </a:cubicBezTo>
                  <a:cubicBezTo>
                    <a:pt x="1303" y="6520"/>
                    <a:pt x="1321" y="6609"/>
                    <a:pt x="1392" y="6663"/>
                  </a:cubicBezTo>
                  <a:cubicBezTo>
                    <a:pt x="1570" y="6770"/>
                    <a:pt x="1642" y="6859"/>
                    <a:pt x="1695" y="6966"/>
                  </a:cubicBezTo>
                  <a:cubicBezTo>
                    <a:pt x="1749" y="7127"/>
                    <a:pt x="1713" y="7323"/>
                    <a:pt x="1660" y="7537"/>
                  </a:cubicBezTo>
                  <a:cubicBezTo>
                    <a:pt x="1606" y="7716"/>
                    <a:pt x="1570" y="7894"/>
                    <a:pt x="1570" y="8090"/>
                  </a:cubicBezTo>
                  <a:cubicBezTo>
                    <a:pt x="1606" y="8394"/>
                    <a:pt x="1785" y="8661"/>
                    <a:pt x="2034" y="8804"/>
                  </a:cubicBezTo>
                  <a:cubicBezTo>
                    <a:pt x="2195" y="8893"/>
                    <a:pt x="2355" y="8911"/>
                    <a:pt x="2516" y="8982"/>
                  </a:cubicBezTo>
                  <a:cubicBezTo>
                    <a:pt x="2730" y="9089"/>
                    <a:pt x="2962" y="9571"/>
                    <a:pt x="2962" y="9571"/>
                  </a:cubicBezTo>
                  <a:lnTo>
                    <a:pt x="1820" y="9571"/>
                  </a:lnTo>
                  <a:cubicBezTo>
                    <a:pt x="1463" y="9571"/>
                    <a:pt x="1160" y="9875"/>
                    <a:pt x="1160" y="10231"/>
                  </a:cubicBezTo>
                  <a:lnTo>
                    <a:pt x="1160" y="10517"/>
                  </a:lnTo>
                  <a:cubicBezTo>
                    <a:pt x="1160" y="10606"/>
                    <a:pt x="1231" y="10677"/>
                    <a:pt x="1321" y="10677"/>
                  </a:cubicBezTo>
                  <a:lnTo>
                    <a:pt x="7423" y="10677"/>
                  </a:lnTo>
                  <a:cubicBezTo>
                    <a:pt x="7512" y="10677"/>
                    <a:pt x="7583" y="10606"/>
                    <a:pt x="7583" y="10517"/>
                  </a:cubicBezTo>
                  <a:lnTo>
                    <a:pt x="7583" y="10231"/>
                  </a:lnTo>
                  <a:cubicBezTo>
                    <a:pt x="7583" y="10231"/>
                    <a:pt x="7305" y="9571"/>
                    <a:pt x="6938" y="9571"/>
                  </a:cubicBezTo>
                  <a:cubicBezTo>
                    <a:pt x="6933" y="9571"/>
                    <a:pt x="6928" y="9571"/>
                    <a:pt x="6923" y="9571"/>
                  </a:cubicBezTo>
                  <a:lnTo>
                    <a:pt x="5692" y="9571"/>
                  </a:lnTo>
                  <a:cubicBezTo>
                    <a:pt x="5835" y="9214"/>
                    <a:pt x="6102" y="8911"/>
                    <a:pt x="6424" y="8750"/>
                  </a:cubicBezTo>
                  <a:cubicBezTo>
                    <a:pt x="6620" y="8661"/>
                    <a:pt x="6852" y="8608"/>
                    <a:pt x="7048" y="8536"/>
                  </a:cubicBezTo>
                  <a:cubicBezTo>
                    <a:pt x="7583" y="8322"/>
                    <a:pt x="8065" y="7930"/>
                    <a:pt x="8368" y="7484"/>
                  </a:cubicBezTo>
                  <a:cubicBezTo>
                    <a:pt x="8725" y="6948"/>
                    <a:pt x="8832" y="6377"/>
                    <a:pt x="8672" y="5789"/>
                  </a:cubicBezTo>
                  <a:cubicBezTo>
                    <a:pt x="8565" y="5414"/>
                    <a:pt x="8404" y="5004"/>
                    <a:pt x="8476" y="4611"/>
                  </a:cubicBezTo>
                  <a:cubicBezTo>
                    <a:pt x="8529" y="4343"/>
                    <a:pt x="8618" y="4111"/>
                    <a:pt x="8618" y="3844"/>
                  </a:cubicBezTo>
                  <a:cubicBezTo>
                    <a:pt x="8600" y="3362"/>
                    <a:pt x="8476" y="2702"/>
                    <a:pt x="7976" y="2274"/>
                  </a:cubicBezTo>
                  <a:cubicBezTo>
                    <a:pt x="7943" y="2252"/>
                    <a:pt x="7903" y="2236"/>
                    <a:pt x="7865" y="2236"/>
                  </a:cubicBezTo>
                  <a:cubicBezTo>
                    <a:pt x="7841" y="2236"/>
                    <a:pt x="7818" y="2242"/>
                    <a:pt x="7797" y="2256"/>
                  </a:cubicBezTo>
                  <a:cubicBezTo>
                    <a:pt x="7744" y="2291"/>
                    <a:pt x="7708" y="2345"/>
                    <a:pt x="7708" y="2416"/>
                  </a:cubicBezTo>
                  <a:cubicBezTo>
                    <a:pt x="7780" y="2809"/>
                    <a:pt x="7797" y="3130"/>
                    <a:pt x="7619" y="3433"/>
                  </a:cubicBezTo>
                  <a:cubicBezTo>
                    <a:pt x="7494" y="3647"/>
                    <a:pt x="7298" y="3808"/>
                    <a:pt x="7102" y="3969"/>
                  </a:cubicBezTo>
                  <a:cubicBezTo>
                    <a:pt x="7030" y="4040"/>
                    <a:pt x="6941" y="4094"/>
                    <a:pt x="6870" y="4165"/>
                  </a:cubicBezTo>
                  <a:cubicBezTo>
                    <a:pt x="6495" y="4522"/>
                    <a:pt x="6317" y="4879"/>
                    <a:pt x="6352" y="5235"/>
                  </a:cubicBezTo>
                  <a:cubicBezTo>
                    <a:pt x="6352" y="5467"/>
                    <a:pt x="6459" y="5682"/>
                    <a:pt x="6566" y="5878"/>
                  </a:cubicBezTo>
                  <a:cubicBezTo>
                    <a:pt x="6673" y="6056"/>
                    <a:pt x="6763" y="6235"/>
                    <a:pt x="6763" y="6413"/>
                  </a:cubicBezTo>
                  <a:cubicBezTo>
                    <a:pt x="6763" y="6502"/>
                    <a:pt x="6763" y="6592"/>
                    <a:pt x="6727" y="6699"/>
                  </a:cubicBezTo>
                  <a:cubicBezTo>
                    <a:pt x="6691" y="6788"/>
                    <a:pt x="6727" y="6877"/>
                    <a:pt x="6816" y="6895"/>
                  </a:cubicBezTo>
                  <a:cubicBezTo>
                    <a:pt x="6835" y="6904"/>
                    <a:pt x="6854" y="6909"/>
                    <a:pt x="6874" y="6909"/>
                  </a:cubicBezTo>
                  <a:cubicBezTo>
                    <a:pt x="6930" y="6909"/>
                    <a:pt x="6986" y="6872"/>
                    <a:pt x="7012" y="6806"/>
                  </a:cubicBezTo>
                  <a:cubicBezTo>
                    <a:pt x="7066" y="6663"/>
                    <a:pt x="7084" y="6538"/>
                    <a:pt x="7084" y="6395"/>
                  </a:cubicBezTo>
                  <a:cubicBezTo>
                    <a:pt x="7066" y="6163"/>
                    <a:pt x="6959" y="5967"/>
                    <a:pt x="6870" y="5753"/>
                  </a:cubicBezTo>
                  <a:cubicBezTo>
                    <a:pt x="6798" y="5592"/>
                    <a:pt x="6673" y="5378"/>
                    <a:pt x="6656" y="5200"/>
                  </a:cubicBezTo>
                  <a:cubicBezTo>
                    <a:pt x="6638" y="4879"/>
                    <a:pt x="6888" y="4593"/>
                    <a:pt x="7084" y="4397"/>
                  </a:cubicBezTo>
                  <a:cubicBezTo>
                    <a:pt x="7369" y="4147"/>
                    <a:pt x="7673" y="3933"/>
                    <a:pt x="7887" y="3612"/>
                  </a:cubicBezTo>
                  <a:cubicBezTo>
                    <a:pt x="7905" y="3576"/>
                    <a:pt x="7922" y="3540"/>
                    <a:pt x="7940" y="3505"/>
                  </a:cubicBezTo>
                  <a:lnTo>
                    <a:pt x="7940" y="3505"/>
                  </a:lnTo>
                  <a:cubicBezTo>
                    <a:pt x="7905" y="3862"/>
                    <a:pt x="7690" y="4147"/>
                    <a:pt x="7494" y="4433"/>
                  </a:cubicBezTo>
                  <a:cubicBezTo>
                    <a:pt x="7316" y="4718"/>
                    <a:pt x="7102" y="5093"/>
                    <a:pt x="7155" y="5485"/>
                  </a:cubicBezTo>
                  <a:cubicBezTo>
                    <a:pt x="7173" y="5699"/>
                    <a:pt x="7280" y="5896"/>
                    <a:pt x="7369" y="6074"/>
                  </a:cubicBezTo>
                  <a:cubicBezTo>
                    <a:pt x="7476" y="6235"/>
                    <a:pt x="7548" y="6395"/>
                    <a:pt x="7548" y="6592"/>
                  </a:cubicBezTo>
                  <a:cubicBezTo>
                    <a:pt x="7548" y="6788"/>
                    <a:pt x="7441" y="6966"/>
                    <a:pt x="7316" y="7109"/>
                  </a:cubicBezTo>
                  <a:cubicBezTo>
                    <a:pt x="7155" y="7287"/>
                    <a:pt x="6995" y="7430"/>
                    <a:pt x="6816" y="7573"/>
                  </a:cubicBezTo>
                  <a:cubicBezTo>
                    <a:pt x="6745" y="7626"/>
                    <a:pt x="6745" y="7716"/>
                    <a:pt x="6798" y="7787"/>
                  </a:cubicBezTo>
                  <a:cubicBezTo>
                    <a:pt x="6834" y="7823"/>
                    <a:pt x="6870" y="7840"/>
                    <a:pt x="6923" y="7840"/>
                  </a:cubicBezTo>
                  <a:cubicBezTo>
                    <a:pt x="6959" y="7840"/>
                    <a:pt x="6977" y="7840"/>
                    <a:pt x="7012" y="7823"/>
                  </a:cubicBezTo>
                  <a:cubicBezTo>
                    <a:pt x="7191" y="7662"/>
                    <a:pt x="7369" y="7501"/>
                    <a:pt x="7530" y="7323"/>
                  </a:cubicBezTo>
                  <a:cubicBezTo>
                    <a:pt x="7887" y="6966"/>
                    <a:pt x="7958" y="6520"/>
                    <a:pt x="7744" y="6092"/>
                  </a:cubicBezTo>
                  <a:cubicBezTo>
                    <a:pt x="7655" y="5896"/>
                    <a:pt x="7494" y="5682"/>
                    <a:pt x="7458" y="5450"/>
                  </a:cubicBezTo>
                  <a:cubicBezTo>
                    <a:pt x="7423" y="5093"/>
                    <a:pt x="7637" y="4772"/>
                    <a:pt x="7833" y="4504"/>
                  </a:cubicBezTo>
                  <a:cubicBezTo>
                    <a:pt x="8012" y="4236"/>
                    <a:pt x="8190" y="3951"/>
                    <a:pt x="8244" y="3594"/>
                  </a:cubicBezTo>
                  <a:cubicBezTo>
                    <a:pt x="8244" y="3540"/>
                    <a:pt x="8244" y="3469"/>
                    <a:pt x="8261" y="3416"/>
                  </a:cubicBezTo>
                  <a:cubicBezTo>
                    <a:pt x="8279" y="3576"/>
                    <a:pt x="8297" y="3719"/>
                    <a:pt x="8297" y="3862"/>
                  </a:cubicBezTo>
                  <a:cubicBezTo>
                    <a:pt x="8315" y="4004"/>
                    <a:pt x="8261" y="4165"/>
                    <a:pt x="8226" y="4325"/>
                  </a:cubicBezTo>
                  <a:cubicBezTo>
                    <a:pt x="8172" y="4540"/>
                    <a:pt x="8136" y="4754"/>
                    <a:pt x="8154" y="4968"/>
                  </a:cubicBezTo>
                  <a:cubicBezTo>
                    <a:pt x="8172" y="5093"/>
                    <a:pt x="8190" y="5218"/>
                    <a:pt x="8226" y="5325"/>
                  </a:cubicBezTo>
                  <a:cubicBezTo>
                    <a:pt x="8261" y="5521"/>
                    <a:pt x="8315" y="5699"/>
                    <a:pt x="8368" y="5878"/>
                  </a:cubicBezTo>
                  <a:cubicBezTo>
                    <a:pt x="8529" y="6484"/>
                    <a:pt x="8315" y="6984"/>
                    <a:pt x="8119" y="7305"/>
                  </a:cubicBezTo>
                  <a:cubicBezTo>
                    <a:pt x="7851" y="7716"/>
                    <a:pt x="7405" y="8055"/>
                    <a:pt x="6941" y="8251"/>
                  </a:cubicBezTo>
                  <a:cubicBezTo>
                    <a:pt x="6727" y="8322"/>
                    <a:pt x="6495" y="8376"/>
                    <a:pt x="6299" y="8483"/>
                  </a:cubicBezTo>
                  <a:cubicBezTo>
                    <a:pt x="5906" y="8661"/>
                    <a:pt x="5603" y="8982"/>
                    <a:pt x="5424" y="9375"/>
                  </a:cubicBezTo>
                  <a:cubicBezTo>
                    <a:pt x="5460" y="8768"/>
                    <a:pt x="5888" y="8287"/>
                    <a:pt x="6281" y="7840"/>
                  </a:cubicBezTo>
                  <a:cubicBezTo>
                    <a:pt x="6388" y="7716"/>
                    <a:pt x="6495" y="7591"/>
                    <a:pt x="6602" y="7466"/>
                  </a:cubicBezTo>
                  <a:cubicBezTo>
                    <a:pt x="6656" y="7394"/>
                    <a:pt x="6638" y="7305"/>
                    <a:pt x="6584" y="7252"/>
                  </a:cubicBezTo>
                  <a:cubicBezTo>
                    <a:pt x="6551" y="7227"/>
                    <a:pt x="6510" y="7214"/>
                    <a:pt x="6471" y="7214"/>
                  </a:cubicBezTo>
                  <a:cubicBezTo>
                    <a:pt x="6425" y="7214"/>
                    <a:pt x="6381" y="7231"/>
                    <a:pt x="6352" y="7270"/>
                  </a:cubicBezTo>
                  <a:cubicBezTo>
                    <a:pt x="6263" y="7394"/>
                    <a:pt x="6156" y="7519"/>
                    <a:pt x="6049" y="7626"/>
                  </a:cubicBezTo>
                  <a:cubicBezTo>
                    <a:pt x="5835" y="7858"/>
                    <a:pt x="5621" y="8108"/>
                    <a:pt x="5460" y="8376"/>
                  </a:cubicBezTo>
                  <a:cubicBezTo>
                    <a:pt x="5282" y="8643"/>
                    <a:pt x="5175" y="8929"/>
                    <a:pt x="5121" y="9232"/>
                  </a:cubicBezTo>
                  <a:cubicBezTo>
                    <a:pt x="5103" y="9339"/>
                    <a:pt x="5103" y="9553"/>
                    <a:pt x="5103" y="9553"/>
                  </a:cubicBezTo>
                  <a:lnTo>
                    <a:pt x="4853" y="9553"/>
                  </a:lnTo>
                  <a:cubicBezTo>
                    <a:pt x="4853" y="9553"/>
                    <a:pt x="4961" y="8429"/>
                    <a:pt x="5210" y="8055"/>
                  </a:cubicBezTo>
                  <a:cubicBezTo>
                    <a:pt x="5567" y="7555"/>
                    <a:pt x="5942" y="7020"/>
                    <a:pt x="5924" y="6377"/>
                  </a:cubicBezTo>
                  <a:cubicBezTo>
                    <a:pt x="5924" y="6092"/>
                    <a:pt x="5799" y="5806"/>
                    <a:pt x="5692" y="5557"/>
                  </a:cubicBezTo>
                  <a:cubicBezTo>
                    <a:pt x="5549" y="5218"/>
                    <a:pt x="5407" y="4896"/>
                    <a:pt x="5514" y="4575"/>
                  </a:cubicBezTo>
                  <a:cubicBezTo>
                    <a:pt x="5639" y="4236"/>
                    <a:pt x="5924" y="3969"/>
                    <a:pt x="5995" y="3594"/>
                  </a:cubicBezTo>
                  <a:cubicBezTo>
                    <a:pt x="6049" y="3148"/>
                    <a:pt x="5942" y="2702"/>
                    <a:pt x="5656" y="2363"/>
                  </a:cubicBezTo>
                  <a:cubicBezTo>
                    <a:pt x="5371" y="2024"/>
                    <a:pt x="5282" y="1649"/>
                    <a:pt x="5353" y="1078"/>
                  </a:cubicBezTo>
                  <a:cubicBezTo>
                    <a:pt x="5389" y="935"/>
                    <a:pt x="5424" y="793"/>
                    <a:pt x="5496" y="632"/>
                  </a:cubicBezTo>
                  <a:cubicBezTo>
                    <a:pt x="5514" y="596"/>
                    <a:pt x="5656" y="329"/>
                    <a:pt x="5710" y="240"/>
                  </a:cubicBezTo>
                  <a:cubicBezTo>
                    <a:pt x="5746" y="186"/>
                    <a:pt x="5746" y="115"/>
                    <a:pt x="5710" y="61"/>
                  </a:cubicBezTo>
                  <a:cubicBezTo>
                    <a:pt x="5683" y="21"/>
                    <a:pt x="5636" y="1"/>
                    <a:pt x="5592"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32">
            <a:extLst>
              <a:ext uri="{FF2B5EF4-FFF2-40B4-BE49-F238E27FC236}">
                <a16:creationId xmlns:a16="http://schemas.microsoft.com/office/drawing/2014/main" id="{D233B7F5-7F5F-7C1A-52BA-0100D3C654A0}"/>
              </a:ext>
            </a:extLst>
          </p:cNvPr>
          <p:cNvGrpSpPr/>
          <p:nvPr/>
        </p:nvGrpSpPr>
        <p:grpSpPr>
          <a:xfrm rot="996287">
            <a:off x="3548855" y="1647377"/>
            <a:ext cx="576810" cy="750315"/>
            <a:chOff x="2750946" y="-1423027"/>
            <a:chExt cx="241462" cy="314107"/>
          </a:xfrm>
        </p:grpSpPr>
        <p:sp>
          <p:nvSpPr>
            <p:cNvPr id="3095" name="Google Shape;3095;p32">
              <a:extLst>
                <a:ext uri="{FF2B5EF4-FFF2-40B4-BE49-F238E27FC236}">
                  <a16:creationId xmlns:a16="http://schemas.microsoft.com/office/drawing/2014/main" id="{77E0C379-2A16-291A-6CB1-06C95D8844CB}"/>
                </a:ext>
              </a:extLst>
            </p:cNvPr>
            <p:cNvSpPr/>
            <p:nvPr/>
          </p:nvSpPr>
          <p:spPr>
            <a:xfrm>
              <a:off x="2754631" y="-1418811"/>
              <a:ext cx="232528" cy="305144"/>
            </a:xfrm>
            <a:custGeom>
              <a:avLst/>
              <a:gdLst/>
              <a:ahLst/>
              <a:cxnLst/>
              <a:rect l="l" t="t" r="r" b="b"/>
              <a:pathLst>
                <a:path w="7887" h="10350" extrusionOk="0">
                  <a:moveTo>
                    <a:pt x="3943" y="768"/>
                  </a:moveTo>
                  <a:cubicBezTo>
                    <a:pt x="4229" y="768"/>
                    <a:pt x="4461" y="1000"/>
                    <a:pt x="4461" y="1285"/>
                  </a:cubicBezTo>
                  <a:cubicBezTo>
                    <a:pt x="4461" y="1570"/>
                    <a:pt x="4229" y="1802"/>
                    <a:pt x="3943" y="1802"/>
                  </a:cubicBezTo>
                  <a:cubicBezTo>
                    <a:pt x="3658" y="1802"/>
                    <a:pt x="3426" y="1570"/>
                    <a:pt x="3426" y="1285"/>
                  </a:cubicBezTo>
                  <a:cubicBezTo>
                    <a:pt x="3426" y="1000"/>
                    <a:pt x="3658" y="768"/>
                    <a:pt x="3943" y="768"/>
                  </a:cubicBezTo>
                  <a:close/>
                  <a:moveTo>
                    <a:pt x="3943" y="0"/>
                  </a:moveTo>
                  <a:cubicBezTo>
                    <a:pt x="3230" y="0"/>
                    <a:pt x="2659" y="571"/>
                    <a:pt x="2659" y="1285"/>
                  </a:cubicBezTo>
                  <a:cubicBezTo>
                    <a:pt x="2659" y="1856"/>
                    <a:pt x="3551" y="2516"/>
                    <a:pt x="3551" y="2516"/>
                  </a:cubicBezTo>
                  <a:lnTo>
                    <a:pt x="3551" y="3337"/>
                  </a:lnTo>
                  <a:lnTo>
                    <a:pt x="2552" y="3337"/>
                  </a:lnTo>
                  <a:cubicBezTo>
                    <a:pt x="2337" y="3337"/>
                    <a:pt x="2159" y="3515"/>
                    <a:pt x="2159" y="3729"/>
                  </a:cubicBezTo>
                  <a:cubicBezTo>
                    <a:pt x="2159" y="3944"/>
                    <a:pt x="2337" y="4104"/>
                    <a:pt x="2552" y="4104"/>
                  </a:cubicBezTo>
                  <a:lnTo>
                    <a:pt x="3551" y="4104"/>
                  </a:lnTo>
                  <a:lnTo>
                    <a:pt x="3551" y="8565"/>
                  </a:lnTo>
                  <a:cubicBezTo>
                    <a:pt x="2676" y="8440"/>
                    <a:pt x="1909" y="7887"/>
                    <a:pt x="1499" y="7102"/>
                  </a:cubicBezTo>
                  <a:lnTo>
                    <a:pt x="1499" y="7102"/>
                  </a:lnTo>
                  <a:lnTo>
                    <a:pt x="1659" y="7173"/>
                  </a:lnTo>
                  <a:cubicBezTo>
                    <a:pt x="1711" y="7197"/>
                    <a:pt x="1764" y="7208"/>
                    <a:pt x="1816" y="7208"/>
                  </a:cubicBezTo>
                  <a:cubicBezTo>
                    <a:pt x="1960" y="7208"/>
                    <a:pt x="2093" y="7121"/>
                    <a:pt x="2159" y="6977"/>
                  </a:cubicBezTo>
                  <a:cubicBezTo>
                    <a:pt x="2248" y="6781"/>
                    <a:pt x="2159" y="6549"/>
                    <a:pt x="1963" y="6459"/>
                  </a:cubicBezTo>
                  <a:lnTo>
                    <a:pt x="821" y="5960"/>
                  </a:lnTo>
                  <a:cubicBezTo>
                    <a:pt x="773" y="5944"/>
                    <a:pt x="721" y="5935"/>
                    <a:pt x="669" y="5935"/>
                  </a:cubicBezTo>
                  <a:cubicBezTo>
                    <a:pt x="605" y="5935"/>
                    <a:pt x="541" y="5948"/>
                    <a:pt x="482" y="5978"/>
                  </a:cubicBezTo>
                  <a:cubicBezTo>
                    <a:pt x="375" y="6031"/>
                    <a:pt x="303" y="6138"/>
                    <a:pt x="286" y="6245"/>
                  </a:cubicBezTo>
                  <a:lnTo>
                    <a:pt x="54" y="7530"/>
                  </a:lnTo>
                  <a:cubicBezTo>
                    <a:pt x="0" y="7744"/>
                    <a:pt x="143" y="7940"/>
                    <a:pt x="357" y="7994"/>
                  </a:cubicBezTo>
                  <a:lnTo>
                    <a:pt x="428" y="7994"/>
                  </a:lnTo>
                  <a:cubicBezTo>
                    <a:pt x="607" y="7994"/>
                    <a:pt x="767" y="7869"/>
                    <a:pt x="803" y="7673"/>
                  </a:cubicBezTo>
                  <a:lnTo>
                    <a:pt x="839" y="7512"/>
                  </a:lnTo>
                  <a:cubicBezTo>
                    <a:pt x="1392" y="8529"/>
                    <a:pt x="3569" y="9350"/>
                    <a:pt x="3569" y="9350"/>
                  </a:cubicBezTo>
                  <a:lnTo>
                    <a:pt x="3569" y="9974"/>
                  </a:lnTo>
                  <a:cubicBezTo>
                    <a:pt x="3569" y="10171"/>
                    <a:pt x="3729" y="10349"/>
                    <a:pt x="3943" y="10349"/>
                  </a:cubicBezTo>
                  <a:cubicBezTo>
                    <a:pt x="4157" y="10349"/>
                    <a:pt x="4318" y="10188"/>
                    <a:pt x="4318" y="9974"/>
                  </a:cubicBezTo>
                  <a:lnTo>
                    <a:pt x="4318" y="9350"/>
                  </a:lnTo>
                  <a:cubicBezTo>
                    <a:pt x="4318" y="9350"/>
                    <a:pt x="6513" y="8529"/>
                    <a:pt x="7048" y="7512"/>
                  </a:cubicBezTo>
                  <a:lnTo>
                    <a:pt x="7084" y="7673"/>
                  </a:lnTo>
                  <a:cubicBezTo>
                    <a:pt x="7119" y="7869"/>
                    <a:pt x="7280" y="7994"/>
                    <a:pt x="7458" y="7994"/>
                  </a:cubicBezTo>
                  <a:lnTo>
                    <a:pt x="7530" y="7994"/>
                  </a:lnTo>
                  <a:cubicBezTo>
                    <a:pt x="7744" y="7940"/>
                    <a:pt x="7886" y="7744"/>
                    <a:pt x="7851" y="7530"/>
                  </a:cubicBezTo>
                  <a:lnTo>
                    <a:pt x="7601" y="6245"/>
                  </a:lnTo>
                  <a:cubicBezTo>
                    <a:pt x="7583" y="6138"/>
                    <a:pt x="7512" y="6031"/>
                    <a:pt x="7405" y="5978"/>
                  </a:cubicBezTo>
                  <a:cubicBezTo>
                    <a:pt x="7346" y="5948"/>
                    <a:pt x="7281" y="5935"/>
                    <a:pt x="7218" y="5935"/>
                  </a:cubicBezTo>
                  <a:cubicBezTo>
                    <a:pt x="7166" y="5935"/>
                    <a:pt x="7114" y="5944"/>
                    <a:pt x="7066" y="5960"/>
                  </a:cubicBezTo>
                  <a:lnTo>
                    <a:pt x="5924" y="6459"/>
                  </a:lnTo>
                  <a:cubicBezTo>
                    <a:pt x="5728" y="6549"/>
                    <a:pt x="5638" y="6781"/>
                    <a:pt x="5728" y="6977"/>
                  </a:cubicBezTo>
                  <a:cubicBezTo>
                    <a:pt x="5793" y="7121"/>
                    <a:pt x="5936" y="7208"/>
                    <a:pt x="6085" y="7208"/>
                  </a:cubicBezTo>
                  <a:cubicBezTo>
                    <a:pt x="6139" y="7208"/>
                    <a:pt x="6193" y="7197"/>
                    <a:pt x="6245" y="7173"/>
                  </a:cubicBezTo>
                  <a:lnTo>
                    <a:pt x="6388" y="7102"/>
                  </a:lnTo>
                  <a:lnTo>
                    <a:pt x="6388" y="7102"/>
                  </a:lnTo>
                  <a:cubicBezTo>
                    <a:pt x="5977" y="7887"/>
                    <a:pt x="4354" y="8565"/>
                    <a:pt x="4354" y="8565"/>
                  </a:cubicBezTo>
                  <a:lnTo>
                    <a:pt x="4354" y="4104"/>
                  </a:lnTo>
                  <a:lnTo>
                    <a:pt x="5353" y="4104"/>
                  </a:lnTo>
                  <a:cubicBezTo>
                    <a:pt x="5567" y="4104"/>
                    <a:pt x="5728" y="3944"/>
                    <a:pt x="5728" y="3729"/>
                  </a:cubicBezTo>
                  <a:cubicBezTo>
                    <a:pt x="5728" y="3515"/>
                    <a:pt x="5567" y="3337"/>
                    <a:pt x="5353" y="3337"/>
                  </a:cubicBezTo>
                  <a:lnTo>
                    <a:pt x="4354" y="3337"/>
                  </a:lnTo>
                  <a:lnTo>
                    <a:pt x="4354" y="2516"/>
                  </a:lnTo>
                  <a:cubicBezTo>
                    <a:pt x="4853" y="2356"/>
                    <a:pt x="5228" y="1856"/>
                    <a:pt x="5228" y="1285"/>
                  </a:cubicBezTo>
                  <a:cubicBezTo>
                    <a:pt x="5228" y="571"/>
                    <a:pt x="4657" y="0"/>
                    <a:pt x="3943" y="0"/>
                  </a:cubicBezTo>
                  <a:close/>
                </a:path>
              </a:pathLst>
            </a:custGeom>
            <a:solidFill>
              <a:srgbClr val="A79B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2">
              <a:extLst>
                <a:ext uri="{FF2B5EF4-FFF2-40B4-BE49-F238E27FC236}">
                  <a16:creationId xmlns:a16="http://schemas.microsoft.com/office/drawing/2014/main" id="{ECE417BD-5F7E-756A-20A6-7E4551D0959F}"/>
                </a:ext>
              </a:extLst>
            </p:cNvPr>
            <p:cNvSpPr/>
            <p:nvPr/>
          </p:nvSpPr>
          <p:spPr>
            <a:xfrm>
              <a:off x="2768282" y="-1418811"/>
              <a:ext cx="218878" cy="305851"/>
            </a:xfrm>
            <a:custGeom>
              <a:avLst/>
              <a:gdLst/>
              <a:ahLst/>
              <a:cxnLst/>
              <a:rect l="l" t="t" r="r" b="b"/>
              <a:pathLst>
                <a:path w="7424" h="10374" extrusionOk="0">
                  <a:moveTo>
                    <a:pt x="3462" y="0"/>
                  </a:moveTo>
                  <a:cubicBezTo>
                    <a:pt x="3409" y="0"/>
                    <a:pt x="3338" y="0"/>
                    <a:pt x="3266" y="18"/>
                  </a:cubicBezTo>
                  <a:cubicBezTo>
                    <a:pt x="3891" y="107"/>
                    <a:pt x="4372" y="643"/>
                    <a:pt x="4372" y="1285"/>
                  </a:cubicBezTo>
                  <a:cubicBezTo>
                    <a:pt x="4372" y="1838"/>
                    <a:pt x="4016" y="2124"/>
                    <a:pt x="3516" y="2284"/>
                  </a:cubicBezTo>
                  <a:cubicBezTo>
                    <a:pt x="3480" y="2302"/>
                    <a:pt x="3462" y="2320"/>
                    <a:pt x="3462" y="2338"/>
                  </a:cubicBezTo>
                  <a:lnTo>
                    <a:pt x="3462" y="3248"/>
                  </a:lnTo>
                  <a:cubicBezTo>
                    <a:pt x="3462" y="3283"/>
                    <a:pt x="3498" y="3337"/>
                    <a:pt x="3552" y="3337"/>
                  </a:cubicBezTo>
                  <a:lnTo>
                    <a:pt x="3855" y="3337"/>
                  </a:lnTo>
                  <a:lnTo>
                    <a:pt x="3855" y="2516"/>
                  </a:lnTo>
                  <a:cubicBezTo>
                    <a:pt x="4390" y="2356"/>
                    <a:pt x="4765" y="1856"/>
                    <a:pt x="4765" y="1285"/>
                  </a:cubicBezTo>
                  <a:cubicBezTo>
                    <a:pt x="4765" y="571"/>
                    <a:pt x="4194" y="0"/>
                    <a:pt x="3462" y="0"/>
                  </a:cubicBezTo>
                  <a:close/>
                  <a:moveTo>
                    <a:pt x="4497" y="3337"/>
                  </a:moveTo>
                  <a:cubicBezTo>
                    <a:pt x="4711" y="3337"/>
                    <a:pt x="4872" y="3497"/>
                    <a:pt x="4872" y="3712"/>
                  </a:cubicBezTo>
                  <a:cubicBezTo>
                    <a:pt x="4872" y="3926"/>
                    <a:pt x="4711" y="4104"/>
                    <a:pt x="4497" y="4104"/>
                  </a:cubicBezTo>
                  <a:lnTo>
                    <a:pt x="4890" y="4104"/>
                  </a:lnTo>
                  <a:cubicBezTo>
                    <a:pt x="5086" y="4104"/>
                    <a:pt x="5265" y="3926"/>
                    <a:pt x="5265" y="3712"/>
                  </a:cubicBezTo>
                  <a:cubicBezTo>
                    <a:pt x="5265" y="3497"/>
                    <a:pt x="5086" y="3337"/>
                    <a:pt x="4890" y="3337"/>
                  </a:cubicBezTo>
                  <a:close/>
                  <a:moveTo>
                    <a:pt x="206" y="5935"/>
                  </a:moveTo>
                  <a:cubicBezTo>
                    <a:pt x="142" y="5935"/>
                    <a:pt x="78" y="5948"/>
                    <a:pt x="19" y="5978"/>
                  </a:cubicBezTo>
                  <a:lnTo>
                    <a:pt x="1" y="5995"/>
                  </a:lnTo>
                  <a:lnTo>
                    <a:pt x="1107" y="6459"/>
                  </a:lnTo>
                  <a:cubicBezTo>
                    <a:pt x="1303" y="6549"/>
                    <a:pt x="1393" y="6781"/>
                    <a:pt x="1303" y="6977"/>
                  </a:cubicBezTo>
                  <a:cubicBezTo>
                    <a:pt x="1268" y="7048"/>
                    <a:pt x="1214" y="7120"/>
                    <a:pt x="1143" y="7155"/>
                  </a:cubicBezTo>
                  <a:lnTo>
                    <a:pt x="1196" y="7173"/>
                  </a:lnTo>
                  <a:cubicBezTo>
                    <a:pt x="1248" y="7197"/>
                    <a:pt x="1301" y="7208"/>
                    <a:pt x="1353" y="7208"/>
                  </a:cubicBezTo>
                  <a:cubicBezTo>
                    <a:pt x="1497" y="7208"/>
                    <a:pt x="1630" y="7121"/>
                    <a:pt x="1696" y="6977"/>
                  </a:cubicBezTo>
                  <a:cubicBezTo>
                    <a:pt x="1785" y="6781"/>
                    <a:pt x="1696" y="6549"/>
                    <a:pt x="1500" y="6459"/>
                  </a:cubicBezTo>
                  <a:lnTo>
                    <a:pt x="358" y="5960"/>
                  </a:lnTo>
                  <a:cubicBezTo>
                    <a:pt x="310" y="5944"/>
                    <a:pt x="258" y="5935"/>
                    <a:pt x="206" y="5935"/>
                  </a:cubicBezTo>
                  <a:close/>
                  <a:moveTo>
                    <a:pt x="6755" y="5935"/>
                  </a:moveTo>
                  <a:cubicBezTo>
                    <a:pt x="6703" y="5935"/>
                    <a:pt x="6651" y="5944"/>
                    <a:pt x="6603" y="5960"/>
                  </a:cubicBezTo>
                  <a:lnTo>
                    <a:pt x="6567" y="5995"/>
                  </a:lnTo>
                  <a:cubicBezTo>
                    <a:pt x="6656" y="6049"/>
                    <a:pt x="6728" y="6138"/>
                    <a:pt x="6745" y="6245"/>
                  </a:cubicBezTo>
                  <a:lnTo>
                    <a:pt x="6995" y="7530"/>
                  </a:lnTo>
                  <a:cubicBezTo>
                    <a:pt x="7013" y="7690"/>
                    <a:pt x="6942" y="7851"/>
                    <a:pt x="6799" y="7940"/>
                  </a:cubicBezTo>
                  <a:cubicBezTo>
                    <a:pt x="6870" y="7976"/>
                    <a:pt x="6924" y="7994"/>
                    <a:pt x="6995" y="7994"/>
                  </a:cubicBezTo>
                  <a:lnTo>
                    <a:pt x="7067" y="7994"/>
                  </a:lnTo>
                  <a:cubicBezTo>
                    <a:pt x="7281" y="7940"/>
                    <a:pt x="7423" y="7744"/>
                    <a:pt x="7388" y="7530"/>
                  </a:cubicBezTo>
                  <a:lnTo>
                    <a:pt x="7138" y="6245"/>
                  </a:lnTo>
                  <a:cubicBezTo>
                    <a:pt x="7120" y="6138"/>
                    <a:pt x="7049" y="6031"/>
                    <a:pt x="6942" y="5978"/>
                  </a:cubicBezTo>
                  <a:cubicBezTo>
                    <a:pt x="6883" y="5948"/>
                    <a:pt x="6818" y="5935"/>
                    <a:pt x="6755" y="5935"/>
                  </a:cubicBezTo>
                  <a:close/>
                  <a:moveTo>
                    <a:pt x="3534" y="4104"/>
                  </a:moveTo>
                  <a:cubicBezTo>
                    <a:pt x="3498" y="4104"/>
                    <a:pt x="3462" y="4122"/>
                    <a:pt x="3462" y="4158"/>
                  </a:cubicBezTo>
                  <a:lnTo>
                    <a:pt x="3462" y="8493"/>
                  </a:lnTo>
                  <a:cubicBezTo>
                    <a:pt x="3462" y="8529"/>
                    <a:pt x="3498" y="8547"/>
                    <a:pt x="3534" y="8547"/>
                  </a:cubicBezTo>
                  <a:cubicBezTo>
                    <a:pt x="3641" y="8529"/>
                    <a:pt x="3748" y="8511"/>
                    <a:pt x="3855" y="8476"/>
                  </a:cubicBezTo>
                  <a:lnTo>
                    <a:pt x="3855" y="4104"/>
                  </a:lnTo>
                  <a:close/>
                  <a:moveTo>
                    <a:pt x="6168" y="7618"/>
                  </a:moveTo>
                  <a:cubicBezTo>
                    <a:pt x="6151" y="7618"/>
                    <a:pt x="6134" y="7624"/>
                    <a:pt x="6121" y="7637"/>
                  </a:cubicBezTo>
                  <a:cubicBezTo>
                    <a:pt x="5568" y="8547"/>
                    <a:pt x="4604" y="9011"/>
                    <a:pt x="3516" y="9154"/>
                  </a:cubicBezTo>
                  <a:cubicBezTo>
                    <a:pt x="3480" y="9154"/>
                    <a:pt x="3462" y="9171"/>
                    <a:pt x="3462" y="9207"/>
                  </a:cubicBezTo>
                  <a:lnTo>
                    <a:pt x="3462" y="9974"/>
                  </a:lnTo>
                  <a:cubicBezTo>
                    <a:pt x="3462" y="10117"/>
                    <a:pt x="3391" y="10242"/>
                    <a:pt x="3266" y="10313"/>
                  </a:cubicBezTo>
                  <a:cubicBezTo>
                    <a:pt x="3333" y="10354"/>
                    <a:pt x="3400" y="10374"/>
                    <a:pt x="3474" y="10374"/>
                  </a:cubicBezTo>
                  <a:cubicBezTo>
                    <a:pt x="3499" y="10374"/>
                    <a:pt x="3525" y="10371"/>
                    <a:pt x="3552" y="10367"/>
                  </a:cubicBezTo>
                  <a:cubicBezTo>
                    <a:pt x="3730" y="10331"/>
                    <a:pt x="3855" y="10153"/>
                    <a:pt x="3855" y="9974"/>
                  </a:cubicBezTo>
                  <a:lnTo>
                    <a:pt x="3855" y="9350"/>
                  </a:lnTo>
                  <a:cubicBezTo>
                    <a:pt x="4872" y="9243"/>
                    <a:pt x="5782" y="8690"/>
                    <a:pt x="6371" y="7887"/>
                  </a:cubicBezTo>
                  <a:cubicBezTo>
                    <a:pt x="6299" y="7833"/>
                    <a:pt x="6246" y="7762"/>
                    <a:pt x="6246" y="7673"/>
                  </a:cubicBezTo>
                  <a:cubicBezTo>
                    <a:pt x="6234" y="7638"/>
                    <a:pt x="6201" y="7618"/>
                    <a:pt x="6168" y="7618"/>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2">
              <a:extLst>
                <a:ext uri="{FF2B5EF4-FFF2-40B4-BE49-F238E27FC236}">
                  <a16:creationId xmlns:a16="http://schemas.microsoft.com/office/drawing/2014/main" id="{717A51A6-3FE5-3555-9D1E-640C7AB7C074}"/>
                </a:ext>
              </a:extLst>
            </p:cNvPr>
            <p:cNvSpPr/>
            <p:nvPr/>
          </p:nvSpPr>
          <p:spPr>
            <a:xfrm>
              <a:off x="2750946" y="-1423027"/>
              <a:ext cx="149417" cy="265166"/>
            </a:xfrm>
            <a:custGeom>
              <a:avLst/>
              <a:gdLst/>
              <a:ahLst/>
              <a:cxnLst/>
              <a:rect l="l" t="t" r="r" b="b"/>
              <a:pathLst>
                <a:path w="5068" h="8994" extrusionOk="0">
                  <a:moveTo>
                    <a:pt x="4086" y="1"/>
                  </a:moveTo>
                  <a:cubicBezTo>
                    <a:pt x="3283" y="1"/>
                    <a:pt x="2641" y="661"/>
                    <a:pt x="2641" y="1446"/>
                  </a:cubicBezTo>
                  <a:cubicBezTo>
                    <a:pt x="2641" y="2035"/>
                    <a:pt x="2998" y="2552"/>
                    <a:pt x="3533" y="2784"/>
                  </a:cubicBezTo>
                  <a:lnTo>
                    <a:pt x="3533" y="3319"/>
                  </a:lnTo>
                  <a:lnTo>
                    <a:pt x="2694" y="3319"/>
                  </a:lnTo>
                  <a:cubicBezTo>
                    <a:pt x="2391" y="3319"/>
                    <a:pt x="2141" y="3551"/>
                    <a:pt x="2141" y="3855"/>
                  </a:cubicBezTo>
                  <a:cubicBezTo>
                    <a:pt x="2123" y="4158"/>
                    <a:pt x="2373" y="4408"/>
                    <a:pt x="2677" y="4408"/>
                  </a:cubicBezTo>
                  <a:lnTo>
                    <a:pt x="3533" y="4408"/>
                  </a:lnTo>
                  <a:lnTo>
                    <a:pt x="3533" y="8512"/>
                  </a:lnTo>
                  <a:cubicBezTo>
                    <a:pt x="2908" y="8369"/>
                    <a:pt x="2355" y="8012"/>
                    <a:pt x="1981" y="7494"/>
                  </a:cubicBezTo>
                  <a:cubicBezTo>
                    <a:pt x="2034" y="7494"/>
                    <a:pt x="2088" y="7477"/>
                    <a:pt x="2141" y="7459"/>
                  </a:cubicBezTo>
                  <a:cubicBezTo>
                    <a:pt x="2409" y="7352"/>
                    <a:pt x="2552" y="7031"/>
                    <a:pt x="2445" y="6763"/>
                  </a:cubicBezTo>
                  <a:cubicBezTo>
                    <a:pt x="2391" y="6620"/>
                    <a:pt x="2284" y="6513"/>
                    <a:pt x="2159" y="6460"/>
                  </a:cubicBezTo>
                  <a:lnTo>
                    <a:pt x="1017" y="5960"/>
                  </a:lnTo>
                  <a:cubicBezTo>
                    <a:pt x="951" y="5934"/>
                    <a:pt x="882" y="5922"/>
                    <a:pt x="815" y="5922"/>
                  </a:cubicBezTo>
                  <a:cubicBezTo>
                    <a:pt x="555" y="5922"/>
                    <a:pt x="310" y="6101"/>
                    <a:pt x="268" y="6370"/>
                  </a:cubicBezTo>
                  <a:cubicBezTo>
                    <a:pt x="268" y="6370"/>
                    <a:pt x="18" y="7637"/>
                    <a:pt x="18" y="7637"/>
                  </a:cubicBezTo>
                  <a:cubicBezTo>
                    <a:pt x="0" y="7780"/>
                    <a:pt x="36" y="7923"/>
                    <a:pt x="107" y="8048"/>
                  </a:cubicBezTo>
                  <a:cubicBezTo>
                    <a:pt x="214" y="8190"/>
                    <a:pt x="375" y="8280"/>
                    <a:pt x="553" y="8280"/>
                  </a:cubicBezTo>
                  <a:cubicBezTo>
                    <a:pt x="750" y="8280"/>
                    <a:pt x="928" y="8172"/>
                    <a:pt x="1017" y="8030"/>
                  </a:cubicBezTo>
                  <a:cubicBezTo>
                    <a:pt x="1267" y="8387"/>
                    <a:pt x="1570" y="8708"/>
                    <a:pt x="1927" y="8958"/>
                  </a:cubicBezTo>
                  <a:cubicBezTo>
                    <a:pt x="1963" y="8975"/>
                    <a:pt x="1999" y="8993"/>
                    <a:pt x="2016" y="8993"/>
                  </a:cubicBezTo>
                  <a:cubicBezTo>
                    <a:pt x="2070" y="8993"/>
                    <a:pt x="2123" y="8975"/>
                    <a:pt x="2159" y="8922"/>
                  </a:cubicBezTo>
                  <a:cubicBezTo>
                    <a:pt x="2195" y="8868"/>
                    <a:pt x="2177" y="8779"/>
                    <a:pt x="2123" y="8726"/>
                  </a:cubicBezTo>
                  <a:lnTo>
                    <a:pt x="2106" y="8708"/>
                  </a:lnTo>
                  <a:cubicBezTo>
                    <a:pt x="1695" y="8404"/>
                    <a:pt x="1356" y="8030"/>
                    <a:pt x="1106" y="7584"/>
                  </a:cubicBezTo>
                  <a:cubicBezTo>
                    <a:pt x="1077" y="7525"/>
                    <a:pt x="1035" y="7490"/>
                    <a:pt x="981" y="7490"/>
                  </a:cubicBezTo>
                  <a:cubicBezTo>
                    <a:pt x="970" y="7490"/>
                    <a:pt x="958" y="7491"/>
                    <a:pt x="946" y="7494"/>
                  </a:cubicBezTo>
                  <a:cubicBezTo>
                    <a:pt x="874" y="7512"/>
                    <a:pt x="839" y="7548"/>
                    <a:pt x="821" y="7619"/>
                  </a:cubicBezTo>
                  <a:lnTo>
                    <a:pt x="785" y="7780"/>
                  </a:lnTo>
                  <a:cubicBezTo>
                    <a:pt x="762" y="7904"/>
                    <a:pt x="665" y="7960"/>
                    <a:pt x="567" y="7960"/>
                  </a:cubicBezTo>
                  <a:cubicBezTo>
                    <a:pt x="439" y="7960"/>
                    <a:pt x="309" y="7863"/>
                    <a:pt x="339" y="7691"/>
                  </a:cubicBezTo>
                  <a:cubicBezTo>
                    <a:pt x="339" y="7691"/>
                    <a:pt x="571" y="6424"/>
                    <a:pt x="571" y="6424"/>
                  </a:cubicBezTo>
                  <a:cubicBezTo>
                    <a:pt x="600" y="6310"/>
                    <a:pt x="697" y="6230"/>
                    <a:pt x="807" y="6230"/>
                  </a:cubicBezTo>
                  <a:cubicBezTo>
                    <a:pt x="835" y="6230"/>
                    <a:pt x="864" y="6235"/>
                    <a:pt x="892" y="6245"/>
                  </a:cubicBezTo>
                  <a:cubicBezTo>
                    <a:pt x="892" y="6245"/>
                    <a:pt x="2034" y="6745"/>
                    <a:pt x="2034" y="6745"/>
                  </a:cubicBezTo>
                  <a:cubicBezTo>
                    <a:pt x="2213" y="6816"/>
                    <a:pt x="2213" y="7102"/>
                    <a:pt x="2016" y="7173"/>
                  </a:cubicBezTo>
                  <a:cubicBezTo>
                    <a:pt x="1992" y="7181"/>
                    <a:pt x="1968" y="7185"/>
                    <a:pt x="1944" y="7185"/>
                  </a:cubicBezTo>
                  <a:cubicBezTo>
                    <a:pt x="1861" y="7185"/>
                    <a:pt x="1778" y="7143"/>
                    <a:pt x="1695" y="7102"/>
                  </a:cubicBezTo>
                  <a:cubicBezTo>
                    <a:pt x="1677" y="7093"/>
                    <a:pt x="1655" y="7089"/>
                    <a:pt x="1631" y="7089"/>
                  </a:cubicBezTo>
                  <a:cubicBezTo>
                    <a:pt x="1606" y="7089"/>
                    <a:pt x="1579" y="7093"/>
                    <a:pt x="1552" y="7102"/>
                  </a:cubicBezTo>
                  <a:cubicBezTo>
                    <a:pt x="1481" y="7155"/>
                    <a:pt x="1463" y="7245"/>
                    <a:pt x="1499" y="7316"/>
                  </a:cubicBezTo>
                  <a:cubicBezTo>
                    <a:pt x="1927" y="8137"/>
                    <a:pt x="2748" y="8708"/>
                    <a:pt x="3676" y="8851"/>
                  </a:cubicBezTo>
                  <a:cubicBezTo>
                    <a:pt x="3729" y="8851"/>
                    <a:pt x="3801" y="8815"/>
                    <a:pt x="3836" y="8761"/>
                  </a:cubicBezTo>
                  <a:cubicBezTo>
                    <a:pt x="3836" y="8743"/>
                    <a:pt x="3854" y="8708"/>
                    <a:pt x="3854" y="8690"/>
                  </a:cubicBezTo>
                  <a:lnTo>
                    <a:pt x="3854" y="4247"/>
                  </a:lnTo>
                  <a:cubicBezTo>
                    <a:pt x="3854" y="4176"/>
                    <a:pt x="3783" y="4104"/>
                    <a:pt x="3694" y="4104"/>
                  </a:cubicBezTo>
                  <a:lnTo>
                    <a:pt x="2694" y="4104"/>
                  </a:lnTo>
                  <a:cubicBezTo>
                    <a:pt x="2569" y="4104"/>
                    <a:pt x="2480" y="4015"/>
                    <a:pt x="2462" y="3890"/>
                  </a:cubicBezTo>
                  <a:cubicBezTo>
                    <a:pt x="2445" y="3748"/>
                    <a:pt x="2552" y="3640"/>
                    <a:pt x="2694" y="3640"/>
                  </a:cubicBezTo>
                  <a:lnTo>
                    <a:pt x="3694" y="3640"/>
                  </a:lnTo>
                  <a:cubicBezTo>
                    <a:pt x="3783" y="3640"/>
                    <a:pt x="3854" y="3569"/>
                    <a:pt x="3854" y="3480"/>
                  </a:cubicBezTo>
                  <a:lnTo>
                    <a:pt x="3854" y="2677"/>
                  </a:lnTo>
                  <a:cubicBezTo>
                    <a:pt x="3854" y="2606"/>
                    <a:pt x="3801" y="2534"/>
                    <a:pt x="3729" y="2516"/>
                  </a:cubicBezTo>
                  <a:cubicBezTo>
                    <a:pt x="3265" y="2374"/>
                    <a:pt x="2944" y="1945"/>
                    <a:pt x="2944" y="1446"/>
                  </a:cubicBezTo>
                  <a:cubicBezTo>
                    <a:pt x="2944" y="821"/>
                    <a:pt x="3462" y="322"/>
                    <a:pt x="4086" y="322"/>
                  </a:cubicBezTo>
                  <a:cubicBezTo>
                    <a:pt x="4336" y="322"/>
                    <a:pt x="4586" y="411"/>
                    <a:pt x="4800" y="572"/>
                  </a:cubicBezTo>
                  <a:cubicBezTo>
                    <a:pt x="4827" y="598"/>
                    <a:pt x="4858" y="612"/>
                    <a:pt x="4891" y="612"/>
                  </a:cubicBezTo>
                  <a:cubicBezTo>
                    <a:pt x="4925" y="612"/>
                    <a:pt x="4960" y="598"/>
                    <a:pt x="4996" y="572"/>
                  </a:cubicBezTo>
                  <a:cubicBezTo>
                    <a:pt x="5067" y="518"/>
                    <a:pt x="5067" y="393"/>
                    <a:pt x="4996" y="340"/>
                  </a:cubicBezTo>
                  <a:cubicBezTo>
                    <a:pt x="4728" y="125"/>
                    <a:pt x="4407" y="1"/>
                    <a:pt x="408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2">
              <a:extLst>
                <a:ext uri="{FF2B5EF4-FFF2-40B4-BE49-F238E27FC236}">
                  <a16:creationId xmlns:a16="http://schemas.microsoft.com/office/drawing/2014/main" id="{28753136-A158-EAC3-F03C-60165A92903B}"/>
                </a:ext>
              </a:extLst>
            </p:cNvPr>
            <p:cNvSpPr/>
            <p:nvPr/>
          </p:nvSpPr>
          <p:spPr>
            <a:xfrm>
              <a:off x="2851422" y="-1400413"/>
              <a:ext cx="39477" cy="39477"/>
            </a:xfrm>
            <a:custGeom>
              <a:avLst/>
              <a:gdLst/>
              <a:ahLst/>
              <a:cxnLst/>
              <a:rect l="l" t="t" r="r" b="b"/>
              <a:pathLst>
                <a:path w="1339" h="1339" extrusionOk="0">
                  <a:moveTo>
                    <a:pt x="660" y="304"/>
                  </a:moveTo>
                  <a:cubicBezTo>
                    <a:pt x="857" y="304"/>
                    <a:pt x="1017" y="465"/>
                    <a:pt x="1017" y="661"/>
                  </a:cubicBezTo>
                  <a:cubicBezTo>
                    <a:pt x="1017" y="857"/>
                    <a:pt x="857" y="1018"/>
                    <a:pt x="660" y="1018"/>
                  </a:cubicBezTo>
                  <a:cubicBezTo>
                    <a:pt x="464" y="1018"/>
                    <a:pt x="303" y="857"/>
                    <a:pt x="303" y="661"/>
                  </a:cubicBezTo>
                  <a:cubicBezTo>
                    <a:pt x="303" y="465"/>
                    <a:pt x="464" y="304"/>
                    <a:pt x="660" y="304"/>
                  </a:cubicBezTo>
                  <a:close/>
                  <a:moveTo>
                    <a:pt x="660" y="1"/>
                  </a:moveTo>
                  <a:cubicBezTo>
                    <a:pt x="286" y="1"/>
                    <a:pt x="0" y="286"/>
                    <a:pt x="0" y="661"/>
                  </a:cubicBezTo>
                  <a:cubicBezTo>
                    <a:pt x="0" y="1036"/>
                    <a:pt x="286" y="1339"/>
                    <a:pt x="660" y="1339"/>
                  </a:cubicBezTo>
                  <a:cubicBezTo>
                    <a:pt x="1035" y="1339"/>
                    <a:pt x="1338" y="1036"/>
                    <a:pt x="1338" y="661"/>
                  </a:cubicBezTo>
                  <a:cubicBezTo>
                    <a:pt x="1338" y="286"/>
                    <a:pt x="1035" y="1"/>
                    <a:pt x="66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2">
              <a:extLst>
                <a:ext uri="{FF2B5EF4-FFF2-40B4-BE49-F238E27FC236}">
                  <a16:creationId xmlns:a16="http://schemas.microsoft.com/office/drawing/2014/main" id="{1F7FE41C-C67E-EED4-10DC-3FD20522EE64}"/>
                </a:ext>
              </a:extLst>
            </p:cNvPr>
            <p:cNvSpPr/>
            <p:nvPr/>
          </p:nvSpPr>
          <p:spPr>
            <a:xfrm>
              <a:off x="2824593" y="-1396728"/>
              <a:ext cx="167814" cy="287808"/>
            </a:xfrm>
            <a:custGeom>
              <a:avLst/>
              <a:gdLst/>
              <a:ahLst/>
              <a:cxnLst/>
              <a:rect l="l" t="t" r="r" b="b"/>
              <a:pathLst>
                <a:path w="5692" h="9762" extrusionOk="0">
                  <a:moveTo>
                    <a:pt x="2784" y="1"/>
                  </a:moveTo>
                  <a:cubicBezTo>
                    <a:pt x="2676" y="19"/>
                    <a:pt x="2623" y="126"/>
                    <a:pt x="2659" y="215"/>
                  </a:cubicBezTo>
                  <a:cubicBezTo>
                    <a:pt x="2694" y="322"/>
                    <a:pt x="2712" y="447"/>
                    <a:pt x="2712" y="554"/>
                  </a:cubicBezTo>
                  <a:cubicBezTo>
                    <a:pt x="2712" y="1053"/>
                    <a:pt x="2391" y="1482"/>
                    <a:pt x="1909" y="1624"/>
                  </a:cubicBezTo>
                  <a:cubicBezTo>
                    <a:pt x="1856" y="1642"/>
                    <a:pt x="1802" y="1714"/>
                    <a:pt x="1802" y="1785"/>
                  </a:cubicBezTo>
                  <a:lnTo>
                    <a:pt x="1802" y="2588"/>
                  </a:lnTo>
                  <a:cubicBezTo>
                    <a:pt x="1802" y="2588"/>
                    <a:pt x="1874" y="2748"/>
                    <a:pt x="1963" y="2748"/>
                  </a:cubicBezTo>
                  <a:lnTo>
                    <a:pt x="2980" y="2748"/>
                  </a:lnTo>
                  <a:cubicBezTo>
                    <a:pt x="3105" y="2748"/>
                    <a:pt x="3212" y="2838"/>
                    <a:pt x="3212" y="2980"/>
                  </a:cubicBezTo>
                  <a:cubicBezTo>
                    <a:pt x="3212" y="3105"/>
                    <a:pt x="3105" y="3212"/>
                    <a:pt x="2980" y="3212"/>
                  </a:cubicBezTo>
                  <a:lnTo>
                    <a:pt x="1963" y="3212"/>
                  </a:lnTo>
                  <a:cubicBezTo>
                    <a:pt x="1874" y="3212"/>
                    <a:pt x="1802" y="3266"/>
                    <a:pt x="1802" y="3355"/>
                  </a:cubicBezTo>
                  <a:lnTo>
                    <a:pt x="1802" y="7816"/>
                  </a:lnTo>
                  <a:cubicBezTo>
                    <a:pt x="1802" y="7912"/>
                    <a:pt x="1874" y="7979"/>
                    <a:pt x="1953" y="7979"/>
                  </a:cubicBezTo>
                  <a:cubicBezTo>
                    <a:pt x="1962" y="7979"/>
                    <a:pt x="1971" y="7978"/>
                    <a:pt x="1981" y="7976"/>
                  </a:cubicBezTo>
                  <a:cubicBezTo>
                    <a:pt x="2908" y="7834"/>
                    <a:pt x="3729" y="7263"/>
                    <a:pt x="4157" y="6424"/>
                  </a:cubicBezTo>
                  <a:cubicBezTo>
                    <a:pt x="4218" y="6318"/>
                    <a:pt x="4124" y="6198"/>
                    <a:pt x="4017" y="6198"/>
                  </a:cubicBezTo>
                  <a:cubicBezTo>
                    <a:pt x="3999" y="6198"/>
                    <a:pt x="3980" y="6202"/>
                    <a:pt x="3961" y="6210"/>
                  </a:cubicBezTo>
                  <a:cubicBezTo>
                    <a:pt x="3961" y="6210"/>
                    <a:pt x="3801" y="6281"/>
                    <a:pt x="3801" y="6281"/>
                  </a:cubicBezTo>
                  <a:cubicBezTo>
                    <a:pt x="3773" y="6295"/>
                    <a:pt x="3742" y="6302"/>
                    <a:pt x="3712" y="6302"/>
                  </a:cubicBezTo>
                  <a:cubicBezTo>
                    <a:pt x="3625" y="6302"/>
                    <a:pt x="3537" y="6249"/>
                    <a:pt x="3497" y="6156"/>
                  </a:cubicBezTo>
                  <a:cubicBezTo>
                    <a:pt x="3444" y="6049"/>
                    <a:pt x="3497" y="5907"/>
                    <a:pt x="3622" y="5853"/>
                  </a:cubicBezTo>
                  <a:cubicBezTo>
                    <a:pt x="3622" y="5853"/>
                    <a:pt x="4764" y="5371"/>
                    <a:pt x="4764" y="5371"/>
                  </a:cubicBezTo>
                  <a:cubicBezTo>
                    <a:pt x="4794" y="5354"/>
                    <a:pt x="4827" y="5346"/>
                    <a:pt x="4859" y="5346"/>
                  </a:cubicBezTo>
                  <a:cubicBezTo>
                    <a:pt x="4959" y="5346"/>
                    <a:pt x="5058" y="5424"/>
                    <a:pt x="5085" y="5532"/>
                  </a:cubicBezTo>
                  <a:lnTo>
                    <a:pt x="5317" y="6817"/>
                  </a:lnTo>
                  <a:cubicBezTo>
                    <a:pt x="5335" y="6959"/>
                    <a:pt x="5228" y="7084"/>
                    <a:pt x="5085" y="7084"/>
                  </a:cubicBezTo>
                  <a:cubicBezTo>
                    <a:pt x="4978" y="7084"/>
                    <a:pt x="4889" y="7013"/>
                    <a:pt x="4853" y="6906"/>
                  </a:cubicBezTo>
                  <a:lnTo>
                    <a:pt x="4835" y="6745"/>
                  </a:lnTo>
                  <a:cubicBezTo>
                    <a:pt x="4815" y="6662"/>
                    <a:pt x="4746" y="6615"/>
                    <a:pt x="4677" y="6615"/>
                  </a:cubicBezTo>
                  <a:cubicBezTo>
                    <a:pt x="4628" y="6615"/>
                    <a:pt x="4580" y="6639"/>
                    <a:pt x="4550" y="6692"/>
                  </a:cubicBezTo>
                  <a:cubicBezTo>
                    <a:pt x="4015" y="7673"/>
                    <a:pt x="3051" y="8315"/>
                    <a:pt x="1945" y="8440"/>
                  </a:cubicBezTo>
                  <a:cubicBezTo>
                    <a:pt x="1856" y="8458"/>
                    <a:pt x="1802" y="8512"/>
                    <a:pt x="1802" y="8601"/>
                  </a:cubicBezTo>
                  <a:lnTo>
                    <a:pt x="1802" y="9225"/>
                  </a:lnTo>
                  <a:cubicBezTo>
                    <a:pt x="1802" y="9350"/>
                    <a:pt x="1695" y="9457"/>
                    <a:pt x="1570" y="9457"/>
                  </a:cubicBezTo>
                  <a:cubicBezTo>
                    <a:pt x="1445" y="9457"/>
                    <a:pt x="1356" y="9225"/>
                    <a:pt x="1356" y="9225"/>
                  </a:cubicBezTo>
                  <a:lnTo>
                    <a:pt x="1356" y="8601"/>
                  </a:lnTo>
                  <a:cubicBezTo>
                    <a:pt x="1356" y="8512"/>
                    <a:pt x="1285" y="8458"/>
                    <a:pt x="1213" y="8440"/>
                  </a:cubicBezTo>
                  <a:cubicBezTo>
                    <a:pt x="874" y="8405"/>
                    <a:pt x="535" y="8315"/>
                    <a:pt x="232" y="8173"/>
                  </a:cubicBezTo>
                  <a:cubicBezTo>
                    <a:pt x="213" y="8165"/>
                    <a:pt x="194" y="8162"/>
                    <a:pt x="175" y="8162"/>
                  </a:cubicBezTo>
                  <a:cubicBezTo>
                    <a:pt x="102" y="8162"/>
                    <a:pt x="32" y="8213"/>
                    <a:pt x="18" y="8298"/>
                  </a:cubicBezTo>
                  <a:cubicBezTo>
                    <a:pt x="0" y="8369"/>
                    <a:pt x="36" y="8440"/>
                    <a:pt x="107" y="8476"/>
                  </a:cubicBezTo>
                  <a:cubicBezTo>
                    <a:pt x="410" y="8601"/>
                    <a:pt x="714" y="8690"/>
                    <a:pt x="1035" y="8744"/>
                  </a:cubicBezTo>
                  <a:lnTo>
                    <a:pt x="1035" y="9208"/>
                  </a:lnTo>
                  <a:cubicBezTo>
                    <a:pt x="1035" y="9518"/>
                    <a:pt x="1285" y="9762"/>
                    <a:pt x="1575" y="9762"/>
                  </a:cubicBezTo>
                  <a:cubicBezTo>
                    <a:pt x="1586" y="9762"/>
                    <a:pt x="1596" y="9761"/>
                    <a:pt x="1606" y="9761"/>
                  </a:cubicBezTo>
                  <a:cubicBezTo>
                    <a:pt x="1874" y="9743"/>
                    <a:pt x="2106" y="9511"/>
                    <a:pt x="2106" y="9225"/>
                  </a:cubicBezTo>
                  <a:lnTo>
                    <a:pt x="2106" y="8744"/>
                  </a:lnTo>
                  <a:cubicBezTo>
                    <a:pt x="2106" y="8744"/>
                    <a:pt x="4050" y="8012"/>
                    <a:pt x="4639" y="7156"/>
                  </a:cubicBezTo>
                  <a:cubicBezTo>
                    <a:pt x="4728" y="7298"/>
                    <a:pt x="4907" y="7405"/>
                    <a:pt x="5085" y="7405"/>
                  </a:cubicBezTo>
                  <a:cubicBezTo>
                    <a:pt x="5424" y="7405"/>
                    <a:pt x="5692" y="7084"/>
                    <a:pt x="5621" y="6763"/>
                  </a:cubicBezTo>
                  <a:lnTo>
                    <a:pt x="5389" y="5478"/>
                  </a:lnTo>
                  <a:cubicBezTo>
                    <a:pt x="5319" y="5212"/>
                    <a:pt x="5095" y="5023"/>
                    <a:pt x="4846" y="5023"/>
                  </a:cubicBezTo>
                  <a:cubicBezTo>
                    <a:pt x="4778" y="5023"/>
                    <a:pt x="4708" y="5037"/>
                    <a:pt x="4639" y="5068"/>
                  </a:cubicBezTo>
                  <a:cubicBezTo>
                    <a:pt x="4639" y="5068"/>
                    <a:pt x="3497" y="5568"/>
                    <a:pt x="3497" y="5568"/>
                  </a:cubicBezTo>
                  <a:cubicBezTo>
                    <a:pt x="3051" y="5764"/>
                    <a:pt x="3069" y="6406"/>
                    <a:pt x="3515" y="6585"/>
                  </a:cubicBezTo>
                  <a:cubicBezTo>
                    <a:pt x="3569" y="6602"/>
                    <a:pt x="3622" y="6602"/>
                    <a:pt x="3676" y="6620"/>
                  </a:cubicBezTo>
                  <a:cubicBezTo>
                    <a:pt x="3301" y="7138"/>
                    <a:pt x="2123" y="7637"/>
                    <a:pt x="2123" y="7637"/>
                  </a:cubicBezTo>
                  <a:lnTo>
                    <a:pt x="2123" y="3516"/>
                  </a:lnTo>
                  <a:lnTo>
                    <a:pt x="2962" y="3516"/>
                  </a:lnTo>
                  <a:cubicBezTo>
                    <a:pt x="3265" y="3516"/>
                    <a:pt x="3515" y="3284"/>
                    <a:pt x="3515" y="2998"/>
                  </a:cubicBezTo>
                  <a:cubicBezTo>
                    <a:pt x="3533" y="2695"/>
                    <a:pt x="3283" y="2427"/>
                    <a:pt x="2980" y="2427"/>
                  </a:cubicBezTo>
                  <a:lnTo>
                    <a:pt x="2123" y="2427"/>
                  </a:lnTo>
                  <a:lnTo>
                    <a:pt x="2123" y="1892"/>
                  </a:lnTo>
                  <a:cubicBezTo>
                    <a:pt x="2659" y="1660"/>
                    <a:pt x="3016" y="1143"/>
                    <a:pt x="3016" y="554"/>
                  </a:cubicBezTo>
                  <a:cubicBezTo>
                    <a:pt x="3016" y="411"/>
                    <a:pt x="2998" y="268"/>
                    <a:pt x="2944" y="126"/>
                  </a:cubicBezTo>
                  <a:cubicBezTo>
                    <a:pt x="2926" y="54"/>
                    <a:pt x="2855" y="1"/>
                    <a:pt x="278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46" name="Picture 2945">
            <a:extLst>
              <a:ext uri="{FF2B5EF4-FFF2-40B4-BE49-F238E27FC236}">
                <a16:creationId xmlns:a16="http://schemas.microsoft.com/office/drawing/2014/main" id="{DCD920FC-578A-4B9D-BE48-A0EC3BF47DCC}"/>
              </a:ext>
            </a:extLst>
          </p:cNvPr>
          <p:cNvPicPr>
            <a:picLocks noChangeAspect="1"/>
          </p:cNvPicPr>
          <p:nvPr/>
        </p:nvPicPr>
        <p:blipFill>
          <a:blip r:embed="rId3"/>
          <a:stretch>
            <a:fillRect/>
          </a:stretch>
        </p:blipFill>
        <p:spPr>
          <a:xfrm rot="1173790" flipH="1">
            <a:off x="7724066" y="3907731"/>
            <a:ext cx="884599" cy="884599"/>
          </a:xfrm>
          <a:prstGeom prst="rect">
            <a:avLst/>
          </a:prstGeom>
        </p:spPr>
      </p:pic>
    </p:spTree>
    <p:extLst>
      <p:ext uri="{BB962C8B-B14F-4D97-AF65-F5344CB8AC3E}">
        <p14:creationId xmlns:p14="http://schemas.microsoft.com/office/powerpoint/2010/main" val="4141867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83"/>
        <p:cNvGrpSpPr/>
        <p:nvPr/>
      </p:nvGrpSpPr>
      <p:grpSpPr>
        <a:xfrm>
          <a:off x="0" y="0"/>
          <a:ext cx="0" cy="0"/>
          <a:chOff x="0" y="0"/>
          <a:chExt cx="0" cy="0"/>
        </a:xfrm>
      </p:grpSpPr>
      <p:sp>
        <p:nvSpPr>
          <p:cNvPr id="2784" name="Google Shape;2784;p31"/>
          <p:cNvSpPr/>
          <p:nvPr/>
        </p:nvSpPr>
        <p:spPr>
          <a:xfrm>
            <a:off x="1242000" y="4687950"/>
            <a:ext cx="2007600" cy="288000"/>
          </a:xfrm>
          <a:prstGeom prst="ellipse">
            <a:avLst/>
          </a:prstGeom>
          <a:solidFill>
            <a:srgbClr val="92A3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2785" name="Google Shape;2785;p31"/>
          <p:cNvGrpSpPr/>
          <p:nvPr/>
        </p:nvGrpSpPr>
        <p:grpSpPr>
          <a:xfrm rot="-114669">
            <a:off x="3582054" y="1819775"/>
            <a:ext cx="5293920" cy="3068586"/>
            <a:chOff x="2477366" y="1870588"/>
            <a:chExt cx="3245399" cy="1673052"/>
          </a:xfrm>
        </p:grpSpPr>
        <p:grpSp>
          <p:nvGrpSpPr>
            <p:cNvPr id="2786" name="Google Shape;2786;p31"/>
            <p:cNvGrpSpPr/>
            <p:nvPr/>
          </p:nvGrpSpPr>
          <p:grpSpPr>
            <a:xfrm flipH="1">
              <a:off x="2477366" y="2494316"/>
              <a:ext cx="3131530" cy="675216"/>
              <a:chOff x="1433613" y="-3013725"/>
              <a:chExt cx="10345327" cy="2187999"/>
            </a:xfrm>
          </p:grpSpPr>
          <p:sp>
            <p:nvSpPr>
              <p:cNvPr id="2787" name="Google Shape;2787;p31"/>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1"/>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1"/>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1"/>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1"/>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1"/>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1"/>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1"/>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1"/>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1"/>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1"/>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1"/>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9" name="Google Shape;2799;p31"/>
            <p:cNvGrpSpPr/>
            <p:nvPr/>
          </p:nvGrpSpPr>
          <p:grpSpPr>
            <a:xfrm rot="170261">
              <a:off x="2556064" y="1948254"/>
              <a:ext cx="3152812" cy="664532"/>
              <a:chOff x="3477025" y="2726700"/>
              <a:chExt cx="1792025" cy="382625"/>
            </a:xfrm>
          </p:grpSpPr>
          <p:sp>
            <p:nvSpPr>
              <p:cNvPr id="2800" name="Google Shape;2800;p3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1" name="Google Shape;2801;p3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2" name="Google Shape;2802;p3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3" name="Google Shape;2803;p3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4" name="Google Shape;2804;p3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5" name="Google Shape;2805;p3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6" name="Google Shape;2806;p3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7" name="Google Shape;2807;p3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2808" name="Google Shape;2808;p31"/>
            <p:cNvGrpSpPr/>
            <p:nvPr/>
          </p:nvGrpSpPr>
          <p:grpSpPr>
            <a:xfrm rot="170261">
              <a:off x="2556064" y="2801442"/>
              <a:ext cx="3152812" cy="664532"/>
              <a:chOff x="3477025" y="2726700"/>
              <a:chExt cx="1792025" cy="382625"/>
            </a:xfrm>
          </p:grpSpPr>
          <p:sp>
            <p:nvSpPr>
              <p:cNvPr id="2809" name="Google Shape;2809;p3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0" name="Google Shape;2810;p3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1" name="Google Shape;2811;p3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2" name="Google Shape;2812;p3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3" name="Google Shape;2813;p3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4" name="Google Shape;2814;p3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5" name="Google Shape;2815;p3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6" name="Google Shape;2816;p3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2817" name="Google Shape;2817;p31"/>
          <p:cNvGrpSpPr/>
          <p:nvPr/>
        </p:nvGrpSpPr>
        <p:grpSpPr>
          <a:xfrm>
            <a:off x="-1298908" y="4092864"/>
            <a:ext cx="3448998" cy="1547010"/>
            <a:chOff x="-866058" y="3754464"/>
            <a:chExt cx="3448998" cy="1547010"/>
          </a:xfrm>
        </p:grpSpPr>
        <p:sp>
          <p:nvSpPr>
            <p:cNvPr id="2818" name="Google Shape;2818;p31"/>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1"/>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1"/>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1"/>
            <p:cNvSpPr/>
            <p:nvPr/>
          </p:nvSpPr>
          <p:spPr>
            <a:xfrm>
              <a:off x="57015" y="4409035"/>
              <a:ext cx="288249" cy="85567"/>
            </a:xfrm>
            <a:custGeom>
              <a:avLst/>
              <a:gdLst/>
              <a:ahLst/>
              <a:cxnLst/>
              <a:rect l="l" t="t" r="r" b="b"/>
              <a:pathLst>
                <a:path w="1270" h="377" extrusionOk="0">
                  <a:moveTo>
                    <a:pt x="614" y="0"/>
                  </a:moveTo>
                  <a:cubicBezTo>
                    <a:pt x="545" y="0"/>
                    <a:pt x="479" y="12"/>
                    <a:pt x="416" y="27"/>
                  </a:cubicBezTo>
                  <a:cubicBezTo>
                    <a:pt x="344" y="44"/>
                    <a:pt x="276" y="73"/>
                    <a:pt x="221" y="103"/>
                  </a:cubicBezTo>
                  <a:cubicBezTo>
                    <a:pt x="110" y="167"/>
                    <a:pt x="47" y="239"/>
                    <a:pt x="26" y="264"/>
                  </a:cubicBezTo>
                  <a:cubicBezTo>
                    <a:pt x="0" y="307"/>
                    <a:pt x="0" y="315"/>
                    <a:pt x="9" y="324"/>
                  </a:cubicBezTo>
                  <a:cubicBezTo>
                    <a:pt x="12" y="325"/>
                    <a:pt x="15" y="327"/>
                    <a:pt x="19" y="327"/>
                  </a:cubicBezTo>
                  <a:cubicBezTo>
                    <a:pt x="27" y="327"/>
                    <a:pt x="39" y="322"/>
                    <a:pt x="64" y="303"/>
                  </a:cubicBezTo>
                  <a:cubicBezTo>
                    <a:pt x="89" y="281"/>
                    <a:pt x="153" y="222"/>
                    <a:pt x="259" y="171"/>
                  </a:cubicBezTo>
                  <a:cubicBezTo>
                    <a:pt x="356" y="119"/>
                    <a:pt x="487" y="82"/>
                    <a:pt x="623" y="82"/>
                  </a:cubicBezTo>
                  <a:cubicBezTo>
                    <a:pt x="631" y="82"/>
                    <a:pt x="638" y="82"/>
                    <a:pt x="645" y="82"/>
                  </a:cubicBezTo>
                  <a:cubicBezTo>
                    <a:pt x="785" y="90"/>
                    <a:pt x="925" y="141"/>
                    <a:pt x="1019" y="201"/>
                  </a:cubicBezTo>
                  <a:cubicBezTo>
                    <a:pt x="1116" y="260"/>
                    <a:pt x="1180" y="328"/>
                    <a:pt x="1201" y="345"/>
                  </a:cubicBezTo>
                  <a:cubicBezTo>
                    <a:pt x="1226" y="370"/>
                    <a:pt x="1240" y="377"/>
                    <a:pt x="1249" y="377"/>
                  </a:cubicBezTo>
                  <a:cubicBezTo>
                    <a:pt x="1252" y="377"/>
                    <a:pt x="1254" y="376"/>
                    <a:pt x="1256" y="375"/>
                  </a:cubicBezTo>
                  <a:cubicBezTo>
                    <a:pt x="1265" y="370"/>
                    <a:pt x="1269" y="358"/>
                    <a:pt x="1244" y="311"/>
                  </a:cubicBezTo>
                  <a:cubicBezTo>
                    <a:pt x="1222" y="286"/>
                    <a:pt x="1163" y="209"/>
                    <a:pt x="1061" y="137"/>
                  </a:cubicBezTo>
                  <a:cubicBezTo>
                    <a:pt x="955" y="69"/>
                    <a:pt x="807" y="5"/>
                    <a:pt x="645" y="1"/>
                  </a:cubicBezTo>
                  <a:cubicBezTo>
                    <a:pt x="635" y="1"/>
                    <a:pt x="624" y="0"/>
                    <a:pt x="614"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1"/>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1"/>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1"/>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1"/>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1"/>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1"/>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1"/>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1"/>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1"/>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1"/>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1"/>
            <p:cNvSpPr/>
            <p:nvPr/>
          </p:nvSpPr>
          <p:spPr>
            <a:xfrm>
              <a:off x="62689" y="4420383"/>
              <a:ext cx="273723" cy="72857"/>
            </a:xfrm>
            <a:custGeom>
              <a:avLst/>
              <a:gdLst/>
              <a:ahLst/>
              <a:cxnLst/>
              <a:rect l="l" t="t" r="r" b="b"/>
              <a:pathLst>
                <a:path w="1206" h="321" extrusionOk="0">
                  <a:moveTo>
                    <a:pt x="701" y="1"/>
                  </a:moveTo>
                  <a:cubicBezTo>
                    <a:pt x="671" y="1"/>
                    <a:pt x="641" y="6"/>
                    <a:pt x="641" y="6"/>
                  </a:cubicBezTo>
                  <a:lnTo>
                    <a:pt x="425" y="23"/>
                  </a:lnTo>
                  <a:lnTo>
                    <a:pt x="162" y="134"/>
                  </a:lnTo>
                  <a:lnTo>
                    <a:pt x="1" y="274"/>
                  </a:lnTo>
                  <a:cubicBezTo>
                    <a:pt x="1" y="274"/>
                    <a:pt x="272" y="179"/>
                    <a:pt x="601" y="179"/>
                  </a:cubicBezTo>
                  <a:cubicBezTo>
                    <a:pt x="797" y="179"/>
                    <a:pt x="1014" y="213"/>
                    <a:pt x="1206" y="320"/>
                  </a:cubicBezTo>
                  <a:cubicBezTo>
                    <a:pt x="1134" y="206"/>
                    <a:pt x="1011" y="117"/>
                    <a:pt x="1002" y="108"/>
                  </a:cubicBezTo>
                  <a:cubicBezTo>
                    <a:pt x="998" y="100"/>
                    <a:pt x="964" y="6"/>
                    <a:pt x="879" y="6"/>
                  </a:cubicBezTo>
                  <a:cubicBezTo>
                    <a:pt x="837" y="6"/>
                    <a:pt x="806" y="7"/>
                    <a:pt x="782" y="7"/>
                  </a:cubicBezTo>
                  <a:cubicBezTo>
                    <a:pt x="757" y="7"/>
                    <a:pt x="739" y="6"/>
                    <a:pt x="722" y="2"/>
                  </a:cubicBezTo>
                  <a:cubicBezTo>
                    <a:pt x="715" y="1"/>
                    <a:pt x="708" y="1"/>
                    <a:pt x="70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1"/>
            <p:cNvSpPr/>
            <p:nvPr/>
          </p:nvSpPr>
          <p:spPr>
            <a:xfrm>
              <a:off x="162781" y="4741087"/>
              <a:ext cx="465737" cy="153884"/>
            </a:xfrm>
            <a:custGeom>
              <a:avLst/>
              <a:gdLst/>
              <a:ahLst/>
              <a:cxnLst/>
              <a:rect l="l" t="t" r="r" b="b"/>
              <a:pathLst>
                <a:path w="2052" h="678" extrusionOk="0">
                  <a:moveTo>
                    <a:pt x="703" y="0"/>
                  </a:moveTo>
                  <a:cubicBezTo>
                    <a:pt x="483" y="0"/>
                    <a:pt x="179" y="11"/>
                    <a:pt x="179" y="11"/>
                  </a:cubicBezTo>
                  <a:lnTo>
                    <a:pt x="1" y="117"/>
                  </a:lnTo>
                  <a:cubicBezTo>
                    <a:pt x="1" y="117"/>
                    <a:pt x="1134" y="300"/>
                    <a:pt x="1741" y="677"/>
                  </a:cubicBezTo>
                  <a:cubicBezTo>
                    <a:pt x="2043" y="631"/>
                    <a:pt x="2051" y="652"/>
                    <a:pt x="2043" y="631"/>
                  </a:cubicBezTo>
                  <a:cubicBezTo>
                    <a:pt x="2034" y="609"/>
                    <a:pt x="1767" y="397"/>
                    <a:pt x="1673" y="295"/>
                  </a:cubicBezTo>
                  <a:cubicBezTo>
                    <a:pt x="1580" y="198"/>
                    <a:pt x="1037" y="7"/>
                    <a:pt x="846" y="3"/>
                  </a:cubicBezTo>
                  <a:cubicBezTo>
                    <a:pt x="807" y="1"/>
                    <a:pt x="758" y="0"/>
                    <a:pt x="703"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1"/>
            <p:cNvSpPr/>
            <p:nvPr/>
          </p:nvSpPr>
          <p:spPr>
            <a:xfrm>
              <a:off x="490521" y="4887026"/>
              <a:ext cx="339316" cy="49252"/>
            </a:xfrm>
            <a:custGeom>
              <a:avLst/>
              <a:gdLst/>
              <a:ahLst/>
              <a:cxnLst/>
              <a:rect l="l" t="t" r="r" b="b"/>
              <a:pathLst>
                <a:path w="1495" h="217" extrusionOk="0">
                  <a:moveTo>
                    <a:pt x="573" y="0"/>
                  </a:moveTo>
                  <a:lnTo>
                    <a:pt x="136" y="85"/>
                  </a:lnTo>
                  <a:lnTo>
                    <a:pt x="0" y="170"/>
                  </a:lnTo>
                  <a:cubicBezTo>
                    <a:pt x="0" y="170"/>
                    <a:pt x="398" y="140"/>
                    <a:pt x="790" y="140"/>
                  </a:cubicBezTo>
                  <a:cubicBezTo>
                    <a:pt x="1072" y="140"/>
                    <a:pt x="1351" y="155"/>
                    <a:pt x="1478" y="210"/>
                  </a:cubicBezTo>
                  <a:lnTo>
                    <a:pt x="1478" y="210"/>
                  </a:lnTo>
                  <a:cubicBezTo>
                    <a:pt x="1188" y="75"/>
                    <a:pt x="1061" y="26"/>
                    <a:pt x="1061" y="26"/>
                  </a:cubicBezTo>
                  <a:lnTo>
                    <a:pt x="573" y="0"/>
                  </a:lnTo>
                  <a:close/>
                  <a:moveTo>
                    <a:pt x="1478" y="210"/>
                  </a:moveTo>
                  <a:cubicBezTo>
                    <a:pt x="1483" y="212"/>
                    <a:pt x="1489" y="214"/>
                    <a:pt x="1494" y="217"/>
                  </a:cubicBezTo>
                  <a:cubicBezTo>
                    <a:pt x="1489" y="214"/>
                    <a:pt x="1484" y="212"/>
                    <a:pt x="1478" y="21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1"/>
            <p:cNvSpPr/>
            <p:nvPr/>
          </p:nvSpPr>
          <p:spPr>
            <a:xfrm>
              <a:off x="-129098" y="4776267"/>
              <a:ext cx="298008" cy="72403"/>
            </a:xfrm>
            <a:custGeom>
              <a:avLst/>
              <a:gdLst/>
              <a:ahLst/>
              <a:cxnLst/>
              <a:rect l="l" t="t" r="r" b="b"/>
              <a:pathLst>
                <a:path w="1313" h="319" extrusionOk="0">
                  <a:moveTo>
                    <a:pt x="735" y="0"/>
                  </a:moveTo>
                  <a:lnTo>
                    <a:pt x="396" y="26"/>
                  </a:lnTo>
                  <a:lnTo>
                    <a:pt x="149" y="115"/>
                  </a:lnTo>
                  <a:lnTo>
                    <a:pt x="1" y="208"/>
                  </a:lnTo>
                  <a:cubicBezTo>
                    <a:pt x="1" y="208"/>
                    <a:pt x="282" y="164"/>
                    <a:pt x="594" y="164"/>
                  </a:cubicBezTo>
                  <a:cubicBezTo>
                    <a:pt x="863" y="164"/>
                    <a:pt x="1155" y="197"/>
                    <a:pt x="1312" y="319"/>
                  </a:cubicBezTo>
                  <a:cubicBezTo>
                    <a:pt x="1141" y="116"/>
                    <a:pt x="1089" y="97"/>
                    <a:pt x="1075" y="97"/>
                  </a:cubicBezTo>
                  <a:cubicBezTo>
                    <a:pt x="1072" y="97"/>
                    <a:pt x="1070" y="98"/>
                    <a:pt x="1070" y="98"/>
                  </a:cubicBezTo>
                  <a:lnTo>
                    <a:pt x="735"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8" name="Google Shape;2848;p31"/>
          <p:cNvGrpSpPr/>
          <p:nvPr/>
        </p:nvGrpSpPr>
        <p:grpSpPr>
          <a:xfrm>
            <a:off x="3983503" y="329297"/>
            <a:ext cx="4473509" cy="1954585"/>
            <a:chOff x="3899792" y="329297"/>
            <a:chExt cx="4473509" cy="1954585"/>
          </a:xfrm>
        </p:grpSpPr>
        <p:grpSp>
          <p:nvGrpSpPr>
            <p:cNvPr id="2849" name="Google Shape;2849;p31"/>
            <p:cNvGrpSpPr/>
            <p:nvPr/>
          </p:nvGrpSpPr>
          <p:grpSpPr>
            <a:xfrm rot="-44170" flipH="1">
              <a:off x="3907455" y="357381"/>
              <a:ext cx="4379533" cy="1223850"/>
              <a:chOff x="3477025" y="2726700"/>
              <a:chExt cx="1792025" cy="382625"/>
            </a:xfrm>
          </p:grpSpPr>
          <p:sp>
            <p:nvSpPr>
              <p:cNvPr id="2850" name="Google Shape;2850;p3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31"/>
            <p:cNvGrpSpPr/>
            <p:nvPr/>
          </p:nvGrpSpPr>
          <p:grpSpPr>
            <a:xfrm rot="159009">
              <a:off x="3967812" y="959416"/>
              <a:ext cx="4379555" cy="1223871"/>
              <a:chOff x="3477025" y="2726700"/>
              <a:chExt cx="1792025" cy="382625"/>
            </a:xfrm>
          </p:grpSpPr>
          <p:sp>
            <p:nvSpPr>
              <p:cNvPr id="2859" name="Google Shape;2859;p3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67" name="Google Shape;2867;p31"/>
          <p:cNvSpPr txBox="1">
            <a:spLocks noGrp="1"/>
          </p:cNvSpPr>
          <p:nvPr>
            <p:ph type="body" idx="1"/>
          </p:nvPr>
        </p:nvSpPr>
        <p:spPr>
          <a:xfrm>
            <a:off x="4204544" y="1958547"/>
            <a:ext cx="4310806" cy="221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6"/>
                </a:solidFill>
              </a:rPr>
              <a:t>We compared the algorithms based on time elapsed (in seconds) as a measure of efficiency. To equal the playing fields, there were neither dynamic obstacles nor mapping to properly capture their full potential in the ideal scenario. Additionally, all algorithms were given the same starting points as well as the same end point to reach one target. The results are shown below:</a:t>
            </a:r>
          </a:p>
        </p:txBody>
      </p:sp>
      <p:sp>
        <p:nvSpPr>
          <p:cNvPr id="2868" name="Google Shape;2868;p31"/>
          <p:cNvSpPr txBox="1">
            <a:spLocks noGrp="1"/>
          </p:cNvSpPr>
          <p:nvPr>
            <p:ph type="ctrTitle"/>
          </p:nvPr>
        </p:nvSpPr>
        <p:spPr>
          <a:xfrm rot="72421" flipH="1">
            <a:off x="4340269" y="464088"/>
            <a:ext cx="3759834" cy="15741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Comparison and </a:t>
            </a:r>
            <a:r>
              <a:rPr lang="en" dirty="0">
                <a:solidFill>
                  <a:srgbClr val="FFFF00"/>
                </a:solidFill>
              </a:rPr>
              <a:t>Results</a:t>
            </a:r>
            <a:endParaRPr dirty="0">
              <a:solidFill>
                <a:srgbClr val="FFFF00"/>
              </a:solidFill>
            </a:endParaRPr>
          </a:p>
        </p:txBody>
      </p:sp>
      <p:sp>
        <p:nvSpPr>
          <p:cNvPr id="2875" name="Google Shape;2875;p31"/>
          <p:cNvSpPr/>
          <p:nvPr/>
        </p:nvSpPr>
        <p:spPr>
          <a:xfrm>
            <a:off x="3235184" y="4350966"/>
            <a:ext cx="125365" cy="118002"/>
          </a:xfrm>
          <a:custGeom>
            <a:avLst/>
            <a:gdLst/>
            <a:ahLst/>
            <a:cxnLst/>
            <a:rect l="l" t="t" r="r" b="b"/>
            <a:pathLst>
              <a:path w="664" h="625" extrusionOk="0">
                <a:moveTo>
                  <a:pt x="340" y="0"/>
                </a:moveTo>
                <a:cubicBezTo>
                  <a:pt x="162" y="0"/>
                  <a:pt x="39" y="132"/>
                  <a:pt x="18" y="323"/>
                </a:cubicBezTo>
                <a:cubicBezTo>
                  <a:pt x="1" y="501"/>
                  <a:pt x="162" y="624"/>
                  <a:pt x="340" y="624"/>
                </a:cubicBezTo>
                <a:cubicBezTo>
                  <a:pt x="519" y="624"/>
                  <a:pt x="663" y="480"/>
                  <a:pt x="663" y="302"/>
                </a:cubicBezTo>
                <a:cubicBezTo>
                  <a:pt x="663" y="123"/>
                  <a:pt x="519" y="0"/>
                  <a:pt x="340"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1"/>
          <p:cNvSpPr/>
          <p:nvPr/>
        </p:nvSpPr>
        <p:spPr>
          <a:xfrm>
            <a:off x="508816" y="782312"/>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1"/>
          <p:cNvSpPr/>
          <p:nvPr/>
        </p:nvSpPr>
        <p:spPr>
          <a:xfrm>
            <a:off x="828388" y="654379"/>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1"/>
          <p:cNvSpPr/>
          <p:nvPr/>
        </p:nvSpPr>
        <p:spPr>
          <a:xfrm>
            <a:off x="3326815" y="43666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9" name="Google Shape;2879;p31"/>
          <p:cNvGrpSpPr/>
          <p:nvPr/>
        </p:nvGrpSpPr>
        <p:grpSpPr>
          <a:xfrm rot="5161138" flipH="1">
            <a:off x="3491775" y="602781"/>
            <a:ext cx="255353" cy="476827"/>
            <a:chOff x="11746588" y="-8725"/>
            <a:chExt cx="292062" cy="545375"/>
          </a:xfrm>
        </p:grpSpPr>
        <p:sp>
          <p:nvSpPr>
            <p:cNvPr id="2880" name="Google Shape;2880;p31"/>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1"/>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2" name="Google Shape;2882;p31"/>
          <p:cNvSpPr/>
          <p:nvPr/>
        </p:nvSpPr>
        <p:spPr>
          <a:xfrm>
            <a:off x="8606951" y="145836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3" name="Google Shape;2883;p31"/>
          <p:cNvGrpSpPr/>
          <p:nvPr/>
        </p:nvGrpSpPr>
        <p:grpSpPr>
          <a:xfrm flipH="1">
            <a:off x="7353251" y="3737289"/>
            <a:ext cx="3448998" cy="1547010"/>
            <a:chOff x="-961186" y="3737289"/>
            <a:chExt cx="3448998" cy="1547010"/>
          </a:xfrm>
        </p:grpSpPr>
        <p:grpSp>
          <p:nvGrpSpPr>
            <p:cNvPr id="2884" name="Google Shape;2884;p31"/>
            <p:cNvGrpSpPr/>
            <p:nvPr/>
          </p:nvGrpSpPr>
          <p:grpSpPr>
            <a:xfrm>
              <a:off x="-961186" y="3737289"/>
              <a:ext cx="3448998" cy="1547010"/>
              <a:chOff x="-961186" y="3737289"/>
              <a:chExt cx="3448998" cy="1547010"/>
            </a:xfrm>
          </p:grpSpPr>
          <p:sp>
            <p:nvSpPr>
              <p:cNvPr id="2885" name="Google Shape;2885;p31"/>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6" name="Google Shape;2886;p31"/>
              <p:cNvGrpSpPr/>
              <p:nvPr/>
            </p:nvGrpSpPr>
            <p:grpSpPr>
              <a:xfrm>
                <a:off x="-961186" y="3737289"/>
                <a:ext cx="3448998" cy="1547010"/>
                <a:chOff x="-866058" y="3754464"/>
                <a:chExt cx="3448998" cy="1547010"/>
              </a:xfrm>
            </p:grpSpPr>
            <p:sp>
              <p:nvSpPr>
                <p:cNvPr id="2887" name="Google Shape;2887;p31"/>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1"/>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1"/>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1"/>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1"/>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1"/>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1"/>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1"/>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1"/>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1"/>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1"/>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1"/>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1"/>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00" name="Google Shape;2900;p31"/>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1" name="Google Shape;2901;p31"/>
          <p:cNvGrpSpPr/>
          <p:nvPr/>
        </p:nvGrpSpPr>
        <p:grpSpPr>
          <a:xfrm rot="-1108926" flipH="1">
            <a:off x="8443983" y="2486528"/>
            <a:ext cx="1351586" cy="2289011"/>
            <a:chOff x="381928" y="2783168"/>
            <a:chExt cx="1212748" cy="2053879"/>
          </a:xfrm>
        </p:grpSpPr>
        <p:sp>
          <p:nvSpPr>
            <p:cNvPr id="2902" name="Google Shape;2902;p31"/>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1"/>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1"/>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1"/>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1"/>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1"/>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1"/>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1"/>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1"/>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1"/>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1"/>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1"/>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1"/>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1"/>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1"/>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1"/>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1"/>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1"/>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1"/>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1"/>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1"/>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1"/>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1"/>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1"/>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1"/>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1"/>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1"/>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1"/>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1"/>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1"/>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1"/>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1"/>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1"/>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1"/>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1"/>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7" name="Google Shape;2937;p31"/>
          <p:cNvGrpSpPr/>
          <p:nvPr/>
        </p:nvGrpSpPr>
        <p:grpSpPr>
          <a:xfrm rot="-255382">
            <a:off x="239394" y="2598117"/>
            <a:ext cx="1606228" cy="2720266"/>
            <a:chOff x="381928" y="2783168"/>
            <a:chExt cx="1212748" cy="2053879"/>
          </a:xfrm>
        </p:grpSpPr>
        <p:sp>
          <p:nvSpPr>
            <p:cNvPr id="2938" name="Google Shape;2938;p31"/>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1"/>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1"/>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1"/>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1"/>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1"/>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1"/>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1"/>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1"/>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1"/>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1"/>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1"/>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1"/>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1"/>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1"/>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1"/>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1"/>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1"/>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1"/>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1"/>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1"/>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1"/>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1"/>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1"/>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1"/>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1"/>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1"/>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1"/>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1"/>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1"/>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1"/>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1"/>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1"/>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1"/>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1"/>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CA4835D9-D5B4-0DEB-F3DC-7FAD67D7EC58}"/>
              </a:ext>
            </a:extLst>
          </p:cNvPr>
          <p:cNvPicPr>
            <a:picLocks noChangeAspect="1"/>
          </p:cNvPicPr>
          <p:nvPr/>
        </p:nvPicPr>
        <p:blipFill>
          <a:blip r:embed="rId3"/>
          <a:srcRect t="2169" b="2169"/>
          <a:stretch/>
        </p:blipFill>
        <p:spPr>
          <a:xfrm rot="21121740">
            <a:off x="446977" y="1330960"/>
            <a:ext cx="3397926" cy="2261674"/>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3" name="Picture 2">
            <a:extLst>
              <a:ext uri="{FF2B5EF4-FFF2-40B4-BE49-F238E27FC236}">
                <a16:creationId xmlns:a16="http://schemas.microsoft.com/office/drawing/2014/main" id="{BC2A5F86-FB4A-D56A-ACD2-719C36112B35}"/>
              </a:ext>
            </a:extLst>
          </p:cNvPr>
          <p:cNvPicPr>
            <a:picLocks noChangeAspect="1"/>
          </p:cNvPicPr>
          <p:nvPr/>
        </p:nvPicPr>
        <p:blipFill>
          <a:blip r:embed="rId4"/>
          <a:stretch>
            <a:fillRect/>
          </a:stretch>
        </p:blipFill>
        <p:spPr>
          <a:xfrm rot="20426210">
            <a:off x="386089" y="4171629"/>
            <a:ext cx="884599" cy="884599"/>
          </a:xfrm>
          <a:prstGeom prst="rect">
            <a:avLst/>
          </a:prstGeom>
        </p:spPr>
      </p:pic>
      <p:grpSp>
        <p:nvGrpSpPr>
          <p:cNvPr id="2973" name="Google Shape;2973;p31"/>
          <p:cNvGrpSpPr/>
          <p:nvPr/>
        </p:nvGrpSpPr>
        <p:grpSpPr>
          <a:xfrm>
            <a:off x="-625097" y="4556313"/>
            <a:ext cx="3334980" cy="1481629"/>
            <a:chOff x="-462037" y="4426274"/>
            <a:chExt cx="3455580" cy="1535208"/>
          </a:xfrm>
        </p:grpSpPr>
        <p:sp>
          <p:nvSpPr>
            <p:cNvPr id="2974" name="Google Shape;2974;p31"/>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1"/>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1"/>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1"/>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1"/>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1"/>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1"/>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1"/>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1"/>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1"/>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1"/>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1"/>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1"/>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1"/>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1"/>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1"/>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1"/>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1"/>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79"/>
        <p:cNvGrpSpPr/>
        <p:nvPr/>
      </p:nvGrpSpPr>
      <p:grpSpPr>
        <a:xfrm>
          <a:off x="0" y="0"/>
          <a:ext cx="0" cy="0"/>
          <a:chOff x="0" y="0"/>
          <a:chExt cx="0" cy="0"/>
        </a:xfrm>
      </p:grpSpPr>
      <p:grpSp>
        <p:nvGrpSpPr>
          <p:cNvPr id="4580" name="Google Shape;4580;p41"/>
          <p:cNvGrpSpPr/>
          <p:nvPr/>
        </p:nvGrpSpPr>
        <p:grpSpPr>
          <a:xfrm rot="126718">
            <a:off x="450643" y="1573930"/>
            <a:ext cx="8412462" cy="1320545"/>
            <a:chOff x="3477025" y="2726700"/>
            <a:chExt cx="1792025" cy="382625"/>
          </a:xfrm>
        </p:grpSpPr>
        <p:sp>
          <p:nvSpPr>
            <p:cNvPr id="4581" name="Google Shape;4581;p4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2" name="Google Shape;4582;p4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3" name="Google Shape;4583;p4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4" name="Google Shape;4584;p4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5" name="Google Shape;4585;p4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6" name="Google Shape;4586;p4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7" name="Google Shape;4587;p4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88" name="Google Shape;4588;p4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4589" name="Google Shape;4589;p41"/>
          <p:cNvGrpSpPr/>
          <p:nvPr/>
        </p:nvGrpSpPr>
        <p:grpSpPr>
          <a:xfrm rot="14147" flipH="1">
            <a:off x="376425" y="2551690"/>
            <a:ext cx="8295988" cy="1330555"/>
            <a:chOff x="1433613" y="-3013725"/>
            <a:chExt cx="10345327" cy="2187999"/>
          </a:xfrm>
        </p:grpSpPr>
        <p:sp>
          <p:nvSpPr>
            <p:cNvPr id="4590" name="Google Shape;4590;p41"/>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1"/>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1"/>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1"/>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1"/>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1"/>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1"/>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1"/>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1"/>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1"/>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1"/>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1"/>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2" name="Google Shape;4602;p41"/>
          <p:cNvGrpSpPr/>
          <p:nvPr/>
        </p:nvGrpSpPr>
        <p:grpSpPr>
          <a:xfrm rot="-95944">
            <a:off x="450839" y="3552773"/>
            <a:ext cx="8412533" cy="1320592"/>
            <a:chOff x="3477025" y="2726700"/>
            <a:chExt cx="1792025" cy="382625"/>
          </a:xfrm>
        </p:grpSpPr>
        <p:sp>
          <p:nvSpPr>
            <p:cNvPr id="4603" name="Google Shape;4603;p4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4" name="Google Shape;4604;p4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5" name="Google Shape;4605;p4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6" name="Google Shape;4606;p4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7" name="Google Shape;4607;p4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8" name="Google Shape;4608;p4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09" name="Google Shape;4609;p4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10" name="Google Shape;4610;p4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4611" name="Google Shape;4611;p41"/>
          <p:cNvGrpSpPr/>
          <p:nvPr/>
        </p:nvGrpSpPr>
        <p:grpSpPr>
          <a:xfrm rot="72251" flipH="1">
            <a:off x="1352858" y="365664"/>
            <a:ext cx="6438017" cy="1069171"/>
            <a:chOff x="3477025" y="2726700"/>
            <a:chExt cx="1792025" cy="382625"/>
          </a:xfrm>
        </p:grpSpPr>
        <p:sp>
          <p:nvSpPr>
            <p:cNvPr id="4612" name="Google Shape;4612;p41"/>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1"/>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1"/>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1"/>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1"/>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1"/>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1"/>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1"/>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0" name="Google Shape;4620;p41"/>
          <p:cNvSpPr txBox="1">
            <a:spLocks noGrp="1"/>
          </p:cNvSpPr>
          <p:nvPr>
            <p:ph type="ctrTitle"/>
          </p:nvPr>
        </p:nvSpPr>
        <p:spPr>
          <a:xfrm rot="72494" flipH="1">
            <a:off x="1705172"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Comparison and </a:t>
            </a:r>
            <a:r>
              <a:rPr lang="en" dirty="0">
                <a:solidFill>
                  <a:schemeClr val="accent5"/>
                </a:solidFill>
              </a:rPr>
              <a:t>Results</a:t>
            </a:r>
            <a:endParaRPr dirty="0">
              <a:solidFill>
                <a:schemeClr val="accent5"/>
              </a:solidFill>
            </a:endParaRPr>
          </a:p>
        </p:txBody>
      </p:sp>
      <p:graphicFrame>
        <p:nvGraphicFramePr>
          <p:cNvPr id="4621" name="Google Shape;4621;p41"/>
          <p:cNvGraphicFramePr/>
          <p:nvPr>
            <p:extLst>
              <p:ext uri="{D42A27DB-BD31-4B8C-83A1-F6EECF244321}">
                <p14:modId xmlns:p14="http://schemas.microsoft.com/office/powerpoint/2010/main" val="1801255003"/>
              </p:ext>
            </p:extLst>
          </p:nvPr>
        </p:nvGraphicFramePr>
        <p:xfrm>
          <a:off x="855700" y="1845350"/>
          <a:ext cx="7157476" cy="2743200"/>
        </p:xfrm>
        <a:graphic>
          <a:graphicData uri="http://schemas.openxmlformats.org/drawingml/2006/table">
            <a:tbl>
              <a:tblPr>
                <a:noFill/>
                <a:tableStyleId>{5F5554E9-ECF0-4EB9-AED6-6CF2AEEC5357}</a:tableStyleId>
              </a:tblPr>
              <a:tblGrid>
                <a:gridCol w="4089642">
                  <a:extLst>
                    <a:ext uri="{9D8B030D-6E8A-4147-A177-3AD203B41FA5}">
                      <a16:colId xmlns:a16="http://schemas.microsoft.com/office/drawing/2014/main" val="20000"/>
                    </a:ext>
                  </a:extLst>
                </a:gridCol>
                <a:gridCol w="3067834">
                  <a:extLst>
                    <a:ext uri="{9D8B030D-6E8A-4147-A177-3AD203B41FA5}">
                      <a16:colId xmlns:a16="http://schemas.microsoft.com/office/drawing/2014/main" val="20001"/>
                    </a:ext>
                  </a:extLst>
                </a:gridCol>
              </a:tblGrid>
              <a:tr h="639375">
                <a:tc>
                  <a:txBody>
                    <a:bodyPr/>
                    <a:lstStyle/>
                    <a:p>
                      <a:pPr marL="0" lvl="0" indent="0" algn="ctr" rtl="0">
                        <a:spcBef>
                          <a:spcPts val="0"/>
                        </a:spcBef>
                        <a:spcAft>
                          <a:spcPts val="0"/>
                        </a:spcAft>
                        <a:buNone/>
                      </a:pPr>
                      <a:endParaRPr sz="4500" b="1" dirty="0">
                        <a:solidFill>
                          <a:schemeClr val="accent5"/>
                        </a:solidFill>
                        <a:latin typeface="Bahiana"/>
                        <a:ea typeface="Bahiana"/>
                        <a:cs typeface="Bahiana"/>
                        <a:sym typeface="Bahiana"/>
                      </a:endParaRPr>
                    </a:p>
                  </a:txBody>
                  <a:tcPr marL="0" marR="0" marT="0" marB="0" anchor="ctr">
                    <a:lnL w="9525" cap="flat" cmpd="sng">
                      <a:solidFill>
                        <a:srgbClr val="666666">
                          <a:alpha val="0"/>
                        </a:srgbClr>
                      </a:solidFill>
                      <a:prstDash val="solid"/>
                      <a:round/>
                      <a:headEnd type="none" w="sm" len="sm"/>
                      <a:tailEnd type="none" w="sm" len="sm"/>
                    </a:lnL>
                    <a:lnR w="9525" cap="flat" cmpd="sng">
                      <a:solidFill>
                        <a:srgbClr val="666666">
                          <a:alpha val="0"/>
                        </a:srgbClr>
                      </a:solidFill>
                      <a:prstDash val="solid"/>
                      <a:round/>
                      <a:headEnd type="none" w="sm" len="sm"/>
                      <a:tailEnd type="none" w="sm" len="sm"/>
                    </a:lnR>
                    <a:lnT w="9525" cap="flat" cmpd="sng">
                      <a:solidFill>
                        <a:srgbClr val="666666">
                          <a:alpha val="0"/>
                        </a:srgbClr>
                      </a:solidFill>
                      <a:prstDash val="solid"/>
                      <a:round/>
                      <a:headEnd type="none" w="sm" len="sm"/>
                      <a:tailEnd type="none" w="sm" len="sm"/>
                    </a:lnT>
                    <a:lnB w="19050" cap="flat" cmpd="sng">
                      <a:solidFill>
                        <a:schemeClr val="accent6"/>
                      </a:solidFill>
                      <a:prstDash val="dot"/>
                      <a:round/>
                      <a:headEnd type="none" w="sm" len="sm"/>
                      <a:tailEnd type="none" w="sm" len="sm"/>
                    </a:lnB>
                  </a:tcPr>
                </a:tc>
                <a:tc>
                  <a:txBody>
                    <a:bodyPr/>
                    <a:lstStyle/>
                    <a:p>
                      <a:pPr marL="0" lvl="0" indent="0" algn="ctr" rtl="0">
                        <a:spcBef>
                          <a:spcPts val="0"/>
                        </a:spcBef>
                        <a:spcAft>
                          <a:spcPts val="0"/>
                        </a:spcAft>
                        <a:buNone/>
                      </a:pPr>
                      <a:r>
                        <a:rPr lang="en" sz="4500" b="1" dirty="0">
                          <a:solidFill>
                            <a:schemeClr val="accent5"/>
                          </a:solidFill>
                          <a:latin typeface="Bahiana"/>
                          <a:ea typeface="Bahiana"/>
                          <a:cs typeface="Bahiana"/>
                          <a:sym typeface="Bahiana"/>
                        </a:rPr>
                        <a:t>Time Elapsed (</a:t>
                      </a:r>
                      <a:r>
                        <a:rPr lang="en" sz="3600" b="1" dirty="0">
                          <a:solidFill>
                            <a:schemeClr val="accent5"/>
                          </a:solidFill>
                          <a:latin typeface="Bahiana"/>
                          <a:ea typeface="Bahiana"/>
                          <a:cs typeface="Bahiana"/>
                          <a:sym typeface="Bahiana"/>
                        </a:rPr>
                        <a:t>s</a:t>
                      </a:r>
                      <a:r>
                        <a:rPr lang="en" sz="4500" b="1" dirty="0">
                          <a:solidFill>
                            <a:schemeClr val="accent5"/>
                          </a:solidFill>
                          <a:latin typeface="Bahiana"/>
                          <a:ea typeface="Bahiana"/>
                          <a:cs typeface="Bahiana"/>
                          <a:sym typeface="Bahiana"/>
                        </a:rPr>
                        <a:t>)</a:t>
                      </a:r>
                      <a:endParaRPr sz="4500" b="1" dirty="0">
                        <a:solidFill>
                          <a:schemeClr val="accent5"/>
                        </a:solidFill>
                        <a:latin typeface="Bahiana"/>
                        <a:ea typeface="Bahiana"/>
                        <a:cs typeface="Bahiana"/>
                        <a:sym typeface="Bahiana"/>
                      </a:endParaRPr>
                    </a:p>
                  </a:txBody>
                  <a:tcPr marL="0" marR="0" marT="0" marB="0" anchor="ctr">
                    <a:lnL w="9525" cap="flat" cmpd="sng">
                      <a:solidFill>
                        <a:srgbClr val="666666">
                          <a:alpha val="0"/>
                        </a:srgbClr>
                      </a:solidFill>
                      <a:prstDash val="solid"/>
                      <a:round/>
                      <a:headEnd type="none" w="sm" len="sm"/>
                      <a:tailEnd type="none" w="sm" len="sm"/>
                    </a:lnL>
                    <a:lnR w="9525" cap="flat" cmpd="sng">
                      <a:solidFill>
                        <a:srgbClr val="666666">
                          <a:alpha val="0"/>
                        </a:srgbClr>
                      </a:solidFill>
                      <a:prstDash val="solid"/>
                      <a:round/>
                      <a:headEnd type="none" w="sm" len="sm"/>
                      <a:tailEnd type="none" w="sm" len="sm"/>
                    </a:lnR>
                    <a:lnT w="9525" cap="flat" cmpd="sng">
                      <a:solidFill>
                        <a:srgbClr val="666666">
                          <a:alpha val="0"/>
                        </a:srgbClr>
                      </a:solidFill>
                      <a:prstDash val="solid"/>
                      <a:round/>
                      <a:headEnd type="none" w="sm" len="sm"/>
                      <a:tailEnd type="none" w="sm" len="sm"/>
                    </a:lnT>
                    <a:lnB w="19050" cap="flat" cmpd="sng" algn="ctr">
                      <a:solidFill>
                        <a:schemeClr val="accent6"/>
                      </a:solidFill>
                      <a:prstDash val="dot"/>
                      <a:round/>
                      <a:headEnd type="none" w="sm" len="sm"/>
                      <a:tailEnd type="none" w="sm" len="sm"/>
                    </a:lnB>
                  </a:tcPr>
                </a:tc>
                <a:extLst>
                  <a:ext uri="{0D108BD9-81ED-4DB2-BD59-A6C34878D82A}">
                    <a16:rowId xmlns:a16="http://schemas.microsoft.com/office/drawing/2014/main" val="10000"/>
                  </a:ext>
                </a:extLst>
              </a:tr>
              <a:tr h="639375">
                <a:tc>
                  <a:txBody>
                    <a:bodyPr/>
                    <a:lstStyle/>
                    <a:p>
                      <a:pPr marL="0" lvl="0" indent="0" algn="ctr" rtl="0">
                        <a:spcBef>
                          <a:spcPts val="0"/>
                        </a:spcBef>
                        <a:spcAft>
                          <a:spcPts val="0"/>
                        </a:spcAft>
                        <a:buNone/>
                      </a:pPr>
                      <a:r>
                        <a:rPr lang="en" sz="4500" b="1" dirty="0">
                          <a:solidFill>
                            <a:schemeClr val="accent6"/>
                          </a:solidFill>
                          <a:latin typeface="Bahiana"/>
                          <a:ea typeface="Bahiana"/>
                          <a:cs typeface="Bahiana"/>
                          <a:sym typeface="Bahiana"/>
                        </a:rPr>
                        <a:t>A*</a:t>
                      </a:r>
                      <a:endParaRPr sz="4500" b="1" dirty="0">
                        <a:solidFill>
                          <a:schemeClr val="accent6"/>
                        </a:solidFill>
                        <a:latin typeface="Bahiana"/>
                        <a:ea typeface="Bahiana"/>
                        <a:cs typeface="Bahiana"/>
                        <a:sym typeface="Bahiana"/>
                      </a:endParaRPr>
                    </a:p>
                  </a:txBody>
                  <a:tcPr marL="0" marR="0" marT="0" marB="0" anchor="ctr">
                    <a:lnL w="9525" cap="flat" cmpd="sng">
                      <a:solidFill>
                        <a:srgbClr val="666666">
                          <a:alpha val="0"/>
                        </a:srgbClr>
                      </a:solidFill>
                      <a:prstDash val="solid"/>
                      <a:round/>
                      <a:headEnd type="none" w="sm" len="sm"/>
                      <a:tailEnd type="none" w="sm" len="sm"/>
                    </a:lnL>
                    <a:lnR w="19050" cap="flat" cmpd="sng" algn="ctr">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19050" cap="flat" cmpd="sng">
                      <a:solidFill>
                        <a:schemeClr val="accent6"/>
                      </a:solidFill>
                      <a:prstDash val="dot"/>
                      <a:round/>
                      <a:headEnd type="none" w="sm" len="sm"/>
                      <a:tailEnd type="none" w="sm" len="sm"/>
                    </a:lnB>
                  </a:tcPr>
                </a:tc>
                <a:tc>
                  <a:txBody>
                    <a:bodyPr/>
                    <a:lstStyle/>
                    <a:p>
                      <a:pPr marL="0" marR="290195" algn="ctr">
                        <a:lnSpc>
                          <a:spcPct val="150000"/>
                        </a:lnSpc>
                        <a:spcBef>
                          <a:spcPts val="5"/>
                        </a:spcBef>
                      </a:pPr>
                      <a:r>
                        <a:rPr lang="en-US" sz="2800" b="1" i="0" u="none" strike="noStrike" cap="none" dirty="0">
                          <a:solidFill>
                            <a:schemeClr val="accent6"/>
                          </a:solidFill>
                          <a:latin typeface="Bahiana"/>
                          <a:ea typeface="Calibri" panose="020F0502020204030204" pitchFamily="34" charset="0"/>
                          <a:cs typeface="Arial" panose="020B0604020202020204" pitchFamily="34" charset="0"/>
                          <a:sym typeface="Arial"/>
                        </a:rPr>
                        <a:t>5.47</a:t>
                      </a:r>
                      <a:endParaRPr lang="en-US" sz="2800" b="1" i="0" u="none" strike="noStrike" cap="none" dirty="0">
                        <a:solidFill>
                          <a:schemeClr val="accent6"/>
                        </a:solidFill>
                        <a:latin typeface="Bahiana"/>
                        <a:ea typeface="Tahoma" panose="020B0604030504040204" pitchFamily="34" charset="0"/>
                        <a:cs typeface="Arial" panose="020B0604020202020204" pitchFamily="34" charset="0"/>
                        <a:sym typeface="Arial"/>
                      </a:endParaRPr>
                    </a:p>
                  </a:txBody>
                  <a:tcPr marL="68580" marR="68580" marT="0" marB="0"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19050" cap="flat" cmpd="sng">
                      <a:solidFill>
                        <a:schemeClr val="accent6"/>
                      </a:solidFill>
                      <a:prstDash val="dot"/>
                      <a:round/>
                      <a:headEnd type="none" w="sm" len="sm"/>
                      <a:tailEnd type="none" w="sm" len="sm"/>
                    </a:lnB>
                  </a:tcPr>
                </a:tc>
                <a:extLst>
                  <a:ext uri="{0D108BD9-81ED-4DB2-BD59-A6C34878D82A}">
                    <a16:rowId xmlns:a16="http://schemas.microsoft.com/office/drawing/2014/main" val="10001"/>
                  </a:ext>
                </a:extLst>
              </a:tr>
              <a:tr h="639375">
                <a:tc>
                  <a:txBody>
                    <a:bodyPr/>
                    <a:lstStyle/>
                    <a:p>
                      <a:pPr marL="0" lvl="0" indent="0" algn="ctr" rtl="0">
                        <a:spcBef>
                          <a:spcPts val="0"/>
                        </a:spcBef>
                        <a:spcAft>
                          <a:spcPts val="0"/>
                        </a:spcAft>
                        <a:buNone/>
                      </a:pPr>
                      <a:r>
                        <a:rPr lang="en" sz="4500" b="1" dirty="0">
                          <a:solidFill>
                            <a:schemeClr val="accent6"/>
                          </a:solidFill>
                          <a:latin typeface="Bahiana"/>
                          <a:ea typeface="Bahiana"/>
                          <a:cs typeface="Bahiana"/>
                          <a:sym typeface="Bahiana"/>
                        </a:rPr>
                        <a:t>DIJKSTRA</a:t>
                      </a:r>
                      <a:endParaRPr sz="4500" b="1" dirty="0">
                        <a:solidFill>
                          <a:schemeClr val="accent6"/>
                        </a:solidFill>
                        <a:latin typeface="Bahiana"/>
                        <a:ea typeface="Bahiana"/>
                        <a:cs typeface="Bahiana"/>
                        <a:sym typeface="Bahiana"/>
                      </a:endParaRPr>
                    </a:p>
                  </a:txBody>
                  <a:tcPr marL="0" marR="0" marT="0" marB="0" anchor="ctr">
                    <a:lnL w="9525" cap="flat" cmpd="sng">
                      <a:solidFill>
                        <a:srgbClr val="666666">
                          <a:alpha val="0"/>
                        </a:srgbClr>
                      </a:solidFill>
                      <a:prstDash val="solid"/>
                      <a:round/>
                      <a:headEnd type="none" w="sm" len="sm"/>
                      <a:tailEnd type="none" w="sm" len="sm"/>
                    </a:lnL>
                    <a:lnR w="19050" cap="flat" cmpd="sng" algn="ctr">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19050" cap="flat" cmpd="sng">
                      <a:solidFill>
                        <a:schemeClr val="accent6"/>
                      </a:solidFill>
                      <a:prstDash val="dot"/>
                      <a:round/>
                      <a:headEnd type="none" w="sm" len="sm"/>
                      <a:tailEnd type="none" w="sm" len="sm"/>
                    </a:lnB>
                  </a:tcPr>
                </a:tc>
                <a:tc>
                  <a:txBody>
                    <a:bodyPr/>
                    <a:lstStyle/>
                    <a:p>
                      <a:pPr marL="0" marR="290195" algn="ctr">
                        <a:lnSpc>
                          <a:spcPct val="150000"/>
                        </a:lnSpc>
                        <a:spcBef>
                          <a:spcPts val="5"/>
                        </a:spcBef>
                      </a:pPr>
                      <a:r>
                        <a:rPr lang="en-US" sz="2800" b="1" i="0" u="none" strike="noStrike" cap="none" dirty="0">
                          <a:solidFill>
                            <a:schemeClr val="accent6"/>
                          </a:solidFill>
                          <a:latin typeface="Bahiana"/>
                          <a:ea typeface="Calibri" panose="020F0502020204030204" pitchFamily="34" charset="0"/>
                          <a:cs typeface="Arial" panose="020B0604020202020204" pitchFamily="34" charset="0"/>
                          <a:sym typeface="Arial"/>
                        </a:rPr>
                        <a:t>5.54</a:t>
                      </a:r>
                      <a:endParaRPr lang="en-US" sz="2800" b="1" i="0" u="none" strike="noStrike" cap="none" dirty="0">
                        <a:solidFill>
                          <a:schemeClr val="accent6"/>
                        </a:solidFill>
                        <a:latin typeface="Bahiana"/>
                        <a:ea typeface="Tahoma" panose="020B0604030504040204" pitchFamily="34" charset="0"/>
                        <a:cs typeface="Arial" panose="020B0604020202020204" pitchFamily="34" charset="0"/>
                        <a:sym typeface="Arial"/>
                      </a:endParaRPr>
                    </a:p>
                  </a:txBody>
                  <a:tcPr marL="68580" marR="68580" marT="0" marB="0"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19050" cap="flat" cmpd="sng">
                      <a:solidFill>
                        <a:schemeClr val="accent6"/>
                      </a:solidFill>
                      <a:prstDash val="dot"/>
                      <a:round/>
                      <a:headEnd type="none" w="sm" len="sm"/>
                      <a:tailEnd type="none" w="sm" len="sm"/>
                    </a:lnB>
                  </a:tcPr>
                </a:tc>
                <a:extLst>
                  <a:ext uri="{0D108BD9-81ED-4DB2-BD59-A6C34878D82A}">
                    <a16:rowId xmlns:a16="http://schemas.microsoft.com/office/drawing/2014/main" val="10002"/>
                  </a:ext>
                </a:extLst>
              </a:tr>
              <a:tr h="639375">
                <a:tc>
                  <a:txBody>
                    <a:bodyPr/>
                    <a:lstStyle/>
                    <a:p>
                      <a:pPr marL="0" lvl="0" indent="0" algn="ctr" rtl="0">
                        <a:spcBef>
                          <a:spcPts val="0"/>
                        </a:spcBef>
                        <a:spcAft>
                          <a:spcPts val="0"/>
                        </a:spcAft>
                        <a:buNone/>
                      </a:pPr>
                      <a:r>
                        <a:rPr lang="en" sz="4500" b="1" dirty="0">
                          <a:solidFill>
                            <a:schemeClr val="accent6"/>
                          </a:solidFill>
                          <a:latin typeface="Bahiana"/>
                          <a:ea typeface="Bahiana"/>
                          <a:cs typeface="Bahiana"/>
                          <a:sym typeface="Bahiana"/>
                        </a:rPr>
                        <a:t>DDQN</a:t>
                      </a:r>
                      <a:endParaRPr sz="4500" b="1" dirty="0">
                        <a:solidFill>
                          <a:schemeClr val="accent6"/>
                        </a:solidFill>
                        <a:latin typeface="Bahiana"/>
                        <a:ea typeface="Bahiana"/>
                        <a:cs typeface="Bahiana"/>
                        <a:sym typeface="Bahiana"/>
                      </a:endParaRPr>
                    </a:p>
                  </a:txBody>
                  <a:tcPr marL="0" marR="0" marT="0" marB="0" anchor="ctr">
                    <a:lnL w="9525" cap="flat" cmpd="sng">
                      <a:solidFill>
                        <a:srgbClr val="666666">
                          <a:alpha val="0"/>
                        </a:srgbClr>
                      </a:solidFill>
                      <a:prstDash val="solid"/>
                      <a:round/>
                      <a:headEnd type="none" w="sm" len="sm"/>
                      <a:tailEnd type="none" w="sm" len="sm"/>
                    </a:lnL>
                    <a:lnR w="19050" cap="flat" cmpd="sng" algn="ctr">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9525" cap="flat" cmpd="sng">
                      <a:solidFill>
                        <a:schemeClr val="accent6">
                          <a:alpha val="0"/>
                        </a:schemeClr>
                      </a:solidFill>
                      <a:prstDash val="solid"/>
                      <a:round/>
                      <a:headEnd type="none" w="sm" len="sm"/>
                      <a:tailEnd type="none" w="sm" len="sm"/>
                    </a:lnB>
                  </a:tcPr>
                </a:tc>
                <a:tc>
                  <a:txBody>
                    <a:bodyPr/>
                    <a:lstStyle/>
                    <a:p>
                      <a:pPr marL="0" marR="290195" algn="ctr">
                        <a:lnSpc>
                          <a:spcPct val="150000"/>
                        </a:lnSpc>
                        <a:spcBef>
                          <a:spcPts val="5"/>
                        </a:spcBef>
                      </a:pPr>
                      <a:r>
                        <a:rPr lang="en-US" sz="2800" b="1" i="0" u="none" strike="noStrike" cap="none" dirty="0">
                          <a:solidFill>
                            <a:schemeClr val="accent6"/>
                          </a:solidFill>
                          <a:latin typeface="Bahiana"/>
                          <a:ea typeface="Calibri" panose="020F0502020204030204" pitchFamily="34" charset="0"/>
                          <a:cs typeface="Arial" panose="020B0604020202020204" pitchFamily="34" charset="0"/>
                          <a:sym typeface="Arial"/>
                        </a:rPr>
                        <a:t>5.37</a:t>
                      </a:r>
                      <a:endParaRPr lang="en-US" sz="2800" b="1" i="0" u="none" strike="noStrike" cap="none" dirty="0">
                        <a:solidFill>
                          <a:schemeClr val="accent6"/>
                        </a:solidFill>
                        <a:latin typeface="Bahiana"/>
                        <a:ea typeface="Tahoma" panose="020B0604030504040204" pitchFamily="34" charset="0"/>
                        <a:cs typeface="Arial" panose="020B0604020202020204" pitchFamily="34" charset="0"/>
                        <a:sym typeface="Arial"/>
                      </a:endParaRPr>
                    </a:p>
                  </a:txBody>
                  <a:tcPr marL="68580" marR="68580" marT="0" marB="0"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chemeClr val="accent6"/>
                      </a:solidFill>
                      <a:prstDash val="dot"/>
                      <a:round/>
                      <a:headEnd type="none" w="sm" len="sm"/>
                      <a:tailEnd type="none" w="sm" len="sm"/>
                    </a:lnT>
                    <a:lnB w="9525" cap="flat" cmpd="sng">
                      <a:solidFill>
                        <a:schemeClr val="accent6">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4622" name="Google Shape;4622;p41"/>
          <p:cNvSpPr/>
          <p:nvPr/>
        </p:nvSpPr>
        <p:spPr>
          <a:xfrm flipH="1">
            <a:off x="8310915" y="669516"/>
            <a:ext cx="161824" cy="152465"/>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1"/>
          <p:cNvSpPr/>
          <p:nvPr/>
        </p:nvSpPr>
        <p:spPr>
          <a:xfrm flipH="1">
            <a:off x="921393" y="96701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FFFFFF">
              <a:alpha val="7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1"/>
          <p:cNvSpPr/>
          <p:nvPr/>
        </p:nvSpPr>
        <p:spPr>
          <a:xfrm rot="-5161232">
            <a:off x="875771" y="702509"/>
            <a:ext cx="110121" cy="86491"/>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1"/>
          <p:cNvSpPr/>
          <p:nvPr/>
        </p:nvSpPr>
        <p:spPr>
          <a:xfrm flipH="1">
            <a:off x="490590" y="1003129"/>
            <a:ext cx="161824" cy="152465"/>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803"/>
        <p:cNvGrpSpPr/>
        <p:nvPr/>
      </p:nvGrpSpPr>
      <p:grpSpPr>
        <a:xfrm>
          <a:off x="0" y="0"/>
          <a:ext cx="0" cy="0"/>
          <a:chOff x="0" y="0"/>
          <a:chExt cx="0" cy="0"/>
        </a:xfrm>
      </p:grpSpPr>
      <p:grpSp>
        <p:nvGrpSpPr>
          <p:cNvPr id="4856" name="Google Shape;4856;p43"/>
          <p:cNvGrpSpPr/>
          <p:nvPr/>
        </p:nvGrpSpPr>
        <p:grpSpPr>
          <a:xfrm rot="-168343">
            <a:off x="5631381" y="3576883"/>
            <a:ext cx="255910" cy="1874983"/>
            <a:chOff x="-3200841" y="3196752"/>
            <a:chExt cx="229426" cy="1680940"/>
          </a:xfrm>
        </p:grpSpPr>
        <p:sp>
          <p:nvSpPr>
            <p:cNvPr id="4857" name="Google Shape;4857;p43"/>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3"/>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3"/>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3"/>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3"/>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3"/>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3" name="Google Shape;4863;p43"/>
          <p:cNvGrpSpPr/>
          <p:nvPr/>
        </p:nvGrpSpPr>
        <p:grpSpPr>
          <a:xfrm>
            <a:off x="5984648" y="4078213"/>
            <a:ext cx="167643" cy="2112146"/>
            <a:chOff x="-651590" y="3045822"/>
            <a:chExt cx="150299" cy="1893622"/>
          </a:xfrm>
        </p:grpSpPr>
        <p:sp>
          <p:nvSpPr>
            <p:cNvPr id="4864" name="Google Shape;4864;p43"/>
            <p:cNvSpPr/>
            <p:nvPr/>
          </p:nvSpPr>
          <p:spPr>
            <a:xfrm>
              <a:off x="-651590" y="3045822"/>
              <a:ext cx="150299" cy="1893622"/>
            </a:xfrm>
            <a:custGeom>
              <a:avLst/>
              <a:gdLst/>
              <a:ahLst/>
              <a:cxnLst/>
              <a:rect l="l" t="t" r="r" b="b"/>
              <a:pathLst>
                <a:path w="718" h="9046" extrusionOk="0">
                  <a:moveTo>
                    <a:pt x="378" y="29"/>
                  </a:moveTo>
                  <a:cubicBezTo>
                    <a:pt x="391" y="29"/>
                    <a:pt x="412" y="29"/>
                    <a:pt x="433" y="38"/>
                  </a:cubicBezTo>
                  <a:cubicBezTo>
                    <a:pt x="454" y="42"/>
                    <a:pt x="471" y="55"/>
                    <a:pt x="492" y="68"/>
                  </a:cubicBezTo>
                  <a:cubicBezTo>
                    <a:pt x="518" y="93"/>
                    <a:pt x="552" y="131"/>
                    <a:pt x="573" y="199"/>
                  </a:cubicBezTo>
                  <a:cubicBezTo>
                    <a:pt x="586" y="229"/>
                    <a:pt x="594" y="267"/>
                    <a:pt x="603" y="305"/>
                  </a:cubicBezTo>
                  <a:cubicBezTo>
                    <a:pt x="611" y="348"/>
                    <a:pt x="620" y="390"/>
                    <a:pt x="628" y="441"/>
                  </a:cubicBezTo>
                  <a:cubicBezTo>
                    <a:pt x="654" y="632"/>
                    <a:pt x="649" y="878"/>
                    <a:pt x="607" y="1154"/>
                  </a:cubicBezTo>
                  <a:cubicBezTo>
                    <a:pt x="569" y="1430"/>
                    <a:pt x="492" y="1740"/>
                    <a:pt x="437" y="2067"/>
                  </a:cubicBezTo>
                  <a:cubicBezTo>
                    <a:pt x="378" y="2398"/>
                    <a:pt x="348" y="2750"/>
                    <a:pt x="352" y="3102"/>
                  </a:cubicBezTo>
                  <a:cubicBezTo>
                    <a:pt x="352" y="3455"/>
                    <a:pt x="386" y="3803"/>
                    <a:pt x="446" y="4134"/>
                  </a:cubicBezTo>
                  <a:cubicBezTo>
                    <a:pt x="454" y="4185"/>
                    <a:pt x="463" y="4231"/>
                    <a:pt x="471" y="4282"/>
                  </a:cubicBezTo>
                  <a:cubicBezTo>
                    <a:pt x="522" y="4554"/>
                    <a:pt x="582" y="4813"/>
                    <a:pt x="620" y="5046"/>
                  </a:cubicBezTo>
                  <a:cubicBezTo>
                    <a:pt x="662" y="5322"/>
                    <a:pt x="675" y="5568"/>
                    <a:pt x="658" y="5763"/>
                  </a:cubicBezTo>
                  <a:cubicBezTo>
                    <a:pt x="645" y="5954"/>
                    <a:pt x="620" y="6095"/>
                    <a:pt x="603" y="6167"/>
                  </a:cubicBezTo>
                  <a:cubicBezTo>
                    <a:pt x="594" y="6222"/>
                    <a:pt x="582" y="6269"/>
                    <a:pt x="577" y="6303"/>
                  </a:cubicBezTo>
                  <a:cubicBezTo>
                    <a:pt x="569" y="6315"/>
                    <a:pt x="565" y="6332"/>
                    <a:pt x="556" y="6358"/>
                  </a:cubicBezTo>
                  <a:cubicBezTo>
                    <a:pt x="535" y="6421"/>
                    <a:pt x="480" y="6612"/>
                    <a:pt x="416" y="6863"/>
                  </a:cubicBezTo>
                  <a:cubicBezTo>
                    <a:pt x="352" y="7117"/>
                    <a:pt x="293" y="7436"/>
                    <a:pt x="276" y="7763"/>
                  </a:cubicBezTo>
                  <a:cubicBezTo>
                    <a:pt x="259" y="8089"/>
                    <a:pt x="297" y="8416"/>
                    <a:pt x="374" y="8667"/>
                  </a:cubicBezTo>
                  <a:cubicBezTo>
                    <a:pt x="382" y="8701"/>
                    <a:pt x="391" y="8730"/>
                    <a:pt x="399" y="8760"/>
                  </a:cubicBezTo>
                  <a:cubicBezTo>
                    <a:pt x="412" y="8786"/>
                    <a:pt x="420" y="8815"/>
                    <a:pt x="429" y="8841"/>
                  </a:cubicBezTo>
                  <a:cubicBezTo>
                    <a:pt x="450" y="8892"/>
                    <a:pt x="458" y="8943"/>
                    <a:pt x="446" y="8972"/>
                  </a:cubicBezTo>
                  <a:cubicBezTo>
                    <a:pt x="442" y="8981"/>
                    <a:pt x="437" y="8989"/>
                    <a:pt x="433" y="8993"/>
                  </a:cubicBezTo>
                  <a:cubicBezTo>
                    <a:pt x="425" y="8985"/>
                    <a:pt x="420" y="8972"/>
                    <a:pt x="408" y="8960"/>
                  </a:cubicBezTo>
                  <a:cubicBezTo>
                    <a:pt x="382" y="8917"/>
                    <a:pt x="331" y="8841"/>
                    <a:pt x="272" y="8696"/>
                  </a:cubicBezTo>
                  <a:cubicBezTo>
                    <a:pt x="255" y="8650"/>
                    <a:pt x="234" y="8582"/>
                    <a:pt x="212" y="8488"/>
                  </a:cubicBezTo>
                  <a:cubicBezTo>
                    <a:pt x="191" y="8399"/>
                    <a:pt x="174" y="8285"/>
                    <a:pt x="170" y="8153"/>
                  </a:cubicBezTo>
                  <a:cubicBezTo>
                    <a:pt x="170" y="8022"/>
                    <a:pt x="178" y="7873"/>
                    <a:pt x="200" y="7707"/>
                  </a:cubicBezTo>
                  <a:cubicBezTo>
                    <a:pt x="221" y="7546"/>
                    <a:pt x="259" y="7372"/>
                    <a:pt x="301" y="7185"/>
                  </a:cubicBezTo>
                  <a:cubicBezTo>
                    <a:pt x="382" y="6812"/>
                    <a:pt x="501" y="6400"/>
                    <a:pt x="560" y="5946"/>
                  </a:cubicBezTo>
                  <a:cubicBezTo>
                    <a:pt x="586" y="5721"/>
                    <a:pt x="594" y="5483"/>
                    <a:pt x="577" y="5250"/>
                  </a:cubicBezTo>
                  <a:cubicBezTo>
                    <a:pt x="565" y="5012"/>
                    <a:pt x="522" y="4775"/>
                    <a:pt x="475" y="4541"/>
                  </a:cubicBezTo>
                  <a:cubicBezTo>
                    <a:pt x="425" y="4308"/>
                    <a:pt x="365" y="4078"/>
                    <a:pt x="323" y="3849"/>
                  </a:cubicBezTo>
                  <a:cubicBezTo>
                    <a:pt x="280" y="3620"/>
                    <a:pt x="255" y="3391"/>
                    <a:pt x="255" y="3166"/>
                  </a:cubicBezTo>
                  <a:cubicBezTo>
                    <a:pt x="246" y="2716"/>
                    <a:pt x="306" y="2287"/>
                    <a:pt x="352" y="1910"/>
                  </a:cubicBezTo>
                  <a:cubicBezTo>
                    <a:pt x="399" y="1528"/>
                    <a:pt x="429" y="1192"/>
                    <a:pt x="433" y="925"/>
                  </a:cubicBezTo>
                  <a:cubicBezTo>
                    <a:pt x="437" y="662"/>
                    <a:pt x="416" y="462"/>
                    <a:pt x="399" y="365"/>
                  </a:cubicBezTo>
                  <a:cubicBezTo>
                    <a:pt x="382" y="212"/>
                    <a:pt x="357" y="131"/>
                    <a:pt x="344" y="89"/>
                  </a:cubicBezTo>
                  <a:cubicBezTo>
                    <a:pt x="335" y="59"/>
                    <a:pt x="331" y="46"/>
                    <a:pt x="327" y="38"/>
                  </a:cubicBezTo>
                  <a:cubicBezTo>
                    <a:pt x="340" y="34"/>
                    <a:pt x="357" y="29"/>
                    <a:pt x="378" y="29"/>
                  </a:cubicBezTo>
                  <a:close/>
                  <a:moveTo>
                    <a:pt x="318" y="42"/>
                  </a:moveTo>
                  <a:cubicBezTo>
                    <a:pt x="318" y="51"/>
                    <a:pt x="323" y="63"/>
                    <a:pt x="327" y="89"/>
                  </a:cubicBezTo>
                  <a:cubicBezTo>
                    <a:pt x="331" y="135"/>
                    <a:pt x="352" y="216"/>
                    <a:pt x="369" y="373"/>
                  </a:cubicBezTo>
                  <a:cubicBezTo>
                    <a:pt x="382" y="475"/>
                    <a:pt x="399" y="666"/>
                    <a:pt x="391" y="933"/>
                  </a:cubicBezTo>
                  <a:cubicBezTo>
                    <a:pt x="386" y="1197"/>
                    <a:pt x="352" y="1532"/>
                    <a:pt x="301" y="1910"/>
                  </a:cubicBezTo>
                  <a:cubicBezTo>
                    <a:pt x="255" y="2287"/>
                    <a:pt x="195" y="2716"/>
                    <a:pt x="200" y="3170"/>
                  </a:cubicBezTo>
                  <a:cubicBezTo>
                    <a:pt x="204" y="3399"/>
                    <a:pt x="229" y="3633"/>
                    <a:pt x="272" y="3866"/>
                  </a:cubicBezTo>
                  <a:cubicBezTo>
                    <a:pt x="318" y="4095"/>
                    <a:pt x="374" y="4329"/>
                    <a:pt x="425" y="4558"/>
                  </a:cubicBezTo>
                  <a:cubicBezTo>
                    <a:pt x="471" y="4792"/>
                    <a:pt x="509" y="5025"/>
                    <a:pt x="526" y="5258"/>
                  </a:cubicBezTo>
                  <a:cubicBezTo>
                    <a:pt x="539" y="5492"/>
                    <a:pt x="531" y="5721"/>
                    <a:pt x="505" y="5946"/>
                  </a:cubicBezTo>
                  <a:cubicBezTo>
                    <a:pt x="450" y="6392"/>
                    <a:pt x="335" y="6808"/>
                    <a:pt x="251" y="7181"/>
                  </a:cubicBezTo>
                  <a:cubicBezTo>
                    <a:pt x="208" y="7368"/>
                    <a:pt x="174" y="7546"/>
                    <a:pt x="153" y="7707"/>
                  </a:cubicBezTo>
                  <a:cubicBezTo>
                    <a:pt x="132" y="7873"/>
                    <a:pt x="123" y="8026"/>
                    <a:pt x="132" y="8162"/>
                  </a:cubicBezTo>
                  <a:cubicBezTo>
                    <a:pt x="136" y="8293"/>
                    <a:pt x="153" y="8408"/>
                    <a:pt x="174" y="8501"/>
                  </a:cubicBezTo>
                  <a:cubicBezTo>
                    <a:pt x="200" y="8595"/>
                    <a:pt x="225" y="8667"/>
                    <a:pt x="246" y="8713"/>
                  </a:cubicBezTo>
                  <a:cubicBezTo>
                    <a:pt x="306" y="8853"/>
                    <a:pt x="361" y="8926"/>
                    <a:pt x="395" y="8968"/>
                  </a:cubicBezTo>
                  <a:cubicBezTo>
                    <a:pt x="403" y="8981"/>
                    <a:pt x="416" y="8993"/>
                    <a:pt x="420" y="8998"/>
                  </a:cubicBezTo>
                  <a:cubicBezTo>
                    <a:pt x="413" y="9003"/>
                    <a:pt x="404" y="9005"/>
                    <a:pt x="394" y="9005"/>
                  </a:cubicBezTo>
                  <a:cubicBezTo>
                    <a:pt x="388" y="9005"/>
                    <a:pt x="381" y="9004"/>
                    <a:pt x="374" y="9002"/>
                  </a:cubicBezTo>
                  <a:cubicBezTo>
                    <a:pt x="348" y="8998"/>
                    <a:pt x="331" y="8985"/>
                    <a:pt x="318" y="8972"/>
                  </a:cubicBezTo>
                  <a:cubicBezTo>
                    <a:pt x="284" y="8938"/>
                    <a:pt x="267" y="8913"/>
                    <a:pt x="259" y="8900"/>
                  </a:cubicBezTo>
                  <a:cubicBezTo>
                    <a:pt x="255" y="8892"/>
                    <a:pt x="251" y="8887"/>
                    <a:pt x="246" y="8883"/>
                  </a:cubicBezTo>
                  <a:cubicBezTo>
                    <a:pt x="242" y="8875"/>
                    <a:pt x="238" y="8862"/>
                    <a:pt x="229" y="8849"/>
                  </a:cubicBezTo>
                  <a:cubicBezTo>
                    <a:pt x="225" y="8836"/>
                    <a:pt x="217" y="8828"/>
                    <a:pt x="212" y="8815"/>
                  </a:cubicBezTo>
                  <a:cubicBezTo>
                    <a:pt x="204" y="8802"/>
                    <a:pt x="200" y="8790"/>
                    <a:pt x="191" y="8773"/>
                  </a:cubicBezTo>
                  <a:cubicBezTo>
                    <a:pt x="178" y="8743"/>
                    <a:pt x="166" y="8713"/>
                    <a:pt x="153" y="8675"/>
                  </a:cubicBezTo>
                  <a:cubicBezTo>
                    <a:pt x="119" y="8582"/>
                    <a:pt x="60" y="8391"/>
                    <a:pt x="47" y="8123"/>
                  </a:cubicBezTo>
                  <a:cubicBezTo>
                    <a:pt x="43" y="7992"/>
                    <a:pt x="47" y="7839"/>
                    <a:pt x="68" y="7678"/>
                  </a:cubicBezTo>
                  <a:cubicBezTo>
                    <a:pt x="85" y="7512"/>
                    <a:pt x="123" y="7334"/>
                    <a:pt x="170" y="7147"/>
                  </a:cubicBezTo>
                  <a:cubicBezTo>
                    <a:pt x="217" y="6960"/>
                    <a:pt x="272" y="6765"/>
                    <a:pt x="327" y="6557"/>
                  </a:cubicBezTo>
                  <a:cubicBezTo>
                    <a:pt x="382" y="6349"/>
                    <a:pt x="437" y="6133"/>
                    <a:pt x="467" y="5904"/>
                  </a:cubicBezTo>
                  <a:cubicBezTo>
                    <a:pt x="497" y="5674"/>
                    <a:pt x="497" y="5437"/>
                    <a:pt x="475" y="5199"/>
                  </a:cubicBezTo>
                  <a:cubicBezTo>
                    <a:pt x="450" y="4961"/>
                    <a:pt x="403" y="4724"/>
                    <a:pt x="352" y="4486"/>
                  </a:cubicBezTo>
                  <a:cubicBezTo>
                    <a:pt x="246" y="4019"/>
                    <a:pt x="119" y="3552"/>
                    <a:pt x="98" y="3098"/>
                  </a:cubicBezTo>
                  <a:cubicBezTo>
                    <a:pt x="85" y="2873"/>
                    <a:pt x="102" y="2652"/>
                    <a:pt x="127" y="2440"/>
                  </a:cubicBezTo>
                  <a:cubicBezTo>
                    <a:pt x="153" y="2228"/>
                    <a:pt x="183" y="2024"/>
                    <a:pt x="204" y="1833"/>
                  </a:cubicBezTo>
                  <a:cubicBezTo>
                    <a:pt x="225" y="1638"/>
                    <a:pt x="238" y="1455"/>
                    <a:pt x="234" y="1290"/>
                  </a:cubicBezTo>
                  <a:cubicBezTo>
                    <a:pt x="234" y="1120"/>
                    <a:pt x="212" y="967"/>
                    <a:pt x="183" y="836"/>
                  </a:cubicBezTo>
                  <a:cubicBezTo>
                    <a:pt x="157" y="704"/>
                    <a:pt x="136" y="590"/>
                    <a:pt x="132" y="496"/>
                  </a:cubicBezTo>
                  <a:cubicBezTo>
                    <a:pt x="127" y="403"/>
                    <a:pt x="140" y="331"/>
                    <a:pt x="157" y="284"/>
                  </a:cubicBezTo>
                  <a:cubicBezTo>
                    <a:pt x="191" y="161"/>
                    <a:pt x="246" y="101"/>
                    <a:pt x="280" y="68"/>
                  </a:cubicBezTo>
                  <a:cubicBezTo>
                    <a:pt x="284" y="68"/>
                    <a:pt x="293" y="59"/>
                    <a:pt x="310" y="46"/>
                  </a:cubicBezTo>
                  <a:cubicBezTo>
                    <a:pt x="314" y="46"/>
                    <a:pt x="314" y="46"/>
                    <a:pt x="318" y="42"/>
                  </a:cubicBezTo>
                  <a:close/>
                  <a:moveTo>
                    <a:pt x="397" y="1"/>
                  </a:moveTo>
                  <a:cubicBezTo>
                    <a:pt x="390" y="1"/>
                    <a:pt x="382" y="2"/>
                    <a:pt x="374" y="4"/>
                  </a:cubicBezTo>
                  <a:cubicBezTo>
                    <a:pt x="344" y="8"/>
                    <a:pt x="323" y="17"/>
                    <a:pt x="310" y="25"/>
                  </a:cubicBezTo>
                  <a:cubicBezTo>
                    <a:pt x="301" y="29"/>
                    <a:pt x="297" y="34"/>
                    <a:pt x="289" y="38"/>
                  </a:cubicBezTo>
                  <a:cubicBezTo>
                    <a:pt x="251" y="63"/>
                    <a:pt x="174" y="123"/>
                    <a:pt x="123" y="280"/>
                  </a:cubicBezTo>
                  <a:cubicBezTo>
                    <a:pt x="106" y="326"/>
                    <a:pt x="89" y="407"/>
                    <a:pt x="93" y="505"/>
                  </a:cubicBezTo>
                  <a:cubicBezTo>
                    <a:pt x="98" y="602"/>
                    <a:pt x="119" y="717"/>
                    <a:pt x="144" y="848"/>
                  </a:cubicBezTo>
                  <a:cubicBezTo>
                    <a:pt x="170" y="980"/>
                    <a:pt x="187" y="1129"/>
                    <a:pt x="191" y="1294"/>
                  </a:cubicBezTo>
                  <a:cubicBezTo>
                    <a:pt x="191" y="1460"/>
                    <a:pt x="178" y="1642"/>
                    <a:pt x="157" y="1833"/>
                  </a:cubicBezTo>
                  <a:cubicBezTo>
                    <a:pt x="132" y="2024"/>
                    <a:pt x="106" y="2228"/>
                    <a:pt x="77" y="2440"/>
                  </a:cubicBezTo>
                  <a:cubicBezTo>
                    <a:pt x="51" y="2652"/>
                    <a:pt x="34" y="2877"/>
                    <a:pt x="47" y="3106"/>
                  </a:cubicBezTo>
                  <a:cubicBezTo>
                    <a:pt x="68" y="3569"/>
                    <a:pt x="195" y="4040"/>
                    <a:pt x="301" y="4507"/>
                  </a:cubicBezTo>
                  <a:cubicBezTo>
                    <a:pt x="352" y="4741"/>
                    <a:pt x="399" y="4974"/>
                    <a:pt x="425" y="5212"/>
                  </a:cubicBezTo>
                  <a:cubicBezTo>
                    <a:pt x="446" y="5445"/>
                    <a:pt x="446" y="5679"/>
                    <a:pt x="416" y="5904"/>
                  </a:cubicBezTo>
                  <a:cubicBezTo>
                    <a:pt x="352" y="6353"/>
                    <a:pt x="212" y="6765"/>
                    <a:pt x="123" y="7143"/>
                  </a:cubicBezTo>
                  <a:cubicBezTo>
                    <a:pt x="77" y="7330"/>
                    <a:pt x="38" y="7508"/>
                    <a:pt x="21" y="7678"/>
                  </a:cubicBezTo>
                  <a:cubicBezTo>
                    <a:pt x="4" y="7843"/>
                    <a:pt x="0" y="7996"/>
                    <a:pt x="4" y="8132"/>
                  </a:cubicBezTo>
                  <a:cubicBezTo>
                    <a:pt x="21" y="8404"/>
                    <a:pt x="85" y="8599"/>
                    <a:pt x="123" y="8692"/>
                  </a:cubicBezTo>
                  <a:cubicBezTo>
                    <a:pt x="136" y="8730"/>
                    <a:pt x="153" y="8760"/>
                    <a:pt x="166" y="8786"/>
                  </a:cubicBezTo>
                  <a:cubicBezTo>
                    <a:pt x="174" y="8802"/>
                    <a:pt x="178" y="8815"/>
                    <a:pt x="187" y="8828"/>
                  </a:cubicBezTo>
                  <a:cubicBezTo>
                    <a:pt x="191" y="8836"/>
                    <a:pt x="200" y="8849"/>
                    <a:pt x="204" y="8858"/>
                  </a:cubicBezTo>
                  <a:cubicBezTo>
                    <a:pt x="217" y="8879"/>
                    <a:pt x="229" y="8900"/>
                    <a:pt x="238" y="8913"/>
                  </a:cubicBezTo>
                  <a:cubicBezTo>
                    <a:pt x="246" y="8926"/>
                    <a:pt x="251" y="8930"/>
                    <a:pt x="255" y="8938"/>
                  </a:cubicBezTo>
                  <a:cubicBezTo>
                    <a:pt x="263" y="8955"/>
                    <a:pt x="276" y="8972"/>
                    <a:pt x="297" y="8993"/>
                  </a:cubicBezTo>
                  <a:cubicBezTo>
                    <a:pt x="306" y="9006"/>
                    <a:pt x="331" y="9032"/>
                    <a:pt x="365" y="9040"/>
                  </a:cubicBezTo>
                  <a:cubicBezTo>
                    <a:pt x="375" y="9043"/>
                    <a:pt x="388" y="9045"/>
                    <a:pt x="401" y="9045"/>
                  </a:cubicBezTo>
                  <a:cubicBezTo>
                    <a:pt x="410" y="9045"/>
                    <a:pt x="420" y="9044"/>
                    <a:pt x="429" y="9040"/>
                  </a:cubicBezTo>
                  <a:cubicBezTo>
                    <a:pt x="450" y="9032"/>
                    <a:pt x="475" y="9015"/>
                    <a:pt x="484" y="8989"/>
                  </a:cubicBezTo>
                  <a:cubicBezTo>
                    <a:pt x="505" y="8934"/>
                    <a:pt x="488" y="8879"/>
                    <a:pt x="471" y="8824"/>
                  </a:cubicBezTo>
                  <a:cubicBezTo>
                    <a:pt x="454" y="8773"/>
                    <a:pt x="433" y="8713"/>
                    <a:pt x="416" y="8654"/>
                  </a:cubicBezTo>
                  <a:cubicBezTo>
                    <a:pt x="348" y="8404"/>
                    <a:pt x="314" y="8081"/>
                    <a:pt x="331" y="7763"/>
                  </a:cubicBezTo>
                  <a:cubicBezTo>
                    <a:pt x="344" y="7440"/>
                    <a:pt x="403" y="7122"/>
                    <a:pt x="463" y="6871"/>
                  </a:cubicBezTo>
                  <a:cubicBezTo>
                    <a:pt x="522" y="6621"/>
                    <a:pt x="577" y="6430"/>
                    <a:pt x="590" y="6362"/>
                  </a:cubicBezTo>
                  <a:cubicBezTo>
                    <a:pt x="594" y="6336"/>
                    <a:pt x="599" y="6315"/>
                    <a:pt x="603" y="6303"/>
                  </a:cubicBezTo>
                  <a:cubicBezTo>
                    <a:pt x="611" y="6269"/>
                    <a:pt x="624" y="6226"/>
                    <a:pt x="637" y="6171"/>
                  </a:cubicBezTo>
                  <a:cubicBezTo>
                    <a:pt x="654" y="6099"/>
                    <a:pt x="688" y="5954"/>
                    <a:pt x="700" y="5759"/>
                  </a:cubicBezTo>
                  <a:cubicBezTo>
                    <a:pt x="717" y="5564"/>
                    <a:pt x="709" y="5314"/>
                    <a:pt x="662" y="5033"/>
                  </a:cubicBezTo>
                  <a:cubicBezTo>
                    <a:pt x="637" y="4842"/>
                    <a:pt x="594" y="4634"/>
                    <a:pt x="548" y="4418"/>
                  </a:cubicBezTo>
                  <a:cubicBezTo>
                    <a:pt x="531" y="4320"/>
                    <a:pt x="509" y="4223"/>
                    <a:pt x="492" y="4121"/>
                  </a:cubicBezTo>
                  <a:cubicBezTo>
                    <a:pt x="437" y="3794"/>
                    <a:pt x="403" y="3446"/>
                    <a:pt x="403" y="3094"/>
                  </a:cubicBezTo>
                  <a:cubicBezTo>
                    <a:pt x="403" y="2746"/>
                    <a:pt x="433" y="2398"/>
                    <a:pt x="488" y="2071"/>
                  </a:cubicBezTo>
                  <a:cubicBezTo>
                    <a:pt x="543" y="1744"/>
                    <a:pt x="616" y="1438"/>
                    <a:pt x="658" y="1158"/>
                  </a:cubicBezTo>
                  <a:cubicBezTo>
                    <a:pt x="696" y="878"/>
                    <a:pt x="700" y="624"/>
                    <a:pt x="666" y="428"/>
                  </a:cubicBezTo>
                  <a:cubicBezTo>
                    <a:pt x="662" y="382"/>
                    <a:pt x="649" y="335"/>
                    <a:pt x="641" y="292"/>
                  </a:cubicBezTo>
                  <a:cubicBezTo>
                    <a:pt x="633" y="250"/>
                    <a:pt x="620" y="212"/>
                    <a:pt x="607" y="178"/>
                  </a:cubicBezTo>
                  <a:cubicBezTo>
                    <a:pt x="582" y="114"/>
                    <a:pt x="543" y="63"/>
                    <a:pt x="509" y="42"/>
                  </a:cubicBezTo>
                  <a:cubicBezTo>
                    <a:pt x="480" y="17"/>
                    <a:pt x="450" y="8"/>
                    <a:pt x="425" y="4"/>
                  </a:cubicBezTo>
                  <a:cubicBezTo>
                    <a:pt x="414" y="2"/>
                    <a:pt x="405" y="1"/>
                    <a:pt x="39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3"/>
            <p:cNvSpPr/>
            <p:nvPr/>
          </p:nvSpPr>
          <p:spPr>
            <a:xfrm>
              <a:off x="-642798" y="3054614"/>
              <a:ext cx="104246" cy="1876247"/>
            </a:xfrm>
            <a:custGeom>
              <a:avLst/>
              <a:gdLst/>
              <a:ahLst/>
              <a:cxnLst/>
              <a:rect l="l" t="t" r="r" b="b"/>
              <a:pathLst>
                <a:path w="498" h="8963" extrusionOk="0">
                  <a:moveTo>
                    <a:pt x="276" y="0"/>
                  </a:moveTo>
                  <a:cubicBezTo>
                    <a:pt x="272" y="4"/>
                    <a:pt x="272" y="4"/>
                    <a:pt x="268" y="9"/>
                  </a:cubicBezTo>
                  <a:cubicBezTo>
                    <a:pt x="251" y="17"/>
                    <a:pt x="242" y="26"/>
                    <a:pt x="238" y="26"/>
                  </a:cubicBezTo>
                  <a:cubicBezTo>
                    <a:pt x="204" y="59"/>
                    <a:pt x="149" y="119"/>
                    <a:pt x="115" y="242"/>
                  </a:cubicBezTo>
                  <a:cubicBezTo>
                    <a:pt x="98" y="289"/>
                    <a:pt x="85" y="361"/>
                    <a:pt x="90" y="454"/>
                  </a:cubicBezTo>
                  <a:cubicBezTo>
                    <a:pt x="94" y="548"/>
                    <a:pt x="115" y="662"/>
                    <a:pt x="141" y="794"/>
                  </a:cubicBezTo>
                  <a:cubicBezTo>
                    <a:pt x="170" y="925"/>
                    <a:pt x="192" y="1078"/>
                    <a:pt x="192" y="1248"/>
                  </a:cubicBezTo>
                  <a:cubicBezTo>
                    <a:pt x="196" y="1413"/>
                    <a:pt x="183" y="1596"/>
                    <a:pt x="162" y="1791"/>
                  </a:cubicBezTo>
                  <a:cubicBezTo>
                    <a:pt x="141" y="1982"/>
                    <a:pt x="111" y="2186"/>
                    <a:pt x="85" y="2398"/>
                  </a:cubicBezTo>
                  <a:cubicBezTo>
                    <a:pt x="60" y="2610"/>
                    <a:pt x="43" y="2831"/>
                    <a:pt x="56" y="3056"/>
                  </a:cubicBezTo>
                  <a:cubicBezTo>
                    <a:pt x="77" y="3510"/>
                    <a:pt x="204" y="3977"/>
                    <a:pt x="310" y="4444"/>
                  </a:cubicBezTo>
                  <a:cubicBezTo>
                    <a:pt x="361" y="4682"/>
                    <a:pt x="408" y="4919"/>
                    <a:pt x="433" y="5157"/>
                  </a:cubicBezTo>
                  <a:cubicBezTo>
                    <a:pt x="455" y="5395"/>
                    <a:pt x="455" y="5632"/>
                    <a:pt x="425" y="5862"/>
                  </a:cubicBezTo>
                  <a:cubicBezTo>
                    <a:pt x="395" y="6091"/>
                    <a:pt x="340" y="6307"/>
                    <a:pt x="285" y="6515"/>
                  </a:cubicBezTo>
                  <a:cubicBezTo>
                    <a:pt x="230" y="6723"/>
                    <a:pt x="175" y="6918"/>
                    <a:pt x="128" y="7105"/>
                  </a:cubicBezTo>
                  <a:cubicBezTo>
                    <a:pt x="81" y="7292"/>
                    <a:pt x="43" y="7470"/>
                    <a:pt x="26" y="7636"/>
                  </a:cubicBezTo>
                  <a:cubicBezTo>
                    <a:pt x="5" y="7797"/>
                    <a:pt x="1" y="7950"/>
                    <a:pt x="5" y="8081"/>
                  </a:cubicBezTo>
                  <a:cubicBezTo>
                    <a:pt x="18" y="8349"/>
                    <a:pt x="77" y="8540"/>
                    <a:pt x="111" y="8633"/>
                  </a:cubicBezTo>
                  <a:cubicBezTo>
                    <a:pt x="124" y="8671"/>
                    <a:pt x="136" y="8701"/>
                    <a:pt x="149" y="8731"/>
                  </a:cubicBezTo>
                  <a:cubicBezTo>
                    <a:pt x="158" y="8748"/>
                    <a:pt x="162" y="8760"/>
                    <a:pt x="170" y="8773"/>
                  </a:cubicBezTo>
                  <a:cubicBezTo>
                    <a:pt x="175" y="8786"/>
                    <a:pt x="183" y="8794"/>
                    <a:pt x="187" y="8807"/>
                  </a:cubicBezTo>
                  <a:cubicBezTo>
                    <a:pt x="196" y="8820"/>
                    <a:pt x="200" y="8833"/>
                    <a:pt x="204" y="8841"/>
                  </a:cubicBezTo>
                  <a:cubicBezTo>
                    <a:pt x="209" y="8845"/>
                    <a:pt x="213" y="8850"/>
                    <a:pt x="217" y="8858"/>
                  </a:cubicBezTo>
                  <a:cubicBezTo>
                    <a:pt x="225" y="8871"/>
                    <a:pt x="242" y="8896"/>
                    <a:pt x="276" y="8930"/>
                  </a:cubicBezTo>
                  <a:cubicBezTo>
                    <a:pt x="289" y="8943"/>
                    <a:pt x="306" y="8956"/>
                    <a:pt x="332" y="8960"/>
                  </a:cubicBezTo>
                  <a:cubicBezTo>
                    <a:pt x="339" y="8962"/>
                    <a:pt x="346" y="8963"/>
                    <a:pt x="352" y="8963"/>
                  </a:cubicBezTo>
                  <a:cubicBezTo>
                    <a:pt x="362" y="8963"/>
                    <a:pt x="371" y="8961"/>
                    <a:pt x="378" y="8956"/>
                  </a:cubicBezTo>
                  <a:cubicBezTo>
                    <a:pt x="374" y="8951"/>
                    <a:pt x="361" y="8939"/>
                    <a:pt x="353" y="8926"/>
                  </a:cubicBezTo>
                  <a:cubicBezTo>
                    <a:pt x="319" y="8884"/>
                    <a:pt x="264" y="8811"/>
                    <a:pt x="204" y="8671"/>
                  </a:cubicBezTo>
                  <a:cubicBezTo>
                    <a:pt x="183" y="8625"/>
                    <a:pt x="158" y="8553"/>
                    <a:pt x="132" y="8459"/>
                  </a:cubicBezTo>
                  <a:cubicBezTo>
                    <a:pt x="111" y="8366"/>
                    <a:pt x="94" y="8251"/>
                    <a:pt x="90" y="8120"/>
                  </a:cubicBezTo>
                  <a:cubicBezTo>
                    <a:pt x="81" y="7984"/>
                    <a:pt x="90" y="7831"/>
                    <a:pt x="111" y="7665"/>
                  </a:cubicBezTo>
                  <a:cubicBezTo>
                    <a:pt x="132" y="7504"/>
                    <a:pt x="166" y="7326"/>
                    <a:pt x="209" y="7139"/>
                  </a:cubicBezTo>
                  <a:cubicBezTo>
                    <a:pt x="293" y="6766"/>
                    <a:pt x="408" y="6350"/>
                    <a:pt x="463" y="5904"/>
                  </a:cubicBezTo>
                  <a:cubicBezTo>
                    <a:pt x="489" y="5679"/>
                    <a:pt x="497" y="5450"/>
                    <a:pt x="484" y="5216"/>
                  </a:cubicBezTo>
                  <a:cubicBezTo>
                    <a:pt x="467" y="4983"/>
                    <a:pt x="429" y="4750"/>
                    <a:pt x="383" y="4516"/>
                  </a:cubicBezTo>
                  <a:cubicBezTo>
                    <a:pt x="332" y="4287"/>
                    <a:pt x="276" y="4053"/>
                    <a:pt x="230" y="3824"/>
                  </a:cubicBezTo>
                  <a:cubicBezTo>
                    <a:pt x="187" y="3591"/>
                    <a:pt x="162" y="3357"/>
                    <a:pt x="158" y="3128"/>
                  </a:cubicBezTo>
                  <a:cubicBezTo>
                    <a:pt x="153" y="2674"/>
                    <a:pt x="213" y="2245"/>
                    <a:pt x="259" y="1868"/>
                  </a:cubicBezTo>
                  <a:cubicBezTo>
                    <a:pt x="310" y="1490"/>
                    <a:pt x="344" y="1155"/>
                    <a:pt x="349" y="891"/>
                  </a:cubicBezTo>
                  <a:cubicBezTo>
                    <a:pt x="357" y="624"/>
                    <a:pt x="340" y="433"/>
                    <a:pt x="327" y="331"/>
                  </a:cubicBezTo>
                  <a:cubicBezTo>
                    <a:pt x="310" y="174"/>
                    <a:pt x="289" y="93"/>
                    <a:pt x="285" y="47"/>
                  </a:cubicBezTo>
                  <a:cubicBezTo>
                    <a:pt x="281" y="21"/>
                    <a:pt x="276" y="9"/>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3"/>
            <p:cNvSpPr/>
            <p:nvPr/>
          </p:nvSpPr>
          <p:spPr>
            <a:xfrm>
              <a:off x="-616213" y="3051892"/>
              <a:ext cx="105921" cy="1876666"/>
            </a:xfrm>
            <a:custGeom>
              <a:avLst/>
              <a:gdLst/>
              <a:ahLst/>
              <a:cxnLst/>
              <a:rect l="l" t="t" r="r" b="b"/>
              <a:pathLst>
                <a:path w="506" h="8965" extrusionOk="0">
                  <a:moveTo>
                    <a:pt x="209" y="0"/>
                  </a:moveTo>
                  <a:cubicBezTo>
                    <a:pt x="188" y="0"/>
                    <a:pt x="171" y="5"/>
                    <a:pt x="158" y="9"/>
                  </a:cubicBezTo>
                  <a:cubicBezTo>
                    <a:pt x="162" y="17"/>
                    <a:pt x="166" y="30"/>
                    <a:pt x="175" y="60"/>
                  </a:cubicBezTo>
                  <a:cubicBezTo>
                    <a:pt x="188" y="102"/>
                    <a:pt x="213" y="183"/>
                    <a:pt x="230" y="336"/>
                  </a:cubicBezTo>
                  <a:cubicBezTo>
                    <a:pt x="247" y="433"/>
                    <a:pt x="268" y="633"/>
                    <a:pt x="264" y="896"/>
                  </a:cubicBezTo>
                  <a:cubicBezTo>
                    <a:pt x="260" y="1163"/>
                    <a:pt x="230" y="1499"/>
                    <a:pt x="183" y="1881"/>
                  </a:cubicBezTo>
                  <a:cubicBezTo>
                    <a:pt x="137" y="2258"/>
                    <a:pt x="77" y="2687"/>
                    <a:pt x="86" y="3137"/>
                  </a:cubicBezTo>
                  <a:cubicBezTo>
                    <a:pt x="86" y="3362"/>
                    <a:pt x="111" y="3591"/>
                    <a:pt x="154" y="3820"/>
                  </a:cubicBezTo>
                  <a:cubicBezTo>
                    <a:pt x="196" y="4049"/>
                    <a:pt x="256" y="4279"/>
                    <a:pt x="306" y="4512"/>
                  </a:cubicBezTo>
                  <a:cubicBezTo>
                    <a:pt x="353" y="4746"/>
                    <a:pt x="396" y="4983"/>
                    <a:pt x="408" y="5221"/>
                  </a:cubicBezTo>
                  <a:cubicBezTo>
                    <a:pt x="425" y="5454"/>
                    <a:pt x="417" y="5692"/>
                    <a:pt x="391" y="5917"/>
                  </a:cubicBezTo>
                  <a:cubicBezTo>
                    <a:pt x="332" y="6371"/>
                    <a:pt x="213" y="6783"/>
                    <a:pt x="132" y="7156"/>
                  </a:cubicBezTo>
                  <a:cubicBezTo>
                    <a:pt x="90" y="7343"/>
                    <a:pt x="52" y="7517"/>
                    <a:pt x="31" y="7678"/>
                  </a:cubicBezTo>
                  <a:cubicBezTo>
                    <a:pt x="9" y="7844"/>
                    <a:pt x="1" y="7993"/>
                    <a:pt x="1" y="8124"/>
                  </a:cubicBezTo>
                  <a:cubicBezTo>
                    <a:pt x="5" y="8256"/>
                    <a:pt x="22" y="8370"/>
                    <a:pt x="43" y="8459"/>
                  </a:cubicBezTo>
                  <a:cubicBezTo>
                    <a:pt x="65" y="8553"/>
                    <a:pt x="86" y="8621"/>
                    <a:pt x="103" y="8667"/>
                  </a:cubicBezTo>
                  <a:cubicBezTo>
                    <a:pt x="162" y="8812"/>
                    <a:pt x="213" y="8888"/>
                    <a:pt x="239" y="8931"/>
                  </a:cubicBezTo>
                  <a:cubicBezTo>
                    <a:pt x="251" y="8943"/>
                    <a:pt x="256" y="8956"/>
                    <a:pt x="264" y="8964"/>
                  </a:cubicBezTo>
                  <a:cubicBezTo>
                    <a:pt x="268" y="8960"/>
                    <a:pt x="273" y="8952"/>
                    <a:pt x="277" y="8943"/>
                  </a:cubicBezTo>
                  <a:cubicBezTo>
                    <a:pt x="289" y="8914"/>
                    <a:pt x="281" y="8863"/>
                    <a:pt x="260" y="8812"/>
                  </a:cubicBezTo>
                  <a:cubicBezTo>
                    <a:pt x="251" y="8786"/>
                    <a:pt x="243" y="8757"/>
                    <a:pt x="230" y="8731"/>
                  </a:cubicBezTo>
                  <a:cubicBezTo>
                    <a:pt x="222" y="8701"/>
                    <a:pt x="213" y="8672"/>
                    <a:pt x="205" y="8638"/>
                  </a:cubicBezTo>
                  <a:cubicBezTo>
                    <a:pt x="128" y="8387"/>
                    <a:pt x="90" y="8060"/>
                    <a:pt x="107" y="7734"/>
                  </a:cubicBezTo>
                  <a:cubicBezTo>
                    <a:pt x="124" y="7407"/>
                    <a:pt x="183" y="7088"/>
                    <a:pt x="247" y="6834"/>
                  </a:cubicBezTo>
                  <a:cubicBezTo>
                    <a:pt x="311" y="6583"/>
                    <a:pt x="366" y="6392"/>
                    <a:pt x="387" y="6329"/>
                  </a:cubicBezTo>
                  <a:cubicBezTo>
                    <a:pt x="396" y="6303"/>
                    <a:pt x="400" y="6286"/>
                    <a:pt x="408" y="6274"/>
                  </a:cubicBezTo>
                  <a:cubicBezTo>
                    <a:pt x="413" y="6240"/>
                    <a:pt x="425" y="6193"/>
                    <a:pt x="434" y="6138"/>
                  </a:cubicBezTo>
                  <a:cubicBezTo>
                    <a:pt x="451" y="6066"/>
                    <a:pt x="476" y="5925"/>
                    <a:pt x="489" y="5734"/>
                  </a:cubicBezTo>
                  <a:cubicBezTo>
                    <a:pt x="506" y="5539"/>
                    <a:pt x="493" y="5293"/>
                    <a:pt x="451" y="5017"/>
                  </a:cubicBezTo>
                  <a:cubicBezTo>
                    <a:pt x="408" y="4741"/>
                    <a:pt x="332" y="4431"/>
                    <a:pt x="277" y="4105"/>
                  </a:cubicBezTo>
                  <a:cubicBezTo>
                    <a:pt x="217" y="3774"/>
                    <a:pt x="183" y="3426"/>
                    <a:pt x="183" y="3073"/>
                  </a:cubicBezTo>
                  <a:cubicBezTo>
                    <a:pt x="179" y="2721"/>
                    <a:pt x="209" y="2369"/>
                    <a:pt x="268" y="2038"/>
                  </a:cubicBezTo>
                  <a:cubicBezTo>
                    <a:pt x="323" y="1711"/>
                    <a:pt x="400" y="1401"/>
                    <a:pt x="438" y="1125"/>
                  </a:cubicBezTo>
                  <a:cubicBezTo>
                    <a:pt x="480" y="849"/>
                    <a:pt x="485" y="603"/>
                    <a:pt x="459" y="412"/>
                  </a:cubicBezTo>
                  <a:cubicBezTo>
                    <a:pt x="451" y="361"/>
                    <a:pt x="442" y="319"/>
                    <a:pt x="434" y="276"/>
                  </a:cubicBezTo>
                  <a:cubicBezTo>
                    <a:pt x="425" y="238"/>
                    <a:pt x="417" y="200"/>
                    <a:pt x="404" y="170"/>
                  </a:cubicBezTo>
                  <a:cubicBezTo>
                    <a:pt x="383" y="102"/>
                    <a:pt x="349" y="64"/>
                    <a:pt x="323" y="39"/>
                  </a:cubicBezTo>
                  <a:cubicBezTo>
                    <a:pt x="285" y="5"/>
                    <a:pt x="239"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3"/>
            <p:cNvSpPr/>
            <p:nvPr/>
          </p:nvSpPr>
          <p:spPr>
            <a:xfrm>
              <a:off x="-594024" y="3046450"/>
              <a:ext cx="89175" cy="924412"/>
            </a:xfrm>
            <a:custGeom>
              <a:avLst/>
              <a:gdLst/>
              <a:ahLst/>
              <a:cxnLst/>
              <a:rect l="l" t="t" r="r" b="b"/>
              <a:pathLst>
                <a:path w="426" h="4416" extrusionOk="0">
                  <a:moveTo>
                    <a:pt x="150" y="1"/>
                  </a:moveTo>
                  <a:cubicBezTo>
                    <a:pt x="150" y="5"/>
                    <a:pt x="154" y="18"/>
                    <a:pt x="158" y="35"/>
                  </a:cubicBezTo>
                  <a:cubicBezTo>
                    <a:pt x="200" y="175"/>
                    <a:pt x="328" y="688"/>
                    <a:pt x="239" y="1257"/>
                  </a:cubicBezTo>
                  <a:cubicBezTo>
                    <a:pt x="133" y="1928"/>
                    <a:pt x="69" y="2323"/>
                    <a:pt x="69" y="2323"/>
                  </a:cubicBezTo>
                  <a:cubicBezTo>
                    <a:pt x="69" y="2323"/>
                    <a:pt x="1" y="3167"/>
                    <a:pt x="22" y="3367"/>
                  </a:cubicBezTo>
                  <a:cubicBezTo>
                    <a:pt x="48" y="3562"/>
                    <a:pt x="158" y="4211"/>
                    <a:pt x="158" y="4211"/>
                  </a:cubicBezTo>
                  <a:lnTo>
                    <a:pt x="196" y="4279"/>
                  </a:lnTo>
                  <a:lnTo>
                    <a:pt x="273" y="4415"/>
                  </a:lnTo>
                  <a:cubicBezTo>
                    <a:pt x="256" y="4317"/>
                    <a:pt x="234" y="4220"/>
                    <a:pt x="217" y="4118"/>
                  </a:cubicBezTo>
                  <a:cubicBezTo>
                    <a:pt x="162" y="3791"/>
                    <a:pt x="128" y="3443"/>
                    <a:pt x="128" y="3091"/>
                  </a:cubicBezTo>
                  <a:cubicBezTo>
                    <a:pt x="128" y="2743"/>
                    <a:pt x="158" y="2395"/>
                    <a:pt x="213" y="2068"/>
                  </a:cubicBezTo>
                  <a:cubicBezTo>
                    <a:pt x="268" y="1741"/>
                    <a:pt x="341" y="1435"/>
                    <a:pt x="383" y="1155"/>
                  </a:cubicBezTo>
                  <a:cubicBezTo>
                    <a:pt x="421" y="875"/>
                    <a:pt x="425" y="621"/>
                    <a:pt x="391" y="425"/>
                  </a:cubicBezTo>
                  <a:cubicBezTo>
                    <a:pt x="387" y="379"/>
                    <a:pt x="374" y="332"/>
                    <a:pt x="366" y="289"/>
                  </a:cubicBezTo>
                  <a:cubicBezTo>
                    <a:pt x="358" y="247"/>
                    <a:pt x="345" y="209"/>
                    <a:pt x="332" y="175"/>
                  </a:cubicBezTo>
                  <a:cubicBezTo>
                    <a:pt x="307" y="111"/>
                    <a:pt x="268" y="60"/>
                    <a:pt x="234" y="39"/>
                  </a:cubicBezTo>
                  <a:cubicBezTo>
                    <a:pt x="205" y="18"/>
                    <a:pt x="175" y="5"/>
                    <a:pt x="15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3"/>
            <p:cNvSpPr/>
            <p:nvPr/>
          </p:nvSpPr>
          <p:spPr>
            <a:xfrm>
              <a:off x="-612654" y="3098155"/>
              <a:ext cx="18840" cy="146742"/>
            </a:xfrm>
            <a:custGeom>
              <a:avLst/>
              <a:gdLst/>
              <a:ahLst/>
              <a:cxnLst/>
              <a:rect l="l" t="t" r="r" b="b"/>
              <a:pathLst>
                <a:path w="90" h="701" extrusionOk="0">
                  <a:moveTo>
                    <a:pt x="56" y="0"/>
                  </a:moveTo>
                  <a:cubicBezTo>
                    <a:pt x="52" y="0"/>
                    <a:pt x="48" y="0"/>
                    <a:pt x="39" y="21"/>
                  </a:cubicBezTo>
                  <a:cubicBezTo>
                    <a:pt x="31" y="38"/>
                    <a:pt x="22" y="81"/>
                    <a:pt x="14" y="140"/>
                  </a:cubicBezTo>
                  <a:cubicBezTo>
                    <a:pt x="5" y="200"/>
                    <a:pt x="1" y="276"/>
                    <a:pt x="1" y="352"/>
                  </a:cubicBezTo>
                  <a:cubicBezTo>
                    <a:pt x="5" y="424"/>
                    <a:pt x="14" y="501"/>
                    <a:pt x="22" y="560"/>
                  </a:cubicBezTo>
                  <a:cubicBezTo>
                    <a:pt x="35" y="620"/>
                    <a:pt x="48" y="662"/>
                    <a:pt x="56" y="675"/>
                  </a:cubicBezTo>
                  <a:cubicBezTo>
                    <a:pt x="65" y="700"/>
                    <a:pt x="73" y="700"/>
                    <a:pt x="81" y="700"/>
                  </a:cubicBezTo>
                  <a:cubicBezTo>
                    <a:pt x="86" y="696"/>
                    <a:pt x="90" y="692"/>
                    <a:pt x="86" y="666"/>
                  </a:cubicBezTo>
                  <a:cubicBezTo>
                    <a:pt x="86" y="654"/>
                    <a:pt x="77" y="607"/>
                    <a:pt x="69" y="552"/>
                  </a:cubicBezTo>
                  <a:cubicBezTo>
                    <a:pt x="60" y="492"/>
                    <a:pt x="56" y="420"/>
                    <a:pt x="52" y="348"/>
                  </a:cubicBezTo>
                  <a:cubicBezTo>
                    <a:pt x="52" y="276"/>
                    <a:pt x="56" y="204"/>
                    <a:pt x="60" y="144"/>
                  </a:cubicBezTo>
                  <a:cubicBezTo>
                    <a:pt x="65" y="89"/>
                    <a:pt x="69" y="42"/>
                    <a:pt x="69" y="30"/>
                  </a:cubicBezTo>
                  <a:cubicBezTo>
                    <a:pt x="69" y="4"/>
                    <a:pt x="65" y="0"/>
                    <a:pt x="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9" name="Google Shape;4869;p43"/>
          <p:cNvSpPr/>
          <p:nvPr/>
        </p:nvSpPr>
        <p:spPr>
          <a:xfrm flipH="1">
            <a:off x="1221638" y="355310"/>
            <a:ext cx="120267" cy="114037"/>
          </a:xfrm>
          <a:custGeom>
            <a:avLst/>
            <a:gdLst/>
            <a:ahLst/>
            <a:cxnLst/>
            <a:rect l="l" t="t" r="r" b="b"/>
            <a:pathLst>
              <a:path w="637" h="604" extrusionOk="0">
                <a:moveTo>
                  <a:pt x="327" y="1"/>
                </a:moveTo>
                <a:cubicBezTo>
                  <a:pt x="153" y="1"/>
                  <a:pt x="34" y="124"/>
                  <a:pt x="17" y="310"/>
                </a:cubicBezTo>
                <a:cubicBezTo>
                  <a:pt x="0" y="480"/>
                  <a:pt x="153" y="603"/>
                  <a:pt x="327" y="603"/>
                </a:cubicBezTo>
                <a:cubicBezTo>
                  <a:pt x="501" y="603"/>
                  <a:pt x="637" y="463"/>
                  <a:pt x="637" y="289"/>
                </a:cubicBezTo>
                <a:cubicBezTo>
                  <a:pt x="637" y="119"/>
                  <a:pt x="501" y="1"/>
                  <a:pt x="327" y="1"/>
                </a:cubicBezTo>
                <a:close/>
              </a:path>
            </a:pathLst>
          </a:custGeom>
          <a:solidFill>
            <a:srgbClr val="FFFFFF">
              <a:alpha val="7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3"/>
          <p:cNvSpPr/>
          <p:nvPr/>
        </p:nvSpPr>
        <p:spPr>
          <a:xfrm>
            <a:off x="8446944" y="488697"/>
            <a:ext cx="251107" cy="236570"/>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3"/>
          <p:cNvSpPr/>
          <p:nvPr/>
        </p:nvSpPr>
        <p:spPr>
          <a:xfrm flipH="1">
            <a:off x="451998" y="2000926"/>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3"/>
          <p:cNvSpPr/>
          <p:nvPr/>
        </p:nvSpPr>
        <p:spPr>
          <a:xfrm>
            <a:off x="8038161" y="335941"/>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3"/>
          <p:cNvSpPr/>
          <p:nvPr/>
        </p:nvSpPr>
        <p:spPr>
          <a:xfrm>
            <a:off x="4717316" y="1682651"/>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69;p29">
            <a:extLst>
              <a:ext uri="{FF2B5EF4-FFF2-40B4-BE49-F238E27FC236}">
                <a16:creationId xmlns:a16="http://schemas.microsoft.com/office/drawing/2014/main" id="{2EABB955-D767-A82C-79C0-58ACF49E6827}"/>
              </a:ext>
            </a:extLst>
          </p:cNvPr>
          <p:cNvSpPr txBox="1">
            <a:spLocks/>
          </p:cNvSpPr>
          <p:nvPr/>
        </p:nvSpPr>
        <p:spPr>
          <a:xfrm rot="48842" flipH="1">
            <a:off x="481244" y="889555"/>
            <a:ext cx="5046809" cy="1384333"/>
          </a:xfrm>
          <a:prstGeom prst="rect">
            <a:avLst/>
          </a:prstGeom>
          <a:noFill/>
          <a:ln>
            <a:noFill/>
          </a:ln>
          <a:effectLst>
            <a:outerShdw dist="38100" dir="666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12000"/>
              <a:buFont typeface="Bahianita"/>
              <a:buNone/>
              <a:defRPr sz="100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2pPr>
            <a:lvl3pPr marR="0" lvl="2"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3pPr>
            <a:lvl4pPr marR="0" lvl="3"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4pPr>
            <a:lvl5pPr marR="0" lvl="4"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5pPr>
            <a:lvl6pPr marR="0" lvl="5"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6pPr>
            <a:lvl7pPr marR="0" lvl="6"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7pPr>
            <a:lvl8pPr marR="0" lvl="7"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8pPr>
            <a:lvl9pPr marR="0" lvl="8" algn="l" rtl="0">
              <a:lnSpc>
                <a:spcPct val="100000"/>
              </a:lnSpc>
              <a:spcBef>
                <a:spcPts val="0"/>
              </a:spcBef>
              <a:spcAft>
                <a:spcPts val="0"/>
              </a:spcAft>
              <a:buClr>
                <a:schemeClr val="accent5"/>
              </a:buClr>
              <a:buSzPts val="12000"/>
              <a:buFont typeface="Bahianita"/>
              <a:buNone/>
              <a:defRPr sz="12000" b="0" i="0" u="none" strike="noStrike" cap="none">
                <a:solidFill>
                  <a:schemeClr val="accent5"/>
                </a:solidFill>
                <a:latin typeface="Bahianita"/>
                <a:ea typeface="Bahianita"/>
                <a:cs typeface="Bahianita"/>
                <a:sym typeface="Bahianita"/>
              </a:defRPr>
            </a:lvl9pPr>
          </a:lstStyle>
          <a:p>
            <a:r>
              <a:rPr lang="en-US"/>
              <a:t>Conclusion</a:t>
            </a:r>
            <a:endParaRPr lang="en-US" dirty="0"/>
          </a:p>
        </p:txBody>
      </p:sp>
      <p:grpSp>
        <p:nvGrpSpPr>
          <p:cNvPr id="11" name="Google Shape;2470;p29">
            <a:extLst>
              <a:ext uri="{FF2B5EF4-FFF2-40B4-BE49-F238E27FC236}">
                <a16:creationId xmlns:a16="http://schemas.microsoft.com/office/drawing/2014/main" id="{EDE79890-21B2-AE9B-6C19-81B9006B06A8}"/>
              </a:ext>
            </a:extLst>
          </p:cNvPr>
          <p:cNvGrpSpPr/>
          <p:nvPr/>
        </p:nvGrpSpPr>
        <p:grpSpPr>
          <a:xfrm rot="-170512">
            <a:off x="427739" y="2079079"/>
            <a:ext cx="5471129" cy="2564883"/>
            <a:chOff x="2477366" y="1871903"/>
            <a:chExt cx="3245614" cy="1671737"/>
          </a:xfrm>
        </p:grpSpPr>
        <p:grpSp>
          <p:nvGrpSpPr>
            <p:cNvPr id="12" name="Google Shape;2471;p29">
              <a:extLst>
                <a:ext uri="{FF2B5EF4-FFF2-40B4-BE49-F238E27FC236}">
                  <a16:creationId xmlns:a16="http://schemas.microsoft.com/office/drawing/2014/main" id="{F84CD8D2-313C-43A8-C44A-31D452B3F999}"/>
                </a:ext>
              </a:extLst>
            </p:cNvPr>
            <p:cNvGrpSpPr/>
            <p:nvPr/>
          </p:nvGrpSpPr>
          <p:grpSpPr>
            <a:xfrm flipH="1">
              <a:off x="2477366" y="2494316"/>
              <a:ext cx="3131530" cy="675216"/>
              <a:chOff x="1433613" y="-3013725"/>
              <a:chExt cx="10345327" cy="2187999"/>
            </a:xfrm>
          </p:grpSpPr>
          <p:sp>
            <p:nvSpPr>
              <p:cNvPr id="31" name="Google Shape;2472;p29">
                <a:extLst>
                  <a:ext uri="{FF2B5EF4-FFF2-40B4-BE49-F238E27FC236}">
                    <a16:creationId xmlns:a16="http://schemas.microsoft.com/office/drawing/2014/main" id="{9092F818-7DB3-9EC5-2457-4B0A00A7BF03}"/>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73;p29">
                <a:extLst>
                  <a:ext uri="{FF2B5EF4-FFF2-40B4-BE49-F238E27FC236}">
                    <a16:creationId xmlns:a16="http://schemas.microsoft.com/office/drawing/2014/main" id="{5520F85C-B48A-7125-4DDB-DB3FE4F24E8A}"/>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74;p29">
                <a:extLst>
                  <a:ext uri="{FF2B5EF4-FFF2-40B4-BE49-F238E27FC236}">
                    <a16:creationId xmlns:a16="http://schemas.microsoft.com/office/drawing/2014/main" id="{51F42A08-159F-2E06-1DE4-E952FA8774C9}"/>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475;p29">
                <a:extLst>
                  <a:ext uri="{FF2B5EF4-FFF2-40B4-BE49-F238E27FC236}">
                    <a16:creationId xmlns:a16="http://schemas.microsoft.com/office/drawing/2014/main" id="{9C884602-B34D-0A93-7AE7-2E6C1E1A92EB}"/>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476;p29">
                <a:extLst>
                  <a:ext uri="{FF2B5EF4-FFF2-40B4-BE49-F238E27FC236}">
                    <a16:creationId xmlns:a16="http://schemas.microsoft.com/office/drawing/2014/main" id="{0C1E8AA7-59FD-CEB3-6AA1-69648023A29E}"/>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477;p29">
                <a:extLst>
                  <a:ext uri="{FF2B5EF4-FFF2-40B4-BE49-F238E27FC236}">
                    <a16:creationId xmlns:a16="http://schemas.microsoft.com/office/drawing/2014/main" id="{DACF19F6-0AB3-E771-287B-506792684F4A}"/>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78;p29">
                <a:extLst>
                  <a:ext uri="{FF2B5EF4-FFF2-40B4-BE49-F238E27FC236}">
                    <a16:creationId xmlns:a16="http://schemas.microsoft.com/office/drawing/2014/main" id="{882E8488-30E6-D36E-62B6-3817E8154650}"/>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79;p29">
                <a:extLst>
                  <a:ext uri="{FF2B5EF4-FFF2-40B4-BE49-F238E27FC236}">
                    <a16:creationId xmlns:a16="http://schemas.microsoft.com/office/drawing/2014/main" id="{9D8BF601-F575-FBF0-BE6E-6D15CB61E015}"/>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80;p29">
                <a:extLst>
                  <a:ext uri="{FF2B5EF4-FFF2-40B4-BE49-F238E27FC236}">
                    <a16:creationId xmlns:a16="http://schemas.microsoft.com/office/drawing/2014/main" id="{9AC82D61-A86F-DB0E-CE8A-A7D1111B0930}"/>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81;p29">
                <a:extLst>
                  <a:ext uri="{FF2B5EF4-FFF2-40B4-BE49-F238E27FC236}">
                    <a16:creationId xmlns:a16="http://schemas.microsoft.com/office/drawing/2014/main" id="{82C00B44-6F11-3F8B-0957-B230285FCCFB}"/>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82;p29">
                <a:extLst>
                  <a:ext uri="{FF2B5EF4-FFF2-40B4-BE49-F238E27FC236}">
                    <a16:creationId xmlns:a16="http://schemas.microsoft.com/office/drawing/2014/main" id="{24126C91-C073-09BE-D858-D0B914F40A73}"/>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83;p29">
                <a:extLst>
                  <a:ext uri="{FF2B5EF4-FFF2-40B4-BE49-F238E27FC236}">
                    <a16:creationId xmlns:a16="http://schemas.microsoft.com/office/drawing/2014/main" id="{81DF672A-2675-5B6F-2535-26CCB965701D}"/>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2484;p29">
              <a:extLst>
                <a:ext uri="{FF2B5EF4-FFF2-40B4-BE49-F238E27FC236}">
                  <a16:creationId xmlns:a16="http://schemas.microsoft.com/office/drawing/2014/main" id="{36FF6A3D-7908-2EF3-A886-FD9A75E7BDCF}"/>
                </a:ext>
              </a:extLst>
            </p:cNvPr>
            <p:cNvGrpSpPr/>
            <p:nvPr/>
          </p:nvGrpSpPr>
          <p:grpSpPr>
            <a:xfrm rot="170261">
              <a:off x="2555901" y="1949559"/>
              <a:ext cx="3152812" cy="680386"/>
              <a:chOff x="3477182" y="2727450"/>
              <a:chExt cx="1792025" cy="391753"/>
            </a:xfrm>
          </p:grpSpPr>
          <p:sp>
            <p:nvSpPr>
              <p:cNvPr id="23" name="Google Shape;2485;p29">
                <a:extLst>
                  <a:ext uri="{FF2B5EF4-FFF2-40B4-BE49-F238E27FC236}">
                    <a16:creationId xmlns:a16="http://schemas.microsoft.com/office/drawing/2014/main" id="{D6925653-5DC7-CBE1-1584-C5E3F4CBFD3A}"/>
                  </a:ext>
                </a:extLst>
              </p:cNvPr>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 name="Google Shape;2486;p29">
                <a:extLst>
                  <a:ext uri="{FF2B5EF4-FFF2-40B4-BE49-F238E27FC236}">
                    <a16:creationId xmlns:a16="http://schemas.microsoft.com/office/drawing/2014/main" id="{FF36800F-BF40-29F9-E407-FEC70E03BBED}"/>
                  </a:ext>
                </a:extLst>
              </p:cNvPr>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5" name="Google Shape;2487;p29">
                <a:extLst>
                  <a:ext uri="{FF2B5EF4-FFF2-40B4-BE49-F238E27FC236}">
                    <a16:creationId xmlns:a16="http://schemas.microsoft.com/office/drawing/2014/main" id="{72429AD8-03A7-6DCF-B9C8-3EC40166198D}"/>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6" name="Google Shape;2488;p29">
                <a:extLst>
                  <a:ext uri="{FF2B5EF4-FFF2-40B4-BE49-F238E27FC236}">
                    <a16:creationId xmlns:a16="http://schemas.microsoft.com/office/drawing/2014/main" id="{A7663596-822F-E07B-B344-01990DCEF3D5}"/>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7" name="Google Shape;2489;p29">
                <a:extLst>
                  <a:ext uri="{FF2B5EF4-FFF2-40B4-BE49-F238E27FC236}">
                    <a16:creationId xmlns:a16="http://schemas.microsoft.com/office/drawing/2014/main" id="{333E868C-3154-38F6-3070-3FE0938C3999}"/>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 name="Google Shape;2490;p29">
                <a:extLst>
                  <a:ext uri="{FF2B5EF4-FFF2-40B4-BE49-F238E27FC236}">
                    <a16:creationId xmlns:a16="http://schemas.microsoft.com/office/drawing/2014/main" id="{9F39DE14-F503-6857-FF31-298EFE2024B9}"/>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9" name="Google Shape;2491;p29">
                <a:extLst>
                  <a:ext uri="{FF2B5EF4-FFF2-40B4-BE49-F238E27FC236}">
                    <a16:creationId xmlns:a16="http://schemas.microsoft.com/office/drawing/2014/main" id="{F9ECBF70-05C3-3141-60EB-0FFFF028DA78}"/>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 name="Google Shape;2492;p29">
                <a:extLst>
                  <a:ext uri="{FF2B5EF4-FFF2-40B4-BE49-F238E27FC236}">
                    <a16:creationId xmlns:a16="http://schemas.microsoft.com/office/drawing/2014/main" id="{8C7E28EF-D3CF-6537-2570-AF084CC5DD29}"/>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14" name="Google Shape;2493;p29">
              <a:extLst>
                <a:ext uri="{FF2B5EF4-FFF2-40B4-BE49-F238E27FC236}">
                  <a16:creationId xmlns:a16="http://schemas.microsoft.com/office/drawing/2014/main" id="{12D83772-CED8-5076-80A6-B3CD1AE3B922}"/>
                </a:ext>
              </a:extLst>
            </p:cNvPr>
            <p:cNvGrpSpPr/>
            <p:nvPr/>
          </p:nvGrpSpPr>
          <p:grpSpPr>
            <a:xfrm rot="170261">
              <a:off x="2556064" y="2801442"/>
              <a:ext cx="3152812" cy="664532"/>
              <a:chOff x="3477025" y="2726700"/>
              <a:chExt cx="1792025" cy="382625"/>
            </a:xfrm>
          </p:grpSpPr>
          <p:sp>
            <p:nvSpPr>
              <p:cNvPr id="15" name="Google Shape;2494;p29">
                <a:extLst>
                  <a:ext uri="{FF2B5EF4-FFF2-40B4-BE49-F238E27FC236}">
                    <a16:creationId xmlns:a16="http://schemas.microsoft.com/office/drawing/2014/main" id="{7E574713-A046-9B53-4103-C2545E989A0F}"/>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6" name="Google Shape;2495;p29">
                <a:extLst>
                  <a:ext uri="{FF2B5EF4-FFF2-40B4-BE49-F238E27FC236}">
                    <a16:creationId xmlns:a16="http://schemas.microsoft.com/office/drawing/2014/main" id="{9835FC6D-2CBB-817E-1B3E-28E164BE7DA3}"/>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7" name="Google Shape;2496;p29">
                <a:extLst>
                  <a:ext uri="{FF2B5EF4-FFF2-40B4-BE49-F238E27FC236}">
                    <a16:creationId xmlns:a16="http://schemas.microsoft.com/office/drawing/2014/main" id="{86808D39-A7F4-1621-5570-2362645ACCD1}"/>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8" name="Google Shape;2497;p29">
                <a:extLst>
                  <a:ext uri="{FF2B5EF4-FFF2-40B4-BE49-F238E27FC236}">
                    <a16:creationId xmlns:a16="http://schemas.microsoft.com/office/drawing/2014/main" id="{B3DF50D1-D7C7-ED47-F0AD-6257BF569541}"/>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9" name="Google Shape;2498;p29">
                <a:extLst>
                  <a:ext uri="{FF2B5EF4-FFF2-40B4-BE49-F238E27FC236}">
                    <a16:creationId xmlns:a16="http://schemas.microsoft.com/office/drawing/2014/main" id="{E927D1F4-E801-C307-C9E9-1DF58A89580C}"/>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0" name="Google Shape;2499;p29">
                <a:extLst>
                  <a:ext uri="{FF2B5EF4-FFF2-40B4-BE49-F238E27FC236}">
                    <a16:creationId xmlns:a16="http://schemas.microsoft.com/office/drawing/2014/main" id="{D95C888B-BA7C-A071-039D-5F7E0F86FA2F}"/>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1" name="Google Shape;2500;p29">
                <a:extLst>
                  <a:ext uri="{FF2B5EF4-FFF2-40B4-BE49-F238E27FC236}">
                    <a16:creationId xmlns:a16="http://schemas.microsoft.com/office/drawing/2014/main" id="{99688440-DCDE-9627-EA6B-14DE426AE9A4}"/>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2" name="Google Shape;2501;p29">
                <a:extLst>
                  <a:ext uri="{FF2B5EF4-FFF2-40B4-BE49-F238E27FC236}">
                    <a16:creationId xmlns:a16="http://schemas.microsoft.com/office/drawing/2014/main" id="{B55A3AE6-2082-C6C8-E34F-B43A7ADA1CC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sp>
        <p:nvSpPr>
          <p:cNvPr id="43" name="Google Shape;2502;p29">
            <a:extLst>
              <a:ext uri="{FF2B5EF4-FFF2-40B4-BE49-F238E27FC236}">
                <a16:creationId xmlns:a16="http://schemas.microsoft.com/office/drawing/2014/main" id="{7B102446-4998-7E2B-4F36-C90A69F97289}"/>
              </a:ext>
            </a:extLst>
          </p:cNvPr>
          <p:cNvSpPr txBox="1">
            <a:spLocks noGrp="1"/>
          </p:cNvSpPr>
          <p:nvPr>
            <p:ph type="subTitle" idx="1"/>
          </p:nvPr>
        </p:nvSpPr>
        <p:spPr>
          <a:xfrm rot="-49121">
            <a:off x="816894" y="2380520"/>
            <a:ext cx="4835108" cy="283247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results show that a properly trained DDQN agent can navigate our environment slightly better and faster than traditional search algorithms such as A* and Dijkstra. However, one thing to keep in mind is the complexity and overall time it takes to train said model in the first place. Additionally, the circumstances would skew the results dynamic obstacles were introduced in different scenarios. </a:t>
            </a:r>
            <a:endParaRPr dirty="0"/>
          </a:p>
        </p:txBody>
      </p:sp>
      <p:grpSp>
        <p:nvGrpSpPr>
          <p:cNvPr id="4826" name="Google Shape;4826;p43"/>
          <p:cNvGrpSpPr/>
          <p:nvPr/>
        </p:nvGrpSpPr>
        <p:grpSpPr>
          <a:xfrm rot="226920">
            <a:off x="4944885" y="652042"/>
            <a:ext cx="3969633" cy="5043472"/>
            <a:chOff x="-5983125" y="92194"/>
            <a:chExt cx="3181516" cy="4042159"/>
          </a:xfrm>
        </p:grpSpPr>
        <p:sp>
          <p:nvSpPr>
            <p:cNvPr id="4827" name="Google Shape;4827;p43"/>
            <p:cNvSpPr/>
            <p:nvPr/>
          </p:nvSpPr>
          <p:spPr>
            <a:xfrm>
              <a:off x="-4559377" y="1705704"/>
              <a:ext cx="258346" cy="606487"/>
            </a:xfrm>
            <a:custGeom>
              <a:avLst/>
              <a:gdLst/>
              <a:ahLst/>
              <a:cxnLst/>
              <a:rect l="l" t="t" r="r" b="b"/>
              <a:pathLst>
                <a:path w="2667" h="6261" extrusionOk="0">
                  <a:moveTo>
                    <a:pt x="1" y="0"/>
                  </a:moveTo>
                  <a:cubicBezTo>
                    <a:pt x="413" y="556"/>
                    <a:pt x="633" y="1231"/>
                    <a:pt x="633" y="1923"/>
                  </a:cubicBezTo>
                  <a:lnTo>
                    <a:pt x="633" y="4300"/>
                  </a:lnTo>
                  <a:cubicBezTo>
                    <a:pt x="633" y="4864"/>
                    <a:pt x="485" y="5420"/>
                    <a:pt x="205" y="5913"/>
                  </a:cubicBezTo>
                  <a:lnTo>
                    <a:pt x="1" y="6261"/>
                  </a:lnTo>
                  <a:lnTo>
                    <a:pt x="2666" y="6261"/>
                  </a:lnTo>
                  <a:cubicBezTo>
                    <a:pt x="2425" y="5777"/>
                    <a:pt x="2301" y="5242"/>
                    <a:pt x="2301" y="4699"/>
                  </a:cubicBezTo>
                  <a:lnTo>
                    <a:pt x="2301" y="1757"/>
                  </a:lnTo>
                  <a:cubicBezTo>
                    <a:pt x="2301" y="1426"/>
                    <a:pt x="2348" y="1095"/>
                    <a:pt x="2441" y="773"/>
                  </a:cubicBezTo>
                  <a:lnTo>
                    <a:pt x="2666" y="0"/>
                  </a:lnTo>
                  <a:close/>
                </a:path>
              </a:pathLst>
            </a:custGeom>
            <a:solidFill>
              <a:srgbClr val="ADBD5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3"/>
            <p:cNvSpPr/>
            <p:nvPr/>
          </p:nvSpPr>
          <p:spPr>
            <a:xfrm>
              <a:off x="-4564704" y="1702798"/>
              <a:ext cx="268226" cy="612299"/>
            </a:xfrm>
            <a:custGeom>
              <a:avLst/>
              <a:gdLst/>
              <a:ahLst/>
              <a:cxnLst/>
              <a:rect l="l" t="t" r="r" b="b"/>
              <a:pathLst>
                <a:path w="2769" h="6321" extrusionOk="0">
                  <a:moveTo>
                    <a:pt x="2683" y="60"/>
                  </a:moveTo>
                  <a:lnTo>
                    <a:pt x="2467" y="794"/>
                  </a:lnTo>
                  <a:cubicBezTo>
                    <a:pt x="2373" y="1117"/>
                    <a:pt x="2327" y="1452"/>
                    <a:pt x="2327" y="1787"/>
                  </a:cubicBezTo>
                  <a:lnTo>
                    <a:pt x="2327" y="4729"/>
                  </a:lnTo>
                  <a:cubicBezTo>
                    <a:pt x="2327" y="5259"/>
                    <a:pt x="2446" y="5785"/>
                    <a:pt x="2675" y="6261"/>
                  </a:cubicBezTo>
                  <a:lnTo>
                    <a:pt x="107" y="6261"/>
                  </a:lnTo>
                  <a:lnTo>
                    <a:pt x="285" y="5955"/>
                  </a:lnTo>
                  <a:cubicBezTo>
                    <a:pt x="570" y="5463"/>
                    <a:pt x="718" y="4898"/>
                    <a:pt x="718" y="4330"/>
                  </a:cubicBezTo>
                  <a:lnTo>
                    <a:pt x="718" y="1949"/>
                  </a:lnTo>
                  <a:cubicBezTo>
                    <a:pt x="718" y="1278"/>
                    <a:pt x="506" y="607"/>
                    <a:pt x="115" y="60"/>
                  </a:cubicBezTo>
                  <a:close/>
                  <a:moveTo>
                    <a:pt x="1" y="0"/>
                  </a:moveTo>
                  <a:lnTo>
                    <a:pt x="35" y="47"/>
                  </a:lnTo>
                  <a:cubicBezTo>
                    <a:pt x="438" y="595"/>
                    <a:pt x="663" y="1269"/>
                    <a:pt x="663" y="1949"/>
                  </a:cubicBezTo>
                  <a:lnTo>
                    <a:pt x="663" y="4330"/>
                  </a:lnTo>
                  <a:cubicBezTo>
                    <a:pt x="663" y="4890"/>
                    <a:pt x="514" y="5442"/>
                    <a:pt x="234" y="5926"/>
                  </a:cubicBezTo>
                  <a:lnTo>
                    <a:pt x="9" y="6320"/>
                  </a:lnTo>
                  <a:lnTo>
                    <a:pt x="2768" y="6320"/>
                  </a:lnTo>
                  <a:lnTo>
                    <a:pt x="2747" y="6278"/>
                  </a:lnTo>
                  <a:cubicBezTo>
                    <a:pt x="2509" y="5798"/>
                    <a:pt x="2386" y="5263"/>
                    <a:pt x="2386" y="4729"/>
                  </a:cubicBezTo>
                  <a:lnTo>
                    <a:pt x="2386" y="1787"/>
                  </a:lnTo>
                  <a:cubicBezTo>
                    <a:pt x="2386" y="1456"/>
                    <a:pt x="2433" y="1129"/>
                    <a:pt x="2522" y="811"/>
                  </a:cubicBezTo>
                  <a:lnTo>
                    <a:pt x="2760"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3"/>
            <p:cNvSpPr/>
            <p:nvPr/>
          </p:nvSpPr>
          <p:spPr>
            <a:xfrm>
              <a:off x="-4559377" y="2312090"/>
              <a:ext cx="258346" cy="606584"/>
            </a:xfrm>
            <a:custGeom>
              <a:avLst/>
              <a:gdLst/>
              <a:ahLst/>
              <a:cxnLst/>
              <a:rect l="l" t="t" r="r" b="b"/>
              <a:pathLst>
                <a:path w="2667" h="6262" extrusionOk="0">
                  <a:moveTo>
                    <a:pt x="1" y="1"/>
                  </a:moveTo>
                  <a:cubicBezTo>
                    <a:pt x="413" y="557"/>
                    <a:pt x="633" y="1231"/>
                    <a:pt x="633" y="1923"/>
                  </a:cubicBezTo>
                  <a:lnTo>
                    <a:pt x="633" y="4300"/>
                  </a:lnTo>
                  <a:cubicBezTo>
                    <a:pt x="633" y="4865"/>
                    <a:pt x="485" y="5421"/>
                    <a:pt x="205" y="5913"/>
                  </a:cubicBezTo>
                  <a:lnTo>
                    <a:pt x="1" y="6261"/>
                  </a:lnTo>
                  <a:lnTo>
                    <a:pt x="2666" y="6261"/>
                  </a:lnTo>
                  <a:cubicBezTo>
                    <a:pt x="2425" y="5777"/>
                    <a:pt x="2301" y="5242"/>
                    <a:pt x="2301" y="4699"/>
                  </a:cubicBezTo>
                  <a:lnTo>
                    <a:pt x="2301" y="1758"/>
                  </a:lnTo>
                  <a:cubicBezTo>
                    <a:pt x="2301" y="1427"/>
                    <a:pt x="2348" y="1096"/>
                    <a:pt x="2441" y="773"/>
                  </a:cubicBezTo>
                  <a:lnTo>
                    <a:pt x="2666" y="1"/>
                  </a:lnTo>
                  <a:close/>
                </a:path>
              </a:pathLst>
            </a:custGeom>
            <a:solidFill>
              <a:srgbClr val="ADBD5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3"/>
            <p:cNvSpPr/>
            <p:nvPr/>
          </p:nvSpPr>
          <p:spPr>
            <a:xfrm>
              <a:off x="-4564704" y="2309184"/>
              <a:ext cx="268226" cy="612299"/>
            </a:xfrm>
            <a:custGeom>
              <a:avLst/>
              <a:gdLst/>
              <a:ahLst/>
              <a:cxnLst/>
              <a:rect l="l" t="t" r="r" b="b"/>
              <a:pathLst>
                <a:path w="2769" h="6321" extrusionOk="0">
                  <a:moveTo>
                    <a:pt x="2683" y="60"/>
                  </a:moveTo>
                  <a:lnTo>
                    <a:pt x="2467" y="799"/>
                  </a:lnTo>
                  <a:cubicBezTo>
                    <a:pt x="2373" y="1121"/>
                    <a:pt x="2327" y="1452"/>
                    <a:pt x="2327" y="1788"/>
                  </a:cubicBezTo>
                  <a:lnTo>
                    <a:pt x="2327" y="4729"/>
                  </a:lnTo>
                  <a:cubicBezTo>
                    <a:pt x="2327" y="5260"/>
                    <a:pt x="2446" y="5786"/>
                    <a:pt x="2675" y="6266"/>
                  </a:cubicBezTo>
                  <a:lnTo>
                    <a:pt x="107" y="6266"/>
                  </a:lnTo>
                  <a:lnTo>
                    <a:pt x="285" y="5956"/>
                  </a:lnTo>
                  <a:cubicBezTo>
                    <a:pt x="570" y="5463"/>
                    <a:pt x="718" y="4899"/>
                    <a:pt x="718" y="4330"/>
                  </a:cubicBezTo>
                  <a:lnTo>
                    <a:pt x="718" y="1953"/>
                  </a:lnTo>
                  <a:cubicBezTo>
                    <a:pt x="718" y="1278"/>
                    <a:pt x="506" y="608"/>
                    <a:pt x="115" y="60"/>
                  </a:cubicBezTo>
                  <a:close/>
                  <a:moveTo>
                    <a:pt x="1" y="1"/>
                  </a:moveTo>
                  <a:lnTo>
                    <a:pt x="35" y="48"/>
                  </a:lnTo>
                  <a:cubicBezTo>
                    <a:pt x="438" y="595"/>
                    <a:pt x="663" y="1270"/>
                    <a:pt x="663" y="1953"/>
                  </a:cubicBezTo>
                  <a:lnTo>
                    <a:pt x="663" y="4330"/>
                  </a:lnTo>
                  <a:cubicBezTo>
                    <a:pt x="663" y="4890"/>
                    <a:pt x="514" y="5442"/>
                    <a:pt x="234" y="5926"/>
                  </a:cubicBezTo>
                  <a:lnTo>
                    <a:pt x="9" y="6321"/>
                  </a:lnTo>
                  <a:lnTo>
                    <a:pt x="2768" y="6321"/>
                  </a:lnTo>
                  <a:lnTo>
                    <a:pt x="2747" y="6278"/>
                  </a:lnTo>
                  <a:cubicBezTo>
                    <a:pt x="2509" y="5803"/>
                    <a:pt x="2386" y="5264"/>
                    <a:pt x="2386" y="4729"/>
                  </a:cubicBezTo>
                  <a:lnTo>
                    <a:pt x="2386" y="1788"/>
                  </a:lnTo>
                  <a:cubicBezTo>
                    <a:pt x="2386" y="1457"/>
                    <a:pt x="2433" y="1130"/>
                    <a:pt x="2522" y="812"/>
                  </a:cubicBezTo>
                  <a:lnTo>
                    <a:pt x="2760"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3"/>
            <p:cNvSpPr/>
            <p:nvPr/>
          </p:nvSpPr>
          <p:spPr>
            <a:xfrm>
              <a:off x="-4559377" y="2918573"/>
              <a:ext cx="258346" cy="606487"/>
            </a:xfrm>
            <a:custGeom>
              <a:avLst/>
              <a:gdLst/>
              <a:ahLst/>
              <a:cxnLst/>
              <a:rect l="l" t="t" r="r" b="b"/>
              <a:pathLst>
                <a:path w="2667" h="6261" extrusionOk="0">
                  <a:moveTo>
                    <a:pt x="1" y="0"/>
                  </a:moveTo>
                  <a:cubicBezTo>
                    <a:pt x="413" y="556"/>
                    <a:pt x="633" y="1231"/>
                    <a:pt x="633" y="1923"/>
                  </a:cubicBezTo>
                  <a:lnTo>
                    <a:pt x="633" y="4300"/>
                  </a:lnTo>
                  <a:cubicBezTo>
                    <a:pt x="633" y="4864"/>
                    <a:pt x="485" y="5420"/>
                    <a:pt x="205" y="5912"/>
                  </a:cubicBezTo>
                  <a:lnTo>
                    <a:pt x="1" y="6261"/>
                  </a:lnTo>
                  <a:lnTo>
                    <a:pt x="2666" y="6261"/>
                  </a:lnTo>
                  <a:cubicBezTo>
                    <a:pt x="2425" y="5777"/>
                    <a:pt x="2301" y="5242"/>
                    <a:pt x="2301" y="4699"/>
                  </a:cubicBezTo>
                  <a:lnTo>
                    <a:pt x="2301" y="1757"/>
                  </a:lnTo>
                  <a:cubicBezTo>
                    <a:pt x="2301" y="1426"/>
                    <a:pt x="2348" y="1095"/>
                    <a:pt x="2441" y="777"/>
                  </a:cubicBezTo>
                  <a:lnTo>
                    <a:pt x="2666" y="0"/>
                  </a:lnTo>
                  <a:close/>
                </a:path>
              </a:pathLst>
            </a:custGeom>
            <a:solidFill>
              <a:srgbClr val="ADBD5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3"/>
            <p:cNvSpPr/>
            <p:nvPr/>
          </p:nvSpPr>
          <p:spPr>
            <a:xfrm>
              <a:off x="-4564704" y="2916055"/>
              <a:ext cx="268226" cy="611912"/>
            </a:xfrm>
            <a:custGeom>
              <a:avLst/>
              <a:gdLst/>
              <a:ahLst/>
              <a:cxnLst/>
              <a:rect l="l" t="t" r="r" b="b"/>
              <a:pathLst>
                <a:path w="2769" h="6317" extrusionOk="0">
                  <a:moveTo>
                    <a:pt x="2683" y="56"/>
                  </a:moveTo>
                  <a:lnTo>
                    <a:pt x="2467" y="794"/>
                  </a:lnTo>
                  <a:cubicBezTo>
                    <a:pt x="2373" y="1117"/>
                    <a:pt x="2327" y="1448"/>
                    <a:pt x="2327" y="1783"/>
                  </a:cubicBezTo>
                  <a:lnTo>
                    <a:pt x="2327" y="4725"/>
                  </a:lnTo>
                  <a:cubicBezTo>
                    <a:pt x="2327" y="5255"/>
                    <a:pt x="2446" y="5786"/>
                    <a:pt x="2675" y="6261"/>
                  </a:cubicBezTo>
                  <a:lnTo>
                    <a:pt x="107" y="6261"/>
                  </a:lnTo>
                  <a:lnTo>
                    <a:pt x="285" y="5951"/>
                  </a:lnTo>
                  <a:cubicBezTo>
                    <a:pt x="570" y="5459"/>
                    <a:pt x="718" y="4894"/>
                    <a:pt x="718" y="4326"/>
                  </a:cubicBezTo>
                  <a:lnTo>
                    <a:pt x="718" y="1949"/>
                  </a:lnTo>
                  <a:cubicBezTo>
                    <a:pt x="718" y="1274"/>
                    <a:pt x="506" y="603"/>
                    <a:pt x="115" y="56"/>
                  </a:cubicBezTo>
                  <a:close/>
                  <a:moveTo>
                    <a:pt x="1" y="1"/>
                  </a:moveTo>
                  <a:lnTo>
                    <a:pt x="35" y="43"/>
                  </a:lnTo>
                  <a:cubicBezTo>
                    <a:pt x="438" y="591"/>
                    <a:pt x="663" y="1265"/>
                    <a:pt x="663" y="1949"/>
                  </a:cubicBezTo>
                  <a:lnTo>
                    <a:pt x="663" y="4326"/>
                  </a:lnTo>
                  <a:cubicBezTo>
                    <a:pt x="663" y="4886"/>
                    <a:pt x="514" y="5438"/>
                    <a:pt x="234" y="5922"/>
                  </a:cubicBezTo>
                  <a:lnTo>
                    <a:pt x="9" y="6316"/>
                  </a:lnTo>
                  <a:lnTo>
                    <a:pt x="2768" y="6316"/>
                  </a:lnTo>
                  <a:lnTo>
                    <a:pt x="2747" y="6274"/>
                  </a:lnTo>
                  <a:cubicBezTo>
                    <a:pt x="2509" y="5798"/>
                    <a:pt x="2386" y="5259"/>
                    <a:pt x="2386" y="4725"/>
                  </a:cubicBezTo>
                  <a:lnTo>
                    <a:pt x="2386" y="1783"/>
                  </a:lnTo>
                  <a:cubicBezTo>
                    <a:pt x="2386" y="1456"/>
                    <a:pt x="2433" y="1125"/>
                    <a:pt x="2522" y="807"/>
                  </a:cubicBezTo>
                  <a:lnTo>
                    <a:pt x="2760"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3"/>
            <p:cNvSpPr/>
            <p:nvPr/>
          </p:nvSpPr>
          <p:spPr>
            <a:xfrm>
              <a:off x="-4559377" y="3524959"/>
              <a:ext cx="258346" cy="606972"/>
            </a:xfrm>
            <a:custGeom>
              <a:avLst/>
              <a:gdLst/>
              <a:ahLst/>
              <a:cxnLst/>
              <a:rect l="l" t="t" r="r" b="b"/>
              <a:pathLst>
                <a:path w="2667" h="6266" extrusionOk="0">
                  <a:moveTo>
                    <a:pt x="1" y="1"/>
                  </a:moveTo>
                  <a:cubicBezTo>
                    <a:pt x="413" y="557"/>
                    <a:pt x="633" y="1231"/>
                    <a:pt x="633" y="1923"/>
                  </a:cubicBezTo>
                  <a:lnTo>
                    <a:pt x="633" y="4300"/>
                  </a:lnTo>
                  <a:cubicBezTo>
                    <a:pt x="633" y="4869"/>
                    <a:pt x="485" y="5421"/>
                    <a:pt x="205" y="5913"/>
                  </a:cubicBezTo>
                  <a:lnTo>
                    <a:pt x="1" y="6265"/>
                  </a:lnTo>
                  <a:lnTo>
                    <a:pt x="2666" y="6265"/>
                  </a:lnTo>
                  <a:cubicBezTo>
                    <a:pt x="2425" y="5777"/>
                    <a:pt x="2301" y="5242"/>
                    <a:pt x="2301" y="4703"/>
                  </a:cubicBezTo>
                  <a:lnTo>
                    <a:pt x="2301" y="1762"/>
                  </a:lnTo>
                  <a:cubicBezTo>
                    <a:pt x="2301" y="1427"/>
                    <a:pt x="2348" y="1096"/>
                    <a:pt x="2441" y="777"/>
                  </a:cubicBezTo>
                  <a:lnTo>
                    <a:pt x="2666" y="1"/>
                  </a:lnTo>
                  <a:close/>
                </a:path>
              </a:pathLst>
            </a:custGeom>
            <a:solidFill>
              <a:srgbClr val="ADBD5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3"/>
            <p:cNvSpPr/>
            <p:nvPr/>
          </p:nvSpPr>
          <p:spPr>
            <a:xfrm>
              <a:off x="-4564704" y="3522538"/>
              <a:ext cx="268226" cy="611815"/>
            </a:xfrm>
            <a:custGeom>
              <a:avLst/>
              <a:gdLst/>
              <a:ahLst/>
              <a:cxnLst/>
              <a:rect l="l" t="t" r="r" b="b"/>
              <a:pathLst>
                <a:path w="2769" h="6316" extrusionOk="0">
                  <a:moveTo>
                    <a:pt x="2683" y="55"/>
                  </a:moveTo>
                  <a:lnTo>
                    <a:pt x="2467" y="794"/>
                  </a:lnTo>
                  <a:cubicBezTo>
                    <a:pt x="2373" y="1116"/>
                    <a:pt x="2327" y="1447"/>
                    <a:pt x="2327" y="1787"/>
                  </a:cubicBezTo>
                  <a:lnTo>
                    <a:pt x="2327" y="4728"/>
                  </a:lnTo>
                  <a:cubicBezTo>
                    <a:pt x="2327" y="5255"/>
                    <a:pt x="2446" y="5785"/>
                    <a:pt x="2675" y="6261"/>
                  </a:cubicBezTo>
                  <a:lnTo>
                    <a:pt x="107" y="6261"/>
                  </a:lnTo>
                  <a:lnTo>
                    <a:pt x="285" y="5951"/>
                  </a:lnTo>
                  <a:cubicBezTo>
                    <a:pt x="570" y="5458"/>
                    <a:pt x="718" y="4898"/>
                    <a:pt x="718" y="4325"/>
                  </a:cubicBezTo>
                  <a:lnTo>
                    <a:pt x="718" y="1948"/>
                  </a:lnTo>
                  <a:cubicBezTo>
                    <a:pt x="718" y="1273"/>
                    <a:pt x="506" y="603"/>
                    <a:pt x="115" y="55"/>
                  </a:cubicBezTo>
                  <a:close/>
                  <a:moveTo>
                    <a:pt x="1" y="0"/>
                  </a:moveTo>
                  <a:lnTo>
                    <a:pt x="35" y="42"/>
                  </a:lnTo>
                  <a:cubicBezTo>
                    <a:pt x="438" y="590"/>
                    <a:pt x="663" y="1269"/>
                    <a:pt x="663" y="1948"/>
                  </a:cubicBezTo>
                  <a:lnTo>
                    <a:pt x="663" y="4325"/>
                  </a:lnTo>
                  <a:cubicBezTo>
                    <a:pt x="663" y="4885"/>
                    <a:pt x="514" y="5437"/>
                    <a:pt x="234" y="5925"/>
                  </a:cubicBezTo>
                  <a:lnTo>
                    <a:pt x="9" y="6316"/>
                  </a:lnTo>
                  <a:lnTo>
                    <a:pt x="2768" y="6316"/>
                  </a:lnTo>
                  <a:lnTo>
                    <a:pt x="2747" y="6278"/>
                  </a:lnTo>
                  <a:cubicBezTo>
                    <a:pt x="2509" y="5798"/>
                    <a:pt x="2386" y="5263"/>
                    <a:pt x="2386" y="4728"/>
                  </a:cubicBezTo>
                  <a:lnTo>
                    <a:pt x="2386" y="1787"/>
                  </a:lnTo>
                  <a:cubicBezTo>
                    <a:pt x="2386" y="1456"/>
                    <a:pt x="2433" y="1125"/>
                    <a:pt x="2522" y="811"/>
                  </a:cubicBezTo>
                  <a:lnTo>
                    <a:pt x="2760"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3"/>
            <p:cNvSpPr/>
            <p:nvPr/>
          </p:nvSpPr>
          <p:spPr>
            <a:xfrm>
              <a:off x="-5983125" y="95003"/>
              <a:ext cx="3181516" cy="1409906"/>
            </a:xfrm>
            <a:custGeom>
              <a:avLst/>
              <a:gdLst/>
              <a:ahLst/>
              <a:cxnLst/>
              <a:rect l="l" t="t" r="r" b="b"/>
              <a:pathLst>
                <a:path w="32844" h="14555" extrusionOk="0">
                  <a:moveTo>
                    <a:pt x="18774" y="0"/>
                  </a:moveTo>
                  <a:cubicBezTo>
                    <a:pt x="17913" y="0"/>
                    <a:pt x="16888" y="379"/>
                    <a:pt x="15705" y="1437"/>
                  </a:cubicBezTo>
                  <a:cubicBezTo>
                    <a:pt x="15705" y="1437"/>
                    <a:pt x="14192" y="143"/>
                    <a:pt x="12514" y="143"/>
                  </a:cubicBezTo>
                  <a:cubicBezTo>
                    <a:pt x="11403" y="143"/>
                    <a:pt x="10220" y="709"/>
                    <a:pt x="9355" y="2592"/>
                  </a:cubicBezTo>
                  <a:cubicBezTo>
                    <a:pt x="9355" y="2592"/>
                    <a:pt x="8777" y="2438"/>
                    <a:pt x="8059" y="2438"/>
                  </a:cubicBezTo>
                  <a:cubicBezTo>
                    <a:pt x="6643" y="2438"/>
                    <a:pt x="4681" y="3034"/>
                    <a:pt x="5514" y="6573"/>
                  </a:cubicBezTo>
                  <a:cubicBezTo>
                    <a:pt x="5514" y="6573"/>
                    <a:pt x="1" y="6785"/>
                    <a:pt x="5599" y="11607"/>
                  </a:cubicBezTo>
                  <a:cubicBezTo>
                    <a:pt x="7148" y="12481"/>
                    <a:pt x="9436" y="13534"/>
                    <a:pt x="12373" y="14115"/>
                  </a:cubicBezTo>
                  <a:cubicBezTo>
                    <a:pt x="13963" y="14430"/>
                    <a:pt x="15474" y="14554"/>
                    <a:pt x="16871" y="14554"/>
                  </a:cubicBezTo>
                  <a:cubicBezTo>
                    <a:pt x="20443" y="14554"/>
                    <a:pt x="23267" y="13742"/>
                    <a:pt x="24750" y="13233"/>
                  </a:cubicBezTo>
                  <a:cubicBezTo>
                    <a:pt x="24750" y="13233"/>
                    <a:pt x="32844" y="8831"/>
                    <a:pt x="26312" y="6713"/>
                  </a:cubicBezTo>
                  <a:cubicBezTo>
                    <a:pt x="26312" y="6713"/>
                    <a:pt x="27893" y="2270"/>
                    <a:pt x="23390" y="2270"/>
                  </a:cubicBezTo>
                  <a:cubicBezTo>
                    <a:pt x="22993" y="2270"/>
                    <a:pt x="22550" y="2305"/>
                    <a:pt x="22055" y="2380"/>
                  </a:cubicBezTo>
                  <a:cubicBezTo>
                    <a:pt x="22055" y="2380"/>
                    <a:pt x="20931" y="0"/>
                    <a:pt x="18774" y="0"/>
                  </a:cubicBezTo>
                  <a:close/>
                </a:path>
              </a:pathLst>
            </a:custGeom>
            <a:solidFill>
              <a:srgbClr val="EDF4F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3"/>
            <p:cNvSpPr/>
            <p:nvPr/>
          </p:nvSpPr>
          <p:spPr>
            <a:xfrm>
              <a:off x="-5711317" y="92194"/>
              <a:ext cx="2538510" cy="1415815"/>
            </a:xfrm>
            <a:custGeom>
              <a:avLst/>
              <a:gdLst/>
              <a:ahLst/>
              <a:cxnLst/>
              <a:rect l="l" t="t" r="r" b="b"/>
              <a:pathLst>
                <a:path w="26206" h="14616" extrusionOk="0">
                  <a:moveTo>
                    <a:pt x="15965" y="60"/>
                  </a:moveTo>
                  <a:cubicBezTo>
                    <a:pt x="16156" y="60"/>
                    <a:pt x="16345" y="79"/>
                    <a:pt x="16532" y="117"/>
                  </a:cubicBezTo>
                  <a:cubicBezTo>
                    <a:pt x="18281" y="469"/>
                    <a:pt x="19215" y="2404"/>
                    <a:pt x="19223" y="2421"/>
                  </a:cubicBezTo>
                  <a:lnTo>
                    <a:pt x="19232" y="2443"/>
                  </a:lnTo>
                  <a:lnTo>
                    <a:pt x="19253" y="2438"/>
                  </a:lnTo>
                  <a:cubicBezTo>
                    <a:pt x="19734" y="2365"/>
                    <a:pt x="20178" y="2329"/>
                    <a:pt x="20585" y="2329"/>
                  </a:cubicBezTo>
                  <a:cubicBezTo>
                    <a:pt x="21787" y="2329"/>
                    <a:pt x="22659" y="2647"/>
                    <a:pt x="23179" y="3279"/>
                  </a:cubicBezTo>
                  <a:cubicBezTo>
                    <a:pt x="23731" y="3945"/>
                    <a:pt x="23782" y="4849"/>
                    <a:pt x="23731" y="5486"/>
                  </a:cubicBezTo>
                  <a:cubicBezTo>
                    <a:pt x="23671" y="6182"/>
                    <a:pt x="23480" y="6725"/>
                    <a:pt x="23480" y="6734"/>
                  </a:cubicBezTo>
                  <a:lnTo>
                    <a:pt x="23472" y="6759"/>
                  </a:lnTo>
                  <a:lnTo>
                    <a:pt x="23497" y="6768"/>
                  </a:lnTo>
                  <a:cubicBezTo>
                    <a:pt x="25093" y="7285"/>
                    <a:pt x="25938" y="7986"/>
                    <a:pt x="26018" y="8843"/>
                  </a:cubicBezTo>
                  <a:cubicBezTo>
                    <a:pt x="26205" y="10868"/>
                    <a:pt x="22046" y="13172"/>
                    <a:pt x="21931" y="13236"/>
                  </a:cubicBezTo>
                  <a:cubicBezTo>
                    <a:pt x="19991" y="13903"/>
                    <a:pt x="17275" y="14556"/>
                    <a:pt x="14082" y="14556"/>
                  </a:cubicBezTo>
                  <a:cubicBezTo>
                    <a:pt x="12665" y="14556"/>
                    <a:pt x="11154" y="14428"/>
                    <a:pt x="9576" y="14115"/>
                  </a:cubicBezTo>
                  <a:cubicBezTo>
                    <a:pt x="7194" y="13644"/>
                    <a:pt x="4915" y="12803"/>
                    <a:pt x="2814" y="11615"/>
                  </a:cubicBezTo>
                  <a:cubicBezTo>
                    <a:pt x="887" y="9955"/>
                    <a:pt x="64" y="8665"/>
                    <a:pt x="374" y="7786"/>
                  </a:cubicBezTo>
                  <a:cubicBezTo>
                    <a:pt x="747" y="6717"/>
                    <a:pt x="2687" y="6632"/>
                    <a:pt x="2708" y="6632"/>
                  </a:cubicBezTo>
                  <a:lnTo>
                    <a:pt x="2742" y="6628"/>
                  </a:lnTo>
                  <a:lnTo>
                    <a:pt x="2734" y="6594"/>
                  </a:lnTo>
                  <a:cubicBezTo>
                    <a:pt x="2360" y="4998"/>
                    <a:pt x="2517" y="3847"/>
                    <a:pt x="3209" y="3173"/>
                  </a:cubicBezTo>
                  <a:cubicBezTo>
                    <a:pt x="3782" y="2617"/>
                    <a:pt x="4627" y="2498"/>
                    <a:pt x="5255" y="2498"/>
                  </a:cubicBezTo>
                  <a:lnTo>
                    <a:pt x="5301" y="2498"/>
                  </a:lnTo>
                  <a:cubicBezTo>
                    <a:pt x="5985" y="2502"/>
                    <a:pt x="6537" y="2646"/>
                    <a:pt x="6541" y="2651"/>
                  </a:cubicBezTo>
                  <a:lnTo>
                    <a:pt x="6566" y="2655"/>
                  </a:lnTo>
                  <a:lnTo>
                    <a:pt x="6575" y="2634"/>
                  </a:lnTo>
                  <a:cubicBezTo>
                    <a:pt x="7190" y="1292"/>
                    <a:pt x="8031" y="499"/>
                    <a:pt x="9066" y="269"/>
                  </a:cubicBezTo>
                  <a:cubicBezTo>
                    <a:pt x="9280" y="222"/>
                    <a:pt x="9493" y="202"/>
                    <a:pt x="9703" y="202"/>
                  </a:cubicBezTo>
                  <a:cubicBezTo>
                    <a:pt x="10459" y="202"/>
                    <a:pt x="11174" y="468"/>
                    <a:pt x="11685" y="724"/>
                  </a:cubicBezTo>
                  <a:cubicBezTo>
                    <a:pt x="12394" y="1076"/>
                    <a:pt x="12878" y="1488"/>
                    <a:pt x="12882" y="1492"/>
                  </a:cubicBezTo>
                  <a:lnTo>
                    <a:pt x="12899" y="1509"/>
                  </a:lnTo>
                  <a:lnTo>
                    <a:pt x="12920" y="1492"/>
                  </a:lnTo>
                  <a:cubicBezTo>
                    <a:pt x="13982" y="540"/>
                    <a:pt x="15003" y="60"/>
                    <a:pt x="15965" y="60"/>
                  </a:cubicBezTo>
                  <a:close/>
                  <a:moveTo>
                    <a:pt x="15971" y="0"/>
                  </a:moveTo>
                  <a:cubicBezTo>
                    <a:pt x="14999" y="0"/>
                    <a:pt x="13968" y="480"/>
                    <a:pt x="12899" y="1432"/>
                  </a:cubicBezTo>
                  <a:cubicBezTo>
                    <a:pt x="12801" y="1352"/>
                    <a:pt x="12347" y="987"/>
                    <a:pt x="11710" y="673"/>
                  </a:cubicBezTo>
                  <a:cubicBezTo>
                    <a:pt x="11193" y="414"/>
                    <a:pt x="10471" y="145"/>
                    <a:pt x="9704" y="145"/>
                  </a:cubicBezTo>
                  <a:cubicBezTo>
                    <a:pt x="9490" y="145"/>
                    <a:pt x="9272" y="166"/>
                    <a:pt x="9053" y="214"/>
                  </a:cubicBezTo>
                  <a:cubicBezTo>
                    <a:pt x="8005" y="443"/>
                    <a:pt x="7156" y="1241"/>
                    <a:pt x="6532" y="2587"/>
                  </a:cubicBezTo>
                  <a:cubicBezTo>
                    <a:pt x="6422" y="2561"/>
                    <a:pt x="5913" y="2443"/>
                    <a:pt x="5301" y="2438"/>
                  </a:cubicBezTo>
                  <a:cubicBezTo>
                    <a:pt x="5290" y="2438"/>
                    <a:pt x="5279" y="2438"/>
                    <a:pt x="5268" y="2438"/>
                  </a:cubicBezTo>
                  <a:cubicBezTo>
                    <a:pt x="4634" y="2438"/>
                    <a:pt x="3763" y="2559"/>
                    <a:pt x="3171" y="3134"/>
                  </a:cubicBezTo>
                  <a:cubicBezTo>
                    <a:pt x="2466" y="3814"/>
                    <a:pt x="2301" y="4972"/>
                    <a:pt x="2670" y="6577"/>
                  </a:cubicBezTo>
                  <a:cubicBezTo>
                    <a:pt x="2547" y="6581"/>
                    <a:pt x="2118" y="6619"/>
                    <a:pt x="1664" y="6751"/>
                  </a:cubicBezTo>
                  <a:cubicBezTo>
                    <a:pt x="942" y="6954"/>
                    <a:pt x="480" y="7307"/>
                    <a:pt x="318" y="7765"/>
                  </a:cubicBezTo>
                  <a:cubicBezTo>
                    <a:pt x="0" y="8673"/>
                    <a:pt x="828" y="9981"/>
                    <a:pt x="2780" y="11661"/>
                  </a:cubicBezTo>
                  <a:cubicBezTo>
                    <a:pt x="4894" y="12854"/>
                    <a:pt x="7177" y="13699"/>
                    <a:pt x="9563" y="14170"/>
                  </a:cubicBezTo>
                  <a:cubicBezTo>
                    <a:pt x="11146" y="14484"/>
                    <a:pt x="12661" y="14616"/>
                    <a:pt x="14079" y="14616"/>
                  </a:cubicBezTo>
                  <a:cubicBezTo>
                    <a:pt x="17283" y="14616"/>
                    <a:pt x="20008" y="13958"/>
                    <a:pt x="21952" y="13291"/>
                  </a:cubicBezTo>
                  <a:lnTo>
                    <a:pt x="21956" y="13287"/>
                  </a:lnTo>
                  <a:cubicBezTo>
                    <a:pt x="21969" y="13283"/>
                    <a:pt x="23047" y="12693"/>
                    <a:pt x="24087" y="11857"/>
                  </a:cubicBezTo>
                  <a:cubicBezTo>
                    <a:pt x="25488" y="10728"/>
                    <a:pt x="26158" y="9713"/>
                    <a:pt x="26078" y="8835"/>
                  </a:cubicBezTo>
                  <a:cubicBezTo>
                    <a:pt x="25993" y="7960"/>
                    <a:pt x="25144" y="7247"/>
                    <a:pt x="23544" y="6725"/>
                  </a:cubicBezTo>
                  <a:cubicBezTo>
                    <a:pt x="23582" y="6602"/>
                    <a:pt x="23735" y="6106"/>
                    <a:pt x="23786" y="5494"/>
                  </a:cubicBezTo>
                  <a:cubicBezTo>
                    <a:pt x="23841" y="4845"/>
                    <a:pt x="23786" y="3924"/>
                    <a:pt x="23226" y="3245"/>
                  </a:cubicBezTo>
                  <a:cubicBezTo>
                    <a:pt x="22693" y="2598"/>
                    <a:pt x="21809" y="2271"/>
                    <a:pt x="20588" y="2271"/>
                  </a:cubicBezTo>
                  <a:cubicBezTo>
                    <a:pt x="20184" y="2271"/>
                    <a:pt x="19743" y="2307"/>
                    <a:pt x="19265" y="2379"/>
                  </a:cubicBezTo>
                  <a:cubicBezTo>
                    <a:pt x="19164" y="2175"/>
                    <a:pt x="18226" y="401"/>
                    <a:pt x="16545" y="57"/>
                  </a:cubicBezTo>
                  <a:cubicBezTo>
                    <a:pt x="16356" y="19"/>
                    <a:pt x="16165" y="0"/>
                    <a:pt x="15971"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3"/>
            <p:cNvSpPr/>
            <p:nvPr/>
          </p:nvSpPr>
          <p:spPr>
            <a:xfrm>
              <a:off x="-5451520" y="727155"/>
              <a:ext cx="331868" cy="640197"/>
            </a:xfrm>
            <a:custGeom>
              <a:avLst/>
              <a:gdLst/>
              <a:ahLst/>
              <a:cxnLst/>
              <a:rect l="l" t="t" r="r" b="b"/>
              <a:pathLst>
                <a:path w="3426" h="6609" extrusionOk="0">
                  <a:moveTo>
                    <a:pt x="39" y="0"/>
                  </a:moveTo>
                  <a:lnTo>
                    <a:pt x="1" y="39"/>
                  </a:lnTo>
                  <a:cubicBezTo>
                    <a:pt x="871" y="964"/>
                    <a:pt x="2471" y="3048"/>
                    <a:pt x="3366" y="6609"/>
                  </a:cubicBezTo>
                  <a:lnTo>
                    <a:pt x="3426" y="6596"/>
                  </a:lnTo>
                  <a:cubicBezTo>
                    <a:pt x="2526" y="3022"/>
                    <a:pt x="917" y="930"/>
                    <a:pt x="39"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3"/>
            <p:cNvSpPr/>
            <p:nvPr/>
          </p:nvSpPr>
          <p:spPr>
            <a:xfrm>
              <a:off x="-5079455" y="343175"/>
              <a:ext cx="357829" cy="1121629"/>
            </a:xfrm>
            <a:custGeom>
              <a:avLst/>
              <a:gdLst/>
              <a:ahLst/>
              <a:cxnLst/>
              <a:rect l="l" t="t" r="r" b="b"/>
              <a:pathLst>
                <a:path w="3694" h="11579" extrusionOk="0">
                  <a:moveTo>
                    <a:pt x="52" y="0"/>
                  </a:moveTo>
                  <a:lnTo>
                    <a:pt x="1" y="30"/>
                  </a:lnTo>
                  <a:cubicBezTo>
                    <a:pt x="374" y="650"/>
                    <a:pt x="3634" y="6248"/>
                    <a:pt x="3150" y="11575"/>
                  </a:cubicBezTo>
                  <a:lnTo>
                    <a:pt x="3210" y="11579"/>
                  </a:lnTo>
                  <a:cubicBezTo>
                    <a:pt x="3693" y="6235"/>
                    <a:pt x="425" y="624"/>
                    <a:pt x="52"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3"/>
            <p:cNvSpPr/>
            <p:nvPr/>
          </p:nvSpPr>
          <p:spPr>
            <a:xfrm>
              <a:off x="-4465997" y="233329"/>
              <a:ext cx="19858" cy="1268964"/>
            </a:xfrm>
            <a:custGeom>
              <a:avLst/>
              <a:gdLst/>
              <a:ahLst/>
              <a:cxnLst/>
              <a:rect l="l" t="t" r="r" b="b"/>
              <a:pathLst>
                <a:path w="205" h="13100" extrusionOk="0">
                  <a:moveTo>
                    <a:pt x="0" y="1"/>
                  </a:moveTo>
                  <a:cubicBezTo>
                    <a:pt x="81" y="1975"/>
                    <a:pt x="128" y="3995"/>
                    <a:pt x="136" y="6011"/>
                  </a:cubicBezTo>
                  <a:cubicBezTo>
                    <a:pt x="145" y="8358"/>
                    <a:pt x="107" y="10739"/>
                    <a:pt x="22" y="13095"/>
                  </a:cubicBezTo>
                  <a:lnTo>
                    <a:pt x="77" y="13099"/>
                  </a:lnTo>
                  <a:cubicBezTo>
                    <a:pt x="166" y="10743"/>
                    <a:pt x="204" y="8358"/>
                    <a:pt x="191" y="6011"/>
                  </a:cubicBezTo>
                  <a:cubicBezTo>
                    <a:pt x="183" y="3995"/>
                    <a:pt x="136" y="1975"/>
                    <a:pt x="56"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3"/>
            <p:cNvSpPr/>
            <p:nvPr/>
          </p:nvSpPr>
          <p:spPr>
            <a:xfrm>
              <a:off x="-4181887" y="325061"/>
              <a:ext cx="338455" cy="1174712"/>
            </a:xfrm>
            <a:custGeom>
              <a:avLst/>
              <a:gdLst/>
              <a:ahLst/>
              <a:cxnLst/>
              <a:rect l="l" t="t" r="r" b="b"/>
              <a:pathLst>
                <a:path w="3494" h="12127" extrusionOk="0">
                  <a:moveTo>
                    <a:pt x="3438" y="0"/>
                  </a:moveTo>
                  <a:cubicBezTo>
                    <a:pt x="3052" y="1987"/>
                    <a:pt x="1664" y="8723"/>
                    <a:pt x="0" y="12101"/>
                  </a:cubicBezTo>
                  <a:lnTo>
                    <a:pt x="51" y="12127"/>
                  </a:lnTo>
                  <a:cubicBezTo>
                    <a:pt x="1715" y="8744"/>
                    <a:pt x="3107" y="2000"/>
                    <a:pt x="3493" y="13"/>
                  </a:cubicBezTo>
                  <a:lnTo>
                    <a:pt x="3438"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3"/>
            <p:cNvSpPr/>
            <p:nvPr/>
          </p:nvSpPr>
          <p:spPr>
            <a:xfrm>
              <a:off x="-3907657" y="744398"/>
              <a:ext cx="477847" cy="719629"/>
            </a:xfrm>
            <a:custGeom>
              <a:avLst/>
              <a:gdLst/>
              <a:ahLst/>
              <a:cxnLst/>
              <a:rect l="l" t="t" r="r" b="b"/>
              <a:pathLst>
                <a:path w="4933" h="7429" extrusionOk="0">
                  <a:moveTo>
                    <a:pt x="4881" y="1"/>
                  </a:moveTo>
                  <a:cubicBezTo>
                    <a:pt x="3922" y="1720"/>
                    <a:pt x="2012" y="4962"/>
                    <a:pt x="0" y="7394"/>
                  </a:cubicBezTo>
                  <a:lnTo>
                    <a:pt x="43" y="7428"/>
                  </a:lnTo>
                  <a:cubicBezTo>
                    <a:pt x="2059" y="4996"/>
                    <a:pt x="3973" y="1749"/>
                    <a:pt x="4932" y="30"/>
                  </a:cubicBezTo>
                  <a:lnTo>
                    <a:pt x="4881"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3"/>
            <p:cNvSpPr/>
            <p:nvPr/>
          </p:nvSpPr>
          <p:spPr>
            <a:xfrm>
              <a:off x="-5925586" y="95003"/>
              <a:ext cx="2831243" cy="1072614"/>
            </a:xfrm>
            <a:custGeom>
              <a:avLst/>
              <a:gdLst/>
              <a:ahLst/>
              <a:cxnLst/>
              <a:rect l="l" t="t" r="r" b="b"/>
              <a:pathLst>
                <a:path w="29228" h="11073" extrusionOk="0">
                  <a:moveTo>
                    <a:pt x="18180" y="0"/>
                  </a:moveTo>
                  <a:cubicBezTo>
                    <a:pt x="17319" y="0"/>
                    <a:pt x="16294" y="379"/>
                    <a:pt x="15111" y="1437"/>
                  </a:cubicBezTo>
                  <a:cubicBezTo>
                    <a:pt x="15111" y="1437"/>
                    <a:pt x="13604" y="146"/>
                    <a:pt x="11929" y="146"/>
                  </a:cubicBezTo>
                  <a:cubicBezTo>
                    <a:pt x="10820" y="146"/>
                    <a:pt x="9637" y="712"/>
                    <a:pt x="8770" y="2596"/>
                  </a:cubicBezTo>
                  <a:cubicBezTo>
                    <a:pt x="8770" y="2596"/>
                    <a:pt x="8189" y="2442"/>
                    <a:pt x="7467" y="2442"/>
                  </a:cubicBezTo>
                  <a:cubicBezTo>
                    <a:pt x="6049" y="2442"/>
                    <a:pt x="4088" y="3038"/>
                    <a:pt x="4920" y="6573"/>
                  </a:cubicBezTo>
                  <a:cubicBezTo>
                    <a:pt x="4920" y="6573"/>
                    <a:pt x="1" y="6760"/>
                    <a:pt x="4177" y="10847"/>
                  </a:cubicBezTo>
                  <a:cubicBezTo>
                    <a:pt x="2429" y="8046"/>
                    <a:pt x="5892" y="7910"/>
                    <a:pt x="5892" y="7910"/>
                  </a:cubicBezTo>
                  <a:cubicBezTo>
                    <a:pt x="5173" y="4646"/>
                    <a:pt x="6670" y="4012"/>
                    <a:pt x="7943" y="4012"/>
                  </a:cubicBezTo>
                  <a:cubicBezTo>
                    <a:pt x="8752" y="4012"/>
                    <a:pt x="9470" y="4268"/>
                    <a:pt x="9470" y="4268"/>
                  </a:cubicBezTo>
                  <a:cubicBezTo>
                    <a:pt x="10293" y="2288"/>
                    <a:pt x="11430" y="1713"/>
                    <a:pt x="12474" y="1713"/>
                  </a:cubicBezTo>
                  <a:cubicBezTo>
                    <a:pt x="13916" y="1713"/>
                    <a:pt x="15179" y="2813"/>
                    <a:pt x="15179" y="2813"/>
                  </a:cubicBezTo>
                  <a:cubicBezTo>
                    <a:pt x="16251" y="1761"/>
                    <a:pt x="17182" y="1385"/>
                    <a:pt x="17966" y="1385"/>
                  </a:cubicBezTo>
                  <a:cubicBezTo>
                    <a:pt x="19943" y="1385"/>
                    <a:pt x="20985" y="3776"/>
                    <a:pt x="20985" y="3776"/>
                  </a:cubicBezTo>
                  <a:cubicBezTo>
                    <a:pt x="21431" y="3704"/>
                    <a:pt x="21830" y="3670"/>
                    <a:pt x="22187" y="3670"/>
                  </a:cubicBezTo>
                  <a:cubicBezTo>
                    <a:pt x="26322" y="3670"/>
                    <a:pt x="24898" y="8118"/>
                    <a:pt x="24898" y="8118"/>
                  </a:cubicBezTo>
                  <a:cubicBezTo>
                    <a:pt x="27106" y="8912"/>
                    <a:pt x="27492" y="10003"/>
                    <a:pt x="27101" y="11072"/>
                  </a:cubicBezTo>
                  <a:cubicBezTo>
                    <a:pt x="28515" y="9650"/>
                    <a:pt x="29228" y="7855"/>
                    <a:pt x="25722" y="6713"/>
                  </a:cubicBezTo>
                  <a:cubicBezTo>
                    <a:pt x="25722" y="6713"/>
                    <a:pt x="27296" y="2270"/>
                    <a:pt x="22795" y="2270"/>
                  </a:cubicBezTo>
                  <a:cubicBezTo>
                    <a:pt x="22399" y="2270"/>
                    <a:pt x="21956" y="2305"/>
                    <a:pt x="21461" y="2380"/>
                  </a:cubicBezTo>
                  <a:cubicBezTo>
                    <a:pt x="21461" y="2380"/>
                    <a:pt x="20337" y="0"/>
                    <a:pt x="18180" y="0"/>
                  </a:cubicBezTo>
                  <a:close/>
                </a:path>
              </a:pathLst>
            </a:custGeom>
            <a:solidFill>
              <a:srgbClr val="E0AAE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3"/>
            <p:cNvSpPr/>
            <p:nvPr/>
          </p:nvSpPr>
          <p:spPr>
            <a:xfrm>
              <a:off x="-5707636" y="92194"/>
              <a:ext cx="2535991" cy="1086078"/>
            </a:xfrm>
            <a:custGeom>
              <a:avLst/>
              <a:gdLst/>
              <a:ahLst/>
              <a:cxnLst/>
              <a:rect l="l" t="t" r="r" b="b"/>
              <a:pathLst>
                <a:path w="26180" h="11212" extrusionOk="0">
                  <a:moveTo>
                    <a:pt x="15927" y="60"/>
                  </a:moveTo>
                  <a:cubicBezTo>
                    <a:pt x="16118" y="60"/>
                    <a:pt x="16307" y="79"/>
                    <a:pt x="16494" y="117"/>
                  </a:cubicBezTo>
                  <a:cubicBezTo>
                    <a:pt x="18243" y="469"/>
                    <a:pt x="19177" y="2404"/>
                    <a:pt x="19185" y="2421"/>
                  </a:cubicBezTo>
                  <a:lnTo>
                    <a:pt x="19194" y="2443"/>
                  </a:lnTo>
                  <a:lnTo>
                    <a:pt x="19215" y="2438"/>
                  </a:lnTo>
                  <a:cubicBezTo>
                    <a:pt x="19696" y="2365"/>
                    <a:pt x="20140" y="2329"/>
                    <a:pt x="20547" y="2329"/>
                  </a:cubicBezTo>
                  <a:cubicBezTo>
                    <a:pt x="21749" y="2329"/>
                    <a:pt x="22621" y="2647"/>
                    <a:pt x="23141" y="3279"/>
                  </a:cubicBezTo>
                  <a:cubicBezTo>
                    <a:pt x="24198" y="4556"/>
                    <a:pt x="23451" y="6712"/>
                    <a:pt x="23442" y="6734"/>
                  </a:cubicBezTo>
                  <a:lnTo>
                    <a:pt x="23434" y="6759"/>
                  </a:lnTo>
                  <a:lnTo>
                    <a:pt x="23459" y="6768"/>
                  </a:lnTo>
                  <a:cubicBezTo>
                    <a:pt x="24928" y="7247"/>
                    <a:pt x="25764" y="7875"/>
                    <a:pt x="25946" y="8639"/>
                  </a:cubicBezTo>
                  <a:cubicBezTo>
                    <a:pt x="26112" y="9323"/>
                    <a:pt x="25768" y="10112"/>
                    <a:pt x="24919" y="10991"/>
                  </a:cubicBezTo>
                  <a:cubicBezTo>
                    <a:pt x="25064" y="10528"/>
                    <a:pt x="25042" y="10099"/>
                    <a:pt x="24860" y="9709"/>
                  </a:cubicBezTo>
                  <a:cubicBezTo>
                    <a:pt x="24567" y="9077"/>
                    <a:pt x="23833" y="8546"/>
                    <a:pt x="22682" y="8130"/>
                  </a:cubicBezTo>
                  <a:cubicBezTo>
                    <a:pt x="22721" y="8011"/>
                    <a:pt x="22865" y="7485"/>
                    <a:pt x="22903" y="6844"/>
                  </a:cubicBezTo>
                  <a:cubicBezTo>
                    <a:pt x="22946" y="6169"/>
                    <a:pt x="22869" y="5218"/>
                    <a:pt x="22288" y="4544"/>
                  </a:cubicBezTo>
                  <a:cubicBezTo>
                    <a:pt x="21788" y="3961"/>
                    <a:pt x="21000" y="3669"/>
                    <a:pt x="19936" y="3669"/>
                  </a:cubicBezTo>
                  <a:cubicBezTo>
                    <a:pt x="19573" y="3669"/>
                    <a:pt x="19178" y="3703"/>
                    <a:pt x="18752" y="3771"/>
                  </a:cubicBezTo>
                  <a:cubicBezTo>
                    <a:pt x="18705" y="3673"/>
                    <a:pt x="18485" y="3215"/>
                    <a:pt x="18107" y="2735"/>
                  </a:cubicBezTo>
                  <a:cubicBezTo>
                    <a:pt x="17712" y="2235"/>
                    <a:pt x="17059" y="1602"/>
                    <a:pt x="16180" y="1428"/>
                  </a:cubicBezTo>
                  <a:cubicBezTo>
                    <a:pt x="16029" y="1399"/>
                    <a:pt x="15876" y="1385"/>
                    <a:pt x="15721" y="1385"/>
                  </a:cubicBezTo>
                  <a:cubicBezTo>
                    <a:pt x="14835" y="1385"/>
                    <a:pt x="13897" y="1860"/>
                    <a:pt x="12925" y="2803"/>
                  </a:cubicBezTo>
                  <a:cubicBezTo>
                    <a:pt x="12835" y="2727"/>
                    <a:pt x="12453" y="2421"/>
                    <a:pt x="11914" y="2154"/>
                  </a:cubicBezTo>
                  <a:cubicBezTo>
                    <a:pt x="11478" y="1936"/>
                    <a:pt x="10869" y="1713"/>
                    <a:pt x="10214" y="1713"/>
                  </a:cubicBezTo>
                  <a:cubicBezTo>
                    <a:pt x="10016" y="1713"/>
                    <a:pt x="9813" y="1733"/>
                    <a:pt x="9610" y="1780"/>
                  </a:cubicBezTo>
                  <a:cubicBezTo>
                    <a:pt x="8604" y="2018"/>
                    <a:pt x="7793" y="2854"/>
                    <a:pt x="7203" y="4259"/>
                  </a:cubicBezTo>
                  <a:cubicBezTo>
                    <a:pt x="7093" y="4225"/>
                    <a:pt x="6639" y="4081"/>
                    <a:pt x="6087" y="4030"/>
                  </a:cubicBezTo>
                  <a:cubicBezTo>
                    <a:pt x="5967" y="4019"/>
                    <a:pt x="5837" y="4011"/>
                    <a:pt x="5702" y="4011"/>
                  </a:cubicBezTo>
                  <a:cubicBezTo>
                    <a:pt x="5177" y="4011"/>
                    <a:pt x="4570" y="4120"/>
                    <a:pt x="4117" y="4518"/>
                  </a:cubicBezTo>
                  <a:cubicBezTo>
                    <a:pt x="3421" y="5129"/>
                    <a:pt x="3252" y="6271"/>
                    <a:pt x="3608" y="7914"/>
                  </a:cubicBezTo>
                  <a:cubicBezTo>
                    <a:pt x="3502" y="7922"/>
                    <a:pt x="3158" y="7952"/>
                    <a:pt x="2780" y="8058"/>
                  </a:cubicBezTo>
                  <a:cubicBezTo>
                    <a:pt x="2173" y="8228"/>
                    <a:pt x="1749" y="8521"/>
                    <a:pt x="1545" y="8898"/>
                  </a:cubicBezTo>
                  <a:cubicBezTo>
                    <a:pt x="1299" y="9369"/>
                    <a:pt x="1380" y="9972"/>
                    <a:pt x="1787" y="10698"/>
                  </a:cubicBezTo>
                  <a:cubicBezTo>
                    <a:pt x="556" y="9454"/>
                    <a:pt x="73" y="8465"/>
                    <a:pt x="348" y="7752"/>
                  </a:cubicBezTo>
                  <a:cubicBezTo>
                    <a:pt x="747" y="6717"/>
                    <a:pt x="2649" y="6632"/>
                    <a:pt x="2670" y="6632"/>
                  </a:cubicBezTo>
                  <a:lnTo>
                    <a:pt x="2704" y="6628"/>
                  </a:lnTo>
                  <a:lnTo>
                    <a:pt x="2696" y="6594"/>
                  </a:lnTo>
                  <a:cubicBezTo>
                    <a:pt x="2322" y="4998"/>
                    <a:pt x="2479" y="3847"/>
                    <a:pt x="3171" y="3177"/>
                  </a:cubicBezTo>
                  <a:cubicBezTo>
                    <a:pt x="3750" y="2614"/>
                    <a:pt x="4604" y="2498"/>
                    <a:pt x="5233" y="2498"/>
                  </a:cubicBezTo>
                  <a:cubicBezTo>
                    <a:pt x="5245" y="2498"/>
                    <a:pt x="5256" y="2498"/>
                    <a:pt x="5268" y="2498"/>
                  </a:cubicBezTo>
                  <a:cubicBezTo>
                    <a:pt x="5955" y="2506"/>
                    <a:pt x="6507" y="2651"/>
                    <a:pt x="6511" y="2655"/>
                  </a:cubicBezTo>
                  <a:lnTo>
                    <a:pt x="6537" y="2659"/>
                  </a:lnTo>
                  <a:lnTo>
                    <a:pt x="6545" y="2638"/>
                  </a:lnTo>
                  <a:cubicBezTo>
                    <a:pt x="7165" y="1297"/>
                    <a:pt x="8001" y="499"/>
                    <a:pt x="9037" y="274"/>
                  </a:cubicBezTo>
                  <a:cubicBezTo>
                    <a:pt x="9249" y="227"/>
                    <a:pt x="9462" y="206"/>
                    <a:pt x="9672" y="206"/>
                  </a:cubicBezTo>
                  <a:cubicBezTo>
                    <a:pt x="11321" y="206"/>
                    <a:pt x="12825" y="1476"/>
                    <a:pt x="12844" y="1488"/>
                  </a:cubicBezTo>
                  <a:lnTo>
                    <a:pt x="12861" y="1505"/>
                  </a:lnTo>
                  <a:lnTo>
                    <a:pt x="12882" y="1488"/>
                  </a:lnTo>
                  <a:cubicBezTo>
                    <a:pt x="13944" y="539"/>
                    <a:pt x="14965" y="60"/>
                    <a:pt x="15927" y="60"/>
                  </a:cubicBezTo>
                  <a:close/>
                  <a:moveTo>
                    <a:pt x="15933" y="0"/>
                  </a:moveTo>
                  <a:cubicBezTo>
                    <a:pt x="14961" y="0"/>
                    <a:pt x="13930" y="479"/>
                    <a:pt x="12861" y="1428"/>
                  </a:cubicBezTo>
                  <a:cubicBezTo>
                    <a:pt x="12763" y="1352"/>
                    <a:pt x="12309" y="991"/>
                    <a:pt x="11677" y="673"/>
                  </a:cubicBezTo>
                  <a:cubicBezTo>
                    <a:pt x="11161" y="416"/>
                    <a:pt x="10436" y="147"/>
                    <a:pt x="9669" y="147"/>
                  </a:cubicBezTo>
                  <a:cubicBezTo>
                    <a:pt x="9457" y="147"/>
                    <a:pt x="9243" y="168"/>
                    <a:pt x="9028" y="214"/>
                  </a:cubicBezTo>
                  <a:cubicBezTo>
                    <a:pt x="7976" y="448"/>
                    <a:pt x="7127" y="1246"/>
                    <a:pt x="6503" y="2591"/>
                  </a:cubicBezTo>
                  <a:cubicBezTo>
                    <a:pt x="6392" y="2566"/>
                    <a:pt x="5883" y="2447"/>
                    <a:pt x="5268" y="2443"/>
                  </a:cubicBezTo>
                  <a:cubicBezTo>
                    <a:pt x="5247" y="2442"/>
                    <a:pt x="5225" y="2442"/>
                    <a:pt x="5204" y="2442"/>
                  </a:cubicBezTo>
                  <a:cubicBezTo>
                    <a:pt x="4568" y="2442"/>
                    <a:pt x="3716" y="2568"/>
                    <a:pt x="3133" y="3134"/>
                  </a:cubicBezTo>
                  <a:cubicBezTo>
                    <a:pt x="2432" y="3818"/>
                    <a:pt x="2263" y="4976"/>
                    <a:pt x="2632" y="6577"/>
                  </a:cubicBezTo>
                  <a:cubicBezTo>
                    <a:pt x="2513" y="6581"/>
                    <a:pt x="2093" y="6615"/>
                    <a:pt x="1643" y="6746"/>
                  </a:cubicBezTo>
                  <a:cubicBezTo>
                    <a:pt x="930" y="6946"/>
                    <a:pt x="467" y="7285"/>
                    <a:pt x="293" y="7731"/>
                  </a:cubicBezTo>
                  <a:cubicBezTo>
                    <a:pt x="0" y="8495"/>
                    <a:pt x="544" y="9560"/>
                    <a:pt x="1906" y="10897"/>
                  </a:cubicBezTo>
                  <a:lnTo>
                    <a:pt x="2080" y="11067"/>
                  </a:lnTo>
                  <a:lnTo>
                    <a:pt x="2080" y="11067"/>
                  </a:lnTo>
                  <a:lnTo>
                    <a:pt x="1953" y="10863"/>
                  </a:lnTo>
                  <a:cubicBezTo>
                    <a:pt x="1456" y="10070"/>
                    <a:pt x="1337" y="9416"/>
                    <a:pt x="1596" y="8924"/>
                  </a:cubicBezTo>
                  <a:cubicBezTo>
                    <a:pt x="2067" y="8041"/>
                    <a:pt x="3629" y="7969"/>
                    <a:pt x="3642" y="7969"/>
                  </a:cubicBezTo>
                  <a:lnTo>
                    <a:pt x="3676" y="7969"/>
                  </a:lnTo>
                  <a:lnTo>
                    <a:pt x="3672" y="7935"/>
                  </a:lnTo>
                  <a:cubicBezTo>
                    <a:pt x="3311" y="6297"/>
                    <a:pt x="3472" y="5163"/>
                    <a:pt x="4156" y="4561"/>
                  </a:cubicBezTo>
                  <a:cubicBezTo>
                    <a:pt x="4591" y="4175"/>
                    <a:pt x="5180" y="4070"/>
                    <a:pt x="5691" y="4070"/>
                  </a:cubicBezTo>
                  <a:cubicBezTo>
                    <a:pt x="5827" y="4070"/>
                    <a:pt x="5958" y="4078"/>
                    <a:pt x="6078" y="4089"/>
                  </a:cubicBezTo>
                  <a:cubicBezTo>
                    <a:pt x="6707" y="4145"/>
                    <a:pt x="7203" y="4323"/>
                    <a:pt x="7207" y="4323"/>
                  </a:cubicBezTo>
                  <a:lnTo>
                    <a:pt x="7233" y="4331"/>
                  </a:lnTo>
                  <a:lnTo>
                    <a:pt x="7246" y="4306"/>
                  </a:lnTo>
                  <a:cubicBezTo>
                    <a:pt x="7831" y="2901"/>
                    <a:pt x="8629" y="2073"/>
                    <a:pt x="9622" y="1840"/>
                  </a:cubicBezTo>
                  <a:cubicBezTo>
                    <a:pt x="9824" y="1792"/>
                    <a:pt x="10025" y="1771"/>
                    <a:pt x="10222" y="1771"/>
                  </a:cubicBezTo>
                  <a:cubicBezTo>
                    <a:pt x="10863" y="1771"/>
                    <a:pt x="11460" y="1991"/>
                    <a:pt x="11889" y="2205"/>
                  </a:cubicBezTo>
                  <a:cubicBezTo>
                    <a:pt x="12496" y="2506"/>
                    <a:pt x="12903" y="2859"/>
                    <a:pt x="12908" y="2863"/>
                  </a:cubicBezTo>
                  <a:lnTo>
                    <a:pt x="12929" y="2880"/>
                  </a:lnTo>
                  <a:lnTo>
                    <a:pt x="12950" y="2863"/>
                  </a:lnTo>
                  <a:cubicBezTo>
                    <a:pt x="13911" y="1920"/>
                    <a:pt x="14839" y="1444"/>
                    <a:pt x="15716" y="1444"/>
                  </a:cubicBezTo>
                  <a:cubicBezTo>
                    <a:pt x="15870" y="1444"/>
                    <a:pt x="16021" y="1459"/>
                    <a:pt x="16172" y="1488"/>
                  </a:cubicBezTo>
                  <a:cubicBezTo>
                    <a:pt x="17029" y="1653"/>
                    <a:pt x="17674" y="2277"/>
                    <a:pt x="18060" y="2769"/>
                  </a:cubicBezTo>
                  <a:cubicBezTo>
                    <a:pt x="18485" y="3308"/>
                    <a:pt x="18705" y="3809"/>
                    <a:pt x="18710" y="3814"/>
                  </a:cubicBezTo>
                  <a:lnTo>
                    <a:pt x="18718" y="3835"/>
                  </a:lnTo>
                  <a:lnTo>
                    <a:pt x="18739" y="3831"/>
                  </a:lnTo>
                  <a:cubicBezTo>
                    <a:pt x="19169" y="3761"/>
                    <a:pt x="19566" y="3727"/>
                    <a:pt x="19931" y="3727"/>
                  </a:cubicBezTo>
                  <a:cubicBezTo>
                    <a:pt x="20978" y="3727"/>
                    <a:pt x="21754" y="4012"/>
                    <a:pt x="22245" y="4582"/>
                  </a:cubicBezTo>
                  <a:cubicBezTo>
                    <a:pt x="23336" y="5851"/>
                    <a:pt x="22627" y="8117"/>
                    <a:pt x="22623" y="8139"/>
                  </a:cubicBezTo>
                  <a:lnTo>
                    <a:pt x="22615" y="8168"/>
                  </a:lnTo>
                  <a:lnTo>
                    <a:pt x="22640" y="8177"/>
                  </a:lnTo>
                  <a:cubicBezTo>
                    <a:pt x="23786" y="8588"/>
                    <a:pt x="24516" y="9111"/>
                    <a:pt x="24809" y="9734"/>
                  </a:cubicBezTo>
                  <a:cubicBezTo>
                    <a:pt x="25000" y="10142"/>
                    <a:pt x="25004" y="10596"/>
                    <a:pt x="24826" y="11088"/>
                  </a:cubicBezTo>
                  <a:lnTo>
                    <a:pt x="24779" y="11212"/>
                  </a:lnTo>
                  <a:lnTo>
                    <a:pt x="24873" y="11122"/>
                  </a:lnTo>
                  <a:cubicBezTo>
                    <a:pt x="25798" y="10189"/>
                    <a:pt x="26180" y="9352"/>
                    <a:pt x="26002" y="8627"/>
                  </a:cubicBezTo>
                  <a:cubicBezTo>
                    <a:pt x="25815" y="7846"/>
                    <a:pt x="24974" y="7205"/>
                    <a:pt x="23506" y="6725"/>
                  </a:cubicBezTo>
                  <a:cubicBezTo>
                    <a:pt x="23544" y="6602"/>
                    <a:pt x="23701" y="6106"/>
                    <a:pt x="23748" y="5494"/>
                  </a:cubicBezTo>
                  <a:cubicBezTo>
                    <a:pt x="23803" y="4845"/>
                    <a:pt x="23748" y="3924"/>
                    <a:pt x="23188" y="3245"/>
                  </a:cubicBezTo>
                  <a:cubicBezTo>
                    <a:pt x="22652" y="2598"/>
                    <a:pt x="21769" y="2271"/>
                    <a:pt x="20550" y="2271"/>
                  </a:cubicBezTo>
                  <a:cubicBezTo>
                    <a:pt x="20146" y="2271"/>
                    <a:pt x="19705" y="2307"/>
                    <a:pt x="19227" y="2379"/>
                  </a:cubicBezTo>
                  <a:cubicBezTo>
                    <a:pt x="19126" y="2175"/>
                    <a:pt x="18188" y="401"/>
                    <a:pt x="16507" y="57"/>
                  </a:cubicBezTo>
                  <a:cubicBezTo>
                    <a:pt x="16318" y="19"/>
                    <a:pt x="16127" y="0"/>
                    <a:pt x="1593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3"/>
            <p:cNvSpPr/>
            <p:nvPr/>
          </p:nvSpPr>
          <p:spPr>
            <a:xfrm>
              <a:off x="-5627721" y="1462665"/>
              <a:ext cx="2405511" cy="656859"/>
            </a:xfrm>
            <a:custGeom>
              <a:avLst/>
              <a:gdLst/>
              <a:ahLst/>
              <a:cxnLst/>
              <a:rect l="l" t="t" r="r" b="b"/>
              <a:pathLst>
                <a:path w="24833" h="6781" extrusionOk="0">
                  <a:moveTo>
                    <a:pt x="568" y="1"/>
                  </a:moveTo>
                  <a:cubicBezTo>
                    <a:pt x="0" y="3770"/>
                    <a:pt x="2544" y="3855"/>
                    <a:pt x="2775" y="3855"/>
                  </a:cubicBezTo>
                  <a:cubicBezTo>
                    <a:pt x="2786" y="3855"/>
                    <a:pt x="2792" y="3855"/>
                    <a:pt x="2792" y="3855"/>
                  </a:cubicBezTo>
                  <a:cubicBezTo>
                    <a:pt x="3553" y="5519"/>
                    <a:pt x="4735" y="5921"/>
                    <a:pt x="5700" y="5921"/>
                  </a:cubicBezTo>
                  <a:cubicBezTo>
                    <a:pt x="6603" y="5921"/>
                    <a:pt x="7316" y="5569"/>
                    <a:pt x="7316" y="5569"/>
                  </a:cubicBezTo>
                  <a:cubicBezTo>
                    <a:pt x="8313" y="6482"/>
                    <a:pt x="9319" y="6781"/>
                    <a:pt x="10209" y="6781"/>
                  </a:cubicBezTo>
                  <a:cubicBezTo>
                    <a:pt x="11888" y="6781"/>
                    <a:pt x="13152" y="5718"/>
                    <a:pt x="13152" y="5718"/>
                  </a:cubicBezTo>
                  <a:cubicBezTo>
                    <a:pt x="14197" y="6491"/>
                    <a:pt x="15120" y="6769"/>
                    <a:pt x="15908" y="6769"/>
                  </a:cubicBezTo>
                  <a:cubicBezTo>
                    <a:pt x="17921" y="6769"/>
                    <a:pt x="19048" y="4954"/>
                    <a:pt x="19048" y="4954"/>
                  </a:cubicBezTo>
                  <a:cubicBezTo>
                    <a:pt x="24833" y="4886"/>
                    <a:pt x="23538" y="501"/>
                    <a:pt x="23538" y="501"/>
                  </a:cubicBezTo>
                  <a:lnTo>
                    <a:pt x="568" y="1"/>
                  </a:lnTo>
                  <a:close/>
                </a:path>
              </a:pathLst>
            </a:custGeom>
            <a:solidFill>
              <a:srgbClr val="E0AAE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3"/>
            <p:cNvSpPr/>
            <p:nvPr/>
          </p:nvSpPr>
          <p:spPr>
            <a:xfrm>
              <a:off x="-5596239" y="1459759"/>
              <a:ext cx="2297600" cy="662089"/>
            </a:xfrm>
            <a:custGeom>
              <a:avLst/>
              <a:gdLst/>
              <a:ahLst/>
              <a:cxnLst/>
              <a:rect l="l" t="t" r="r" b="b"/>
              <a:pathLst>
                <a:path w="23719" h="6835" extrusionOk="0">
                  <a:moveTo>
                    <a:pt x="268" y="60"/>
                  </a:moveTo>
                  <a:lnTo>
                    <a:pt x="23192" y="561"/>
                  </a:lnTo>
                  <a:cubicBezTo>
                    <a:pt x="23243" y="752"/>
                    <a:pt x="23599" y="2263"/>
                    <a:pt x="22725" y="3447"/>
                  </a:cubicBezTo>
                  <a:cubicBezTo>
                    <a:pt x="22004" y="4424"/>
                    <a:pt x="20654" y="4933"/>
                    <a:pt x="18723" y="4954"/>
                  </a:cubicBezTo>
                  <a:lnTo>
                    <a:pt x="18706" y="4954"/>
                  </a:lnTo>
                  <a:lnTo>
                    <a:pt x="18697" y="4967"/>
                  </a:lnTo>
                  <a:cubicBezTo>
                    <a:pt x="18689" y="4984"/>
                    <a:pt x="17789" y="6410"/>
                    <a:pt x="16197" y="6711"/>
                  </a:cubicBezTo>
                  <a:cubicBezTo>
                    <a:pt x="15994" y="6750"/>
                    <a:pt x="15789" y="6770"/>
                    <a:pt x="15581" y="6770"/>
                  </a:cubicBezTo>
                  <a:cubicBezTo>
                    <a:pt x="14700" y="6770"/>
                    <a:pt x="13782" y="6420"/>
                    <a:pt x="12844" y="5722"/>
                  </a:cubicBezTo>
                  <a:lnTo>
                    <a:pt x="12823" y="5710"/>
                  </a:lnTo>
                  <a:lnTo>
                    <a:pt x="12806" y="5727"/>
                  </a:lnTo>
                  <a:cubicBezTo>
                    <a:pt x="12802" y="5731"/>
                    <a:pt x="12059" y="6346"/>
                    <a:pt x="10977" y="6635"/>
                  </a:cubicBezTo>
                  <a:cubicBezTo>
                    <a:pt x="10662" y="6718"/>
                    <a:pt x="10297" y="6778"/>
                    <a:pt x="9898" y="6778"/>
                  </a:cubicBezTo>
                  <a:cubicBezTo>
                    <a:pt x="9038" y="6778"/>
                    <a:pt x="8021" y="6500"/>
                    <a:pt x="7012" y="5578"/>
                  </a:cubicBezTo>
                  <a:lnTo>
                    <a:pt x="6995" y="5565"/>
                  </a:lnTo>
                  <a:lnTo>
                    <a:pt x="6978" y="5574"/>
                  </a:lnTo>
                  <a:cubicBezTo>
                    <a:pt x="6969" y="5577"/>
                    <a:pt x="6260" y="5921"/>
                    <a:pt x="5371" y="5921"/>
                  </a:cubicBezTo>
                  <a:cubicBezTo>
                    <a:pt x="5048" y="5921"/>
                    <a:pt x="4701" y="5875"/>
                    <a:pt x="4355" y="5752"/>
                  </a:cubicBezTo>
                  <a:cubicBezTo>
                    <a:pt x="3562" y="5468"/>
                    <a:pt x="2933" y="4835"/>
                    <a:pt x="2492" y="3872"/>
                  </a:cubicBezTo>
                  <a:lnTo>
                    <a:pt x="2484" y="3855"/>
                  </a:lnTo>
                  <a:lnTo>
                    <a:pt x="2467" y="3855"/>
                  </a:lnTo>
                  <a:cubicBezTo>
                    <a:pt x="2466" y="3855"/>
                    <a:pt x="2463" y="3855"/>
                    <a:pt x="2457" y="3855"/>
                  </a:cubicBezTo>
                  <a:cubicBezTo>
                    <a:pt x="2352" y="3855"/>
                    <a:pt x="1468" y="3836"/>
                    <a:pt x="841" y="3129"/>
                  </a:cubicBezTo>
                  <a:cubicBezTo>
                    <a:pt x="255" y="2475"/>
                    <a:pt x="64" y="1440"/>
                    <a:pt x="268" y="60"/>
                  </a:cubicBezTo>
                  <a:close/>
                  <a:moveTo>
                    <a:pt x="217" y="1"/>
                  </a:moveTo>
                  <a:lnTo>
                    <a:pt x="217" y="26"/>
                  </a:lnTo>
                  <a:cubicBezTo>
                    <a:pt x="1" y="1440"/>
                    <a:pt x="200" y="2497"/>
                    <a:pt x="799" y="3171"/>
                  </a:cubicBezTo>
                  <a:cubicBezTo>
                    <a:pt x="1427" y="3876"/>
                    <a:pt x="2305" y="3910"/>
                    <a:pt x="2445" y="3910"/>
                  </a:cubicBezTo>
                  <a:cubicBezTo>
                    <a:pt x="2895" y="4882"/>
                    <a:pt x="3532" y="5519"/>
                    <a:pt x="4338" y="5807"/>
                  </a:cubicBezTo>
                  <a:cubicBezTo>
                    <a:pt x="4690" y="5932"/>
                    <a:pt x="5042" y="5977"/>
                    <a:pt x="5370" y="5977"/>
                  </a:cubicBezTo>
                  <a:cubicBezTo>
                    <a:pt x="6196" y="5977"/>
                    <a:pt x="6868" y="5688"/>
                    <a:pt x="6987" y="5633"/>
                  </a:cubicBezTo>
                  <a:cubicBezTo>
                    <a:pt x="8001" y="6559"/>
                    <a:pt x="9024" y="6834"/>
                    <a:pt x="9894" y="6834"/>
                  </a:cubicBezTo>
                  <a:cubicBezTo>
                    <a:pt x="10302" y="6834"/>
                    <a:pt x="10675" y="6775"/>
                    <a:pt x="10994" y="6690"/>
                  </a:cubicBezTo>
                  <a:cubicBezTo>
                    <a:pt x="11995" y="6423"/>
                    <a:pt x="12708" y="5879"/>
                    <a:pt x="12827" y="5782"/>
                  </a:cubicBezTo>
                  <a:cubicBezTo>
                    <a:pt x="13772" y="6479"/>
                    <a:pt x="14697" y="6829"/>
                    <a:pt x="15585" y="6829"/>
                  </a:cubicBezTo>
                  <a:cubicBezTo>
                    <a:pt x="15794" y="6829"/>
                    <a:pt x="16001" y="6810"/>
                    <a:pt x="16206" y="6771"/>
                  </a:cubicBezTo>
                  <a:cubicBezTo>
                    <a:pt x="17742" y="6474"/>
                    <a:pt x="18642" y="5158"/>
                    <a:pt x="18735" y="5014"/>
                  </a:cubicBezTo>
                  <a:cubicBezTo>
                    <a:pt x="20684" y="4988"/>
                    <a:pt x="22038" y="4470"/>
                    <a:pt x="22768" y="3481"/>
                  </a:cubicBezTo>
                  <a:cubicBezTo>
                    <a:pt x="23718" y="2195"/>
                    <a:pt x="23247" y="540"/>
                    <a:pt x="23243" y="523"/>
                  </a:cubicBezTo>
                  <a:lnTo>
                    <a:pt x="23234" y="502"/>
                  </a:lnTo>
                  <a:lnTo>
                    <a:pt x="243"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3"/>
            <p:cNvSpPr/>
            <p:nvPr/>
          </p:nvSpPr>
          <p:spPr>
            <a:xfrm>
              <a:off x="-5586746" y="1326761"/>
              <a:ext cx="2297891" cy="576362"/>
            </a:xfrm>
            <a:custGeom>
              <a:avLst/>
              <a:gdLst/>
              <a:ahLst/>
              <a:cxnLst/>
              <a:rect l="l" t="t" r="r" b="b"/>
              <a:pathLst>
                <a:path w="23722" h="5950" extrusionOk="0">
                  <a:moveTo>
                    <a:pt x="20332" y="0"/>
                  </a:moveTo>
                  <a:cubicBezTo>
                    <a:pt x="20197" y="0"/>
                    <a:pt x="20055" y="4"/>
                    <a:pt x="19906" y="11"/>
                  </a:cubicBezTo>
                  <a:cubicBezTo>
                    <a:pt x="19872" y="11"/>
                    <a:pt x="19834" y="11"/>
                    <a:pt x="19800" y="16"/>
                  </a:cubicBezTo>
                  <a:lnTo>
                    <a:pt x="2823" y="173"/>
                  </a:lnTo>
                  <a:lnTo>
                    <a:pt x="2640" y="173"/>
                  </a:lnTo>
                  <a:cubicBezTo>
                    <a:pt x="2144" y="177"/>
                    <a:pt x="1647" y="262"/>
                    <a:pt x="1184" y="449"/>
                  </a:cubicBezTo>
                  <a:cubicBezTo>
                    <a:pt x="603" y="678"/>
                    <a:pt x="0" y="1081"/>
                    <a:pt x="132" y="1743"/>
                  </a:cubicBezTo>
                  <a:cubicBezTo>
                    <a:pt x="352" y="2881"/>
                    <a:pt x="2390" y="3831"/>
                    <a:pt x="2390" y="3831"/>
                  </a:cubicBezTo>
                  <a:cubicBezTo>
                    <a:pt x="2390" y="3831"/>
                    <a:pt x="3222" y="3326"/>
                    <a:pt x="4217" y="3326"/>
                  </a:cubicBezTo>
                  <a:cubicBezTo>
                    <a:pt x="5202" y="3326"/>
                    <a:pt x="6347" y="3822"/>
                    <a:pt x="6999" y="5797"/>
                  </a:cubicBezTo>
                  <a:cubicBezTo>
                    <a:pt x="6999" y="5797"/>
                    <a:pt x="8329" y="4516"/>
                    <a:pt x="9982" y="4516"/>
                  </a:cubicBezTo>
                  <a:cubicBezTo>
                    <a:pt x="10851" y="4516"/>
                    <a:pt x="11810" y="4870"/>
                    <a:pt x="12712" y="5949"/>
                  </a:cubicBezTo>
                  <a:cubicBezTo>
                    <a:pt x="12712" y="5949"/>
                    <a:pt x="14282" y="4335"/>
                    <a:pt x="16155" y="4335"/>
                  </a:cubicBezTo>
                  <a:cubicBezTo>
                    <a:pt x="16872" y="4335"/>
                    <a:pt x="17632" y="4571"/>
                    <a:pt x="18366" y="5224"/>
                  </a:cubicBezTo>
                  <a:cubicBezTo>
                    <a:pt x="18366" y="5224"/>
                    <a:pt x="18952" y="2286"/>
                    <a:pt x="22582" y="2286"/>
                  </a:cubicBezTo>
                  <a:cubicBezTo>
                    <a:pt x="22761" y="2286"/>
                    <a:pt x="22947" y="2293"/>
                    <a:pt x="23141" y="2308"/>
                  </a:cubicBezTo>
                  <a:cubicBezTo>
                    <a:pt x="23141" y="2308"/>
                    <a:pt x="23721" y="0"/>
                    <a:pt x="20332" y="0"/>
                  </a:cubicBezTo>
                  <a:close/>
                </a:path>
              </a:pathLst>
            </a:custGeom>
            <a:solidFill>
              <a:srgbClr val="EDF4F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3"/>
            <p:cNvSpPr/>
            <p:nvPr/>
          </p:nvSpPr>
          <p:spPr>
            <a:xfrm>
              <a:off x="-5587230" y="1323855"/>
              <a:ext cx="2264278" cy="583336"/>
            </a:xfrm>
            <a:custGeom>
              <a:avLst/>
              <a:gdLst/>
              <a:ahLst/>
              <a:cxnLst/>
              <a:rect l="l" t="t" r="r" b="b"/>
              <a:pathLst>
                <a:path w="23375" h="6022" extrusionOk="0">
                  <a:moveTo>
                    <a:pt x="20335" y="56"/>
                  </a:moveTo>
                  <a:cubicBezTo>
                    <a:pt x="21512" y="56"/>
                    <a:pt x="22332" y="334"/>
                    <a:pt x="22785" y="878"/>
                  </a:cubicBezTo>
                  <a:cubicBezTo>
                    <a:pt x="23260" y="1459"/>
                    <a:pt x="23150" y="2168"/>
                    <a:pt x="23120" y="2308"/>
                  </a:cubicBezTo>
                  <a:cubicBezTo>
                    <a:pt x="22953" y="2295"/>
                    <a:pt x="22777" y="2288"/>
                    <a:pt x="22595" y="2288"/>
                  </a:cubicBezTo>
                  <a:cubicBezTo>
                    <a:pt x="21488" y="2288"/>
                    <a:pt x="20148" y="2565"/>
                    <a:pt x="19190" y="3658"/>
                  </a:cubicBezTo>
                  <a:cubicBezTo>
                    <a:pt x="18604" y="4316"/>
                    <a:pt x="18400" y="5016"/>
                    <a:pt x="18354" y="5203"/>
                  </a:cubicBezTo>
                  <a:cubicBezTo>
                    <a:pt x="17618" y="4560"/>
                    <a:pt x="16856" y="4338"/>
                    <a:pt x="16156" y="4338"/>
                  </a:cubicBezTo>
                  <a:cubicBezTo>
                    <a:pt x="15552" y="4338"/>
                    <a:pt x="14994" y="4504"/>
                    <a:pt x="14538" y="4706"/>
                  </a:cubicBezTo>
                  <a:cubicBezTo>
                    <a:pt x="13566" y="5135"/>
                    <a:pt x="12853" y="5805"/>
                    <a:pt x="12717" y="5937"/>
                  </a:cubicBezTo>
                  <a:cubicBezTo>
                    <a:pt x="11970" y="5050"/>
                    <a:pt x="11109" y="4574"/>
                    <a:pt x="10158" y="4524"/>
                  </a:cubicBezTo>
                  <a:cubicBezTo>
                    <a:pt x="10103" y="4519"/>
                    <a:pt x="10043" y="4519"/>
                    <a:pt x="9988" y="4519"/>
                  </a:cubicBezTo>
                  <a:cubicBezTo>
                    <a:pt x="8486" y="4519"/>
                    <a:pt x="7233" y="5580"/>
                    <a:pt x="7017" y="5776"/>
                  </a:cubicBezTo>
                  <a:cubicBezTo>
                    <a:pt x="6609" y="4566"/>
                    <a:pt x="5973" y="3794"/>
                    <a:pt x="5128" y="3484"/>
                  </a:cubicBezTo>
                  <a:cubicBezTo>
                    <a:pt x="4826" y="3372"/>
                    <a:pt x="4519" y="3328"/>
                    <a:pt x="4226" y="3328"/>
                  </a:cubicBezTo>
                  <a:cubicBezTo>
                    <a:pt x="3298" y="3328"/>
                    <a:pt x="2504" y="3763"/>
                    <a:pt x="2395" y="3827"/>
                  </a:cubicBezTo>
                  <a:cubicBezTo>
                    <a:pt x="2310" y="3789"/>
                    <a:pt x="1847" y="3560"/>
                    <a:pt x="1363" y="3221"/>
                  </a:cubicBezTo>
                  <a:cubicBezTo>
                    <a:pt x="880" y="2877"/>
                    <a:pt x="277" y="2346"/>
                    <a:pt x="162" y="1765"/>
                  </a:cubicBezTo>
                  <a:cubicBezTo>
                    <a:pt x="35" y="1115"/>
                    <a:pt x="659" y="721"/>
                    <a:pt x="1202" y="504"/>
                  </a:cubicBezTo>
                  <a:cubicBezTo>
                    <a:pt x="1639" y="326"/>
                    <a:pt x="2127" y="237"/>
                    <a:pt x="2645" y="232"/>
                  </a:cubicBezTo>
                  <a:lnTo>
                    <a:pt x="19805" y="75"/>
                  </a:lnTo>
                  <a:cubicBezTo>
                    <a:pt x="19839" y="71"/>
                    <a:pt x="19877" y="71"/>
                    <a:pt x="19911" y="67"/>
                  </a:cubicBezTo>
                  <a:cubicBezTo>
                    <a:pt x="20057" y="59"/>
                    <a:pt x="20199" y="56"/>
                    <a:pt x="20335" y="56"/>
                  </a:cubicBezTo>
                  <a:close/>
                  <a:moveTo>
                    <a:pt x="20332" y="1"/>
                  </a:moveTo>
                  <a:cubicBezTo>
                    <a:pt x="20195" y="1"/>
                    <a:pt x="20053" y="4"/>
                    <a:pt x="19907" y="12"/>
                  </a:cubicBezTo>
                  <a:cubicBezTo>
                    <a:pt x="19873" y="12"/>
                    <a:pt x="19839" y="16"/>
                    <a:pt x="19801" y="16"/>
                  </a:cubicBezTo>
                  <a:lnTo>
                    <a:pt x="2828" y="173"/>
                  </a:lnTo>
                  <a:lnTo>
                    <a:pt x="2645" y="173"/>
                  </a:lnTo>
                  <a:cubicBezTo>
                    <a:pt x="2119" y="177"/>
                    <a:pt x="1627" y="271"/>
                    <a:pt x="1181" y="449"/>
                  </a:cubicBezTo>
                  <a:cubicBezTo>
                    <a:pt x="370" y="772"/>
                    <a:pt x="1" y="1234"/>
                    <a:pt x="107" y="1777"/>
                  </a:cubicBezTo>
                  <a:cubicBezTo>
                    <a:pt x="332" y="2915"/>
                    <a:pt x="2297" y="3849"/>
                    <a:pt x="2382" y="3887"/>
                  </a:cubicBezTo>
                  <a:lnTo>
                    <a:pt x="2395" y="3895"/>
                  </a:lnTo>
                  <a:lnTo>
                    <a:pt x="2408" y="3887"/>
                  </a:lnTo>
                  <a:cubicBezTo>
                    <a:pt x="2421" y="3880"/>
                    <a:pt x="3252" y="3385"/>
                    <a:pt x="4231" y="3385"/>
                  </a:cubicBezTo>
                  <a:cubicBezTo>
                    <a:pt x="4516" y="3385"/>
                    <a:pt x="4813" y="3427"/>
                    <a:pt x="5107" y="3535"/>
                  </a:cubicBezTo>
                  <a:cubicBezTo>
                    <a:pt x="5947" y="3844"/>
                    <a:pt x="6576" y="4621"/>
                    <a:pt x="6979" y="5835"/>
                  </a:cubicBezTo>
                  <a:lnTo>
                    <a:pt x="6991" y="5878"/>
                  </a:lnTo>
                  <a:lnTo>
                    <a:pt x="7025" y="5848"/>
                  </a:lnTo>
                  <a:cubicBezTo>
                    <a:pt x="7038" y="5835"/>
                    <a:pt x="8363" y="4574"/>
                    <a:pt x="9984" y="4574"/>
                  </a:cubicBezTo>
                  <a:cubicBezTo>
                    <a:pt x="10040" y="4574"/>
                    <a:pt x="10097" y="4576"/>
                    <a:pt x="10154" y="4579"/>
                  </a:cubicBezTo>
                  <a:cubicBezTo>
                    <a:pt x="11096" y="4630"/>
                    <a:pt x="11949" y="5109"/>
                    <a:pt x="12696" y="6001"/>
                  </a:cubicBezTo>
                  <a:lnTo>
                    <a:pt x="12717" y="6022"/>
                  </a:lnTo>
                  <a:lnTo>
                    <a:pt x="12738" y="6001"/>
                  </a:lnTo>
                  <a:cubicBezTo>
                    <a:pt x="12747" y="5992"/>
                    <a:pt x="13498" y="5228"/>
                    <a:pt x="14564" y="4757"/>
                  </a:cubicBezTo>
                  <a:cubicBezTo>
                    <a:pt x="15012" y="4560"/>
                    <a:pt x="15562" y="4398"/>
                    <a:pt x="16157" y="4398"/>
                  </a:cubicBezTo>
                  <a:cubicBezTo>
                    <a:pt x="16855" y="4398"/>
                    <a:pt x="17616" y="4621"/>
                    <a:pt x="18350" y="5275"/>
                  </a:cubicBezTo>
                  <a:lnTo>
                    <a:pt x="18388" y="5309"/>
                  </a:lnTo>
                  <a:lnTo>
                    <a:pt x="18400" y="5258"/>
                  </a:lnTo>
                  <a:cubicBezTo>
                    <a:pt x="18400" y="5254"/>
                    <a:pt x="18566" y="4447"/>
                    <a:pt x="19232" y="3692"/>
                  </a:cubicBezTo>
                  <a:cubicBezTo>
                    <a:pt x="20179" y="2619"/>
                    <a:pt x="21501" y="2345"/>
                    <a:pt x="22593" y="2345"/>
                  </a:cubicBezTo>
                  <a:cubicBezTo>
                    <a:pt x="22784" y="2345"/>
                    <a:pt x="22968" y="2354"/>
                    <a:pt x="23141" y="2367"/>
                  </a:cubicBezTo>
                  <a:lnTo>
                    <a:pt x="23167" y="2367"/>
                  </a:lnTo>
                  <a:lnTo>
                    <a:pt x="23171" y="2346"/>
                  </a:lnTo>
                  <a:cubicBezTo>
                    <a:pt x="23175" y="2338"/>
                    <a:pt x="23375" y="1510"/>
                    <a:pt x="22827" y="844"/>
                  </a:cubicBezTo>
                  <a:cubicBezTo>
                    <a:pt x="22366" y="284"/>
                    <a:pt x="21529" y="1"/>
                    <a:pt x="20332"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3"/>
            <p:cNvSpPr/>
            <p:nvPr/>
          </p:nvSpPr>
          <p:spPr>
            <a:xfrm>
              <a:off x="-5362306" y="1698633"/>
              <a:ext cx="11237" cy="136680"/>
            </a:xfrm>
            <a:custGeom>
              <a:avLst/>
              <a:gdLst/>
              <a:ahLst/>
              <a:cxnLst/>
              <a:rect l="l" t="t" r="r" b="b"/>
              <a:pathLst>
                <a:path w="116" h="1411" extrusionOk="0">
                  <a:moveTo>
                    <a:pt x="56" y="1"/>
                  </a:moveTo>
                  <a:lnTo>
                    <a:pt x="1" y="1410"/>
                  </a:lnTo>
                  <a:lnTo>
                    <a:pt x="56" y="1410"/>
                  </a:lnTo>
                  <a:lnTo>
                    <a:pt x="115"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3"/>
            <p:cNvSpPr/>
            <p:nvPr/>
          </p:nvSpPr>
          <p:spPr>
            <a:xfrm>
              <a:off x="-4919528" y="1882001"/>
              <a:ext cx="10365" cy="123022"/>
            </a:xfrm>
            <a:custGeom>
              <a:avLst/>
              <a:gdLst/>
              <a:ahLst/>
              <a:cxnLst/>
              <a:rect l="l" t="t" r="r" b="b"/>
              <a:pathLst>
                <a:path w="107" h="1270" extrusionOk="0">
                  <a:moveTo>
                    <a:pt x="48" y="1"/>
                  </a:moveTo>
                  <a:lnTo>
                    <a:pt x="1" y="1266"/>
                  </a:lnTo>
                  <a:lnTo>
                    <a:pt x="56" y="1270"/>
                  </a:lnTo>
                  <a:lnTo>
                    <a:pt x="107"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3"/>
            <p:cNvSpPr/>
            <p:nvPr/>
          </p:nvSpPr>
          <p:spPr>
            <a:xfrm>
              <a:off x="-4358281" y="1901762"/>
              <a:ext cx="7071" cy="118566"/>
            </a:xfrm>
            <a:custGeom>
              <a:avLst/>
              <a:gdLst/>
              <a:ahLst/>
              <a:cxnLst/>
              <a:rect l="l" t="t" r="r" b="b"/>
              <a:pathLst>
                <a:path w="73" h="1224" extrusionOk="0">
                  <a:moveTo>
                    <a:pt x="0" y="1"/>
                  </a:moveTo>
                  <a:lnTo>
                    <a:pt x="17" y="1223"/>
                  </a:lnTo>
                  <a:lnTo>
                    <a:pt x="73" y="1219"/>
                  </a:lnTo>
                  <a:lnTo>
                    <a:pt x="56"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3"/>
            <p:cNvSpPr/>
            <p:nvPr/>
          </p:nvSpPr>
          <p:spPr>
            <a:xfrm>
              <a:off x="-3809047" y="1830275"/>
              <a:ext cx="31385" cy="110623"/>
            </a:xfrm>
            <a:custGeom>
              <a:avLst/>
              <a:gdLst/>
              <a:ahLst/>
              <a:cxnLst/>
              <a:rect l="l" t="t" r="r" b="b"/>
              <a:pathLst>
                <a:path w="324" h="1142" extrusionOk="0">
                  <a:moveTo>
                    <a:pt x="56" y="0"/>
                  </a:moveTo>
                  <a:lnTo>
                    <a:pt x="1" y="13"/>
                  </a:lnTo>
                  <a:lnTo>
                    <a:pt x="264" y="1142"/>
                  </a:lnTo>
                  <a:lnTo>
                    <a:pt x="324" y="1129"/>
                  </a:lnTo>
                  <a:lnTo>
                    <a:pt x="56"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3"/>
            <p:cNvSpPr/>
            <p:nvPr/>
          </p:nvSpPr>
          <p:spPr>
            <a:xfrm>
              <a:off x="-5374220" y="1179814"/>
              <a:ext cx="1872449" cy="572390"/>
            </a:xfrm>
            <a:custGeom>
              <a:avLst/>
              <a:gdLst/>
              <a:ahLst/>
              <a:cxnLst/>
              <a:rect l="l" t="t" r="r" b="b"/>
              <a:pathLst>
                <a:path w="19330" h="5909" extrusionOk="0">
                  <a:moveTo>
                    <a:pt x="9639" y="0"/>
                  </a:moveTo>
                  <a:cubicBezTo>
                    <a:pt x="9630" y="0"/>
                    <a:pt x="9622" y="0"/>
                    <a:pt x="9614" y="0"/>
                  </a:cubicBezTo>
                  <a:cubicBezTo>
                    <a:pt x="5913" y="0"/>
                    <a:pt x="3074" y="1019"/>
                    <a:pt x="1550" y="1690"/>
                  </a:cubicBezTo>
                  <a:cubicBezTo>
                    <a:pt x="1036" y="1800"/>
                    <a:pt x="1" y="2114"/>
                    <a:pt x="149" y="2793"/>
                  </a:cubicBezTo>
                  <a:cubicBezTo>
                    <a:pt x="251" y="3256"/>
                    <a:pt x="671" y="3443"/>
                    <a:pt x="1028" y="3515"/>
                  </a:cubicBezTo>
                  <a:cubicBezTo>
                    <a:pt x="1156" y="3540"/>
                    <a:pt x="1287" y="3552"/>
                    <a:pt x="1417" y="3552"/>
                  </a:cubicBezTo>
                  <a:cubicBezTo>
                    <a:pt x="1529" y="3552"/>
                    <a:pt x="1640" y="3543"/>
                    <a:pt x="1749" y="3528"/>
                  </a:cubicBezTo>
                  <a:cubicBezTo>
                    <a:pt x="1894" y="3508"/>
                    <a:pt x="2118" y="3486"/>
                    <a:pt x="2389" y="3486"/>
                  </a:cubicBezTo>
                  <a:cubicBezTo>
                    <a:pt x="3415" y="3486"/>
                    <a:pt x="5125" y="3804"/>
                    <a:pt x="5866" y="5794"/>
                  </a:cubicBezTo>
                  <a:cubicBezTo>
                    <a:pt x="5866" y="5794"/>
                    <a:pt x="6971" y="4848"/>
                    <a:pt x="8346" y="4848"/>
                  </a:cubicBezTo>
                  <a:cubicBezTo>
                    <a:pt x="9070" y="4848"/>
                    <a:pt x="9868" y="5110"/>
                    <a:pt x="10620" y="5909"/>
                  </a:cubicBezTo>
                  <a:cubicBezTo>
                    <a:pt x="10620" y="5909"/>
                    <a:pt x="11923" y="4715"/>
                    <a:pt x="13480" y="4715"/>
                  </a:cubicBezTo>
                  <a:cubicBezTo>
                    <a:pt x="14077" y="4715"/>
                    <a:pt x="14711" y="4890"/>
                    <a:pt x="15323" y="5374"/>
                  </a:cubicBezTo>
                  <a:cubicBezTo>
                    <a:pt x="15323" y="5374"/>
                    <a:pt x="15396" y="3275"/>
                    <a:pt x="18271" y="3275"/>
                  </a:cubicBezTo>
                  <a:cubicBezTo>
                    <a:pt x="18327" y="3275"/>
                    <a:pt x="18384" y="3276"/>
                    <a:pt x="18442" y="3277"/>
                  </a:cubicBezTo>
                  <a:cubicBezTo>
                    <a:pt x="18450" y="3277"/>
                    <a:pt x="18458" y="3278"/>
                    <a:pt x="18466" y="3278"/>
                  </a:cubicBezTo>
                  <a:cubicBezTo>
                    <a:pt x="18996" y="3278"/>
                    <a:pt x="19330" y="2719"/>
                    <a:pt x="19054" y="2284"/>
                  </a:cubicBezTo>
                  <a:cubicBezTo>
                    <a:pt x="18833" y="1932"/>
                    <a:pt x="18370" y="1609"/>
                    <a:pt x="17437" y="1528"/>
                  </a:cubicBezTo>
                  <a:lnTo>
                    <a:pt x="17386" y="1528"/>
                  </a:lnTo>
                  <a:cubicBezTo>
                    <a:pt x="17369" y="1533"/>
                    <a:pt x="17352" y="1533"/>
                    <a:pt x="17335" y="1533"/>
                  </a:cubicBezTo>
                  <a:cubicBezTo>
                    <a:pt x="15827" y="906"/>
                    <a:pt x="13124" y="0"/>
                    <a:pt x="9639" y="0"/>
                  </a:cubicBezTo>
                  <a:close/>
                </a:path>
              </a:pathLst>
            </a:custGeom>
            <a:solidFill>
              <a:srgbClr val="CC9EDA"/>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3"/>
            <p:cNvSpPr/>
            <p:nvPr/>
          </p:nvSpPr>
          <p:spPr>
            <a:xfrm>
              <a:off x="-5365987" y="1176908"/>
              <a:ext cx="1853075" cy="579461"/>
            </a:xfrm>
            <a:custGeom>
              <a:avLst/>
              <a:gdLst/>
              <a:ahLst/>
              <a:cxnLst/>
              <a:rect l="l" t="t" r="r" b="b"/>
              <a:pathLst>
                <a:path w="19130" h="5982" extrusionOk="0">
                  <a:moveTo>
                    <a:pt x="9542" y="60"/>
                  </a:moveTo>
                  <a:cubicBezTo>
                    <a:pt x="12169" y="60"/>
                    <a:pt x="14830" y="587"/>
                    <a:pt x="17241" y="1588"/>
                  </a:cubicBezTo>
                  <a:lnTo>
                    <a:pt x="17245" y="1592"/>
                  </a:lnTo>
                  <a:lnTo>
                    <a:pt x="17254" y="1592"/>
                  </a:lnTo>
                  <a:cubicBezTo>
                    <a:pt x="17271" y="1592"/>
                    <a:pt x="17288" y="1588"/>
                    <a:pt x="17305" y="1588"/>
                  </a:cubicBezTo>
                  <a:lnTo>
                    <a:pt x="17352" y="1584"/>
                  </a:lnTo>
                  <a:cubicBezTo>
                    <a:pt x="18141" y="1656"/>
                    <a:pt x="18676" y="1907"/>
                    <a:pt x="18943" y="2327"/>
                  </a:cubicBezTo>
                  <a:cubicBezTo>
                    <a:pt x="19066" y="2522"/>
                    <a:pt x="19071" y="2751"/>
                    <a:pt x="18956" y="2951"/>
                  </a:cubicBezTo>
                  <a:cubicBezTo>
                    <a:pt x="18841" y="3156"/>
                    <a:pt x="18622" y="3282"/>
                    <a:pt x="18381" y="3282"/>
                  </a:cubicBezTo>
                  <a:cubicBezTo>
                    <a:pt x="18373" y="3282"/>
                    <a:pt x="18365" y="3282"/>
                    <a:pt x="18357" y="3282"/>
                  </a:cubicBezTo>
                  <a:cubicBezTo>
                    <a:pt x="18297" y="3280"/>
                    <a:pt x="18238" y="3279"/>
                    <a:pt x="18179" y="3279"/>
                  </a:cubicBezTo>
                  <a:cubicBezTo>
                    <a:pt x="16716" y="3279"/>
                    <a:pt x="15988" y="3831"/>
                    <a:pt x="15633" y="4305"/>
                  </a:cubicBezTo>
                  <a:cubicBezTo>
                    <a:pt x="15302" y="4750"/>
                    <a:pt x="15229" y="5196"/>
                    <a:pt x="15212" y="5344"/>
                  </a:cubicBezTo>
                  <a:cubicBezTo>
                    <a:pt x="14604" y="4879"/>
                    <a:pt x="13975" y="4718"/>
                    <a:pt x="13396" y="4718"/>
                  </a:cubicBezTo>
                  <a:cubicBezTo>
                    <a:pt x="12893" y="4718"/>
                    <a:pt x="12427" y="4840"/>
                    <a:pt x="12046" y="4988"/>
                  </a:cubicBezTo>
                  <a:cubicBezTo>
                    <a:pt x="11244" y="5302"/>
                    <a:pt x="10654" y="5799"/>
                    <a:pt x="10535" y="5900"/>
                  </a:cubicBezTo>
                  <a:cubicBezTo>
                    <a:pt x="9771" y="5098"/>
                    <a:pt x="8956" y="4852"/>
                    <a:pt x="8252" y="4852"/>
                  </a:cubicBezTo>
                  <a:cubicBezTo>
                    <a:pt x="7916" y="4852"/>
                    <a:pt x="7602" y="4907"/>
                    <a:pt x="7331" y="4984"/>
                  </a:cubicBezTo>
                  <a:cubicBezTo>
                    <a:pt x="6533" y="5213"/>
                    <a:pt x="5934" y="5667"/>
                    <a:pt x="5794" y="5777"/>
                  </a:cubicBezTo>
                  <a:cubicBezTo>
                    <a:pt x="5387" y="4716"/>
                    <a:pt x="4665" y="4012"/>
                    <a:pt x="3642" y="3685"/>
                  </a:cubicBezTo>
                  <a:cubicBezTo>
                    <a:pt x="3162" y="3530"/>
                    <a:pt x="2688" y="3487"/>
                    <a:pt x="2311" y="3487"/>
                  </a:cubicBezTo>
                  <a:cubicBezTo>
                    <a:pt x="2026" y="3487"/>
                    <a:pt x="1795" y="3512"/>
                    <a:pt x="1660" y="3532"/>
                  </a:cubicBezTo>
                  <a:cubicBezTo>
                    <a:pt x="1549" y="3547"/>
                    <a:pt x="1442" y="3554"/>
                    <a:pt x="1338" y="3554"/>
                  </a:cubicBezTo>
                  <a:cubicBezTo>
                    <a:pt x="1203" y="3554"/>
                    <a:pt x="1074" y="3542"/>
                    <a:pt x="951" y="3515"/>
                  </a:cubicBezTo>
                  <a:cubicBezTo>
                    <a:pt x="616" y="3447"/>
                    <a:pt x="191" y="3273"/>
                    <a:pt x="94" y="2819"/>
                  </a:cubicBezTo>
                  <a:cubicBezTo>
                    <a:pt x="60" y="2671"/>
                    <a:pt x="85" y="2530"/>
                    <a:pt x="166" y="2403"/>
                  </a:cubicBezTo>
                  <a:cubicBezTo>
                    <a:pt x="408" y="2030"/>
                    <a:pt x="1087" y="1830"/>
                    <a:pt x="1478" y="1745"/>
                  </a:cubicBezTo>
                  <a:cubicBezTo>
                    <a:pt x="3986" y="642"/>
                    <a:pt x="6770" y="60"/>
                    <a:pt x="9529" y="60"/>
                  </a:cubicBezTo>
                  <a:close/>
                  <a:moveTo>
                    <a:pt x="9529" y="1"/>
                  </a:moveTo>
                  <a:cubicBezTo>
                    <a:pt x="6762" y="1"/>
                    <a:pt x="3969" y="587"/>
                    <a:pt x="1461" y="1690"/>
                  </a:cubicBezTo>
                  <a:cubicBezTo>
                    <a:pt x="1066" y="1775"/>
                    <a:pt x="370" y="1979"/>
                    <a:pt x="119" y="2373"/>
                  </a:cubicBezTo>
                  <a:cubicBezTo>
                    <a:pt x="30" y="2513"/>
                    <a:pt x="0" y="2666"/>
                    <a:pt x="39" y="2832"/>
                  </a:cubicBezTo>
                  <a:cubicBezTo>
                    <a:pt x="145" y="3316"/>
                    <a:pt x="586" y="3502"/>
                    <a:pt x="938" y="3575"/>
                  </a:cubicBezTo>
                  <a:cubicBezTo>
                    <a:pt x="1061" y="3598"/>
                    <a:pt x="1192" y="3610"/>
                    <a:pt x="1328" y="3610"/>
                  </a:cubicBezTo>
                  <a:cubicBezTo>
                    <a:pt x="1438" y="3610"/>
                    <a:pt x="1552" y="3602"/>
                    <a:pt x="1669" y="3587"/>
                  </a:cubicBezTo>
                  <a:cubicBezTo>
                    <a:pt x="1819" y="3566"/>
                    <a:pt x="2044" y="3544"/>
                    <a:pt x="2314" y="3544"/>
                  </a:cubicBezTo>
                  <a:cubicBezTo>
                    <a:pt x="3342" y="3544"/>
                    <a:pt x="5022" y="3870"/>
                    <a:pt x="5752" y="5837"/>
                  </a:cubicBezTo>
                  <a:lnTo>
                    <a:pt x="5769" y="5875"/>
                  </a:lnTo>
                  <a:lnTo>
                    <a:pt x="5798" y="5850"/>
                  </a:lnTo>
                  <a:cubicBezTo>
                    <a:pt x="5807" y="5841"/>
                    <a:pt x="6448" y="5298"/>
                    <a:pt x="7348" y="5039"/>
                  </a:cubicBezTo>
                  <a:cubicBezTo>
                    <a:pt x="7613" y="4964"/>
                    <a:pt x="7919" y="4910"/>
                    <a:pt x="8250" y="4910"/>
                  </a:cubicBezTo>
                  <a:cubicBezTo>
                    <a:pt x="8949" y="4910"/>
                    <a:pt x="9756" y="5153"/>
                    <a:pt x="10514" y="5960"/>
                  </a:cubicBezTo>
                  <a:lnTo>
                    <a:pt x="10531" y="5981"/>
                  </a:lnTo>
                  <a:lnTo>
                    <a:pt x="10552" y="5960"/>
                  </a:lnTo>
                  <a:cubicBezTo>
                    <a:pt x="10561" y="5956"/>
                    <a:pt x="11184" y="5387"/>
                    <a:pt x="12067" y="5043"/>
                  </a:cubicBezTo>
                  <a:cubicBezTo>
                    <a:pt x="12442" y="4897"/>
                    <a:pt x="12900" y="4776"/>
                    <a:pt x="13395" y="4776"/>
                  </a:cubicBezTo>
                  <a:cubicBezTo>
                    <a:pt x="13976" y="4776"/>
                    <a:pt x="14607" y="4942"/>
                    <a:pt x="15217" y="5425"/>
                  </a:cubicBezTo>
                  <a:lnTo>
                    <a:pt x="15263" y="5459"/>
                  </a:lnTo>
                  <a:lnTo>
                    <a:pt x="15263" y="5404"/>
                  </a:lnTo>
                  <a:cubicBezTo>
                    <a:pt x="15263" y="5400"/>
                    <a:pt x="15289" y="4856"/>
                    <a:pt x="15679" y="4339"/>
                  </a:cubicBezTo>
                  <a:cubicBezTo>
                    <a:pt x="16026" y="3874"/>
                    <a:pt x="16737" y="3334"/>
                    <a:pt x="18174" y="3334"/>
                  </a:cubicBezTo>
                  <a:cubicBezTo>
                    <a:pt x="18233" y="3334"/>
                    <a:pt x="18292" y="3335"/>
                    <a:pt x="18353" y="3337"/>
                  </a:cubicBezTo>
                  <a:cubicBezTo>
                    <a:pt x="18361" y="3337"/>
                    <a:pt x="18370" y="3337"/>
                    <a:pt x="18378" y="3337"/>
                  </a:cubicBezTo>
                  <a:cubicBezTo>
                    <a:pt x="18644" y="3337"/>
                    <a:pt x="18879" y="3203"/>
                    <a:pt x="19007" y="2980"/>
                  </a:cubicBezTo>
                  <a:cubicBezTo>
                    <a:pt x="19130" y="2764"/>
                    <a:pt x="19126" y="2509"/>
                    <a:pt x="18990" y="2297"/>
                  </a:cubicBezTo>
                  <a:cubicBezTo>
                    <a:pt x="18714" y="1860"/>
                    <a:pt x="18162" y="1601"/>
                    <a:pt x="17356" y="1529"/>
                  </a:cubicBezTo>
                  <a:lnTo>
                    <a:pt x="17301" y="1533"/>
                  </a:lnTo>
                  <a:lnTo>
                    <a:pt x="17254" y="1533"/>
                  </a:lnTo>
                  <a:cubicBezTo>
                    <a:pt x="14839" y="531"/>
                    <a:pt x="12173" y="1"/>
                    <a:pt x="9542"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4" name="Google Shape;4854;p43"/>
          <p:cNvSpPr txBox="1"/>
          <p:nvPr/>
        </p:nvSpPr>
        <p:spPr>
          <a:xfrm rot="126667">
            <a:off x="6047303" y="886308"/>
            <a:ext cx="1783511" cy="936647"/>
          </a:xfrm>
          <a:prstGeom prst="rect">
            <a:avLst/>
          </a:prstGeom>
          <a:noFill/>
          <a:ln>
            <a:noFill/>
          </a:ln>
          <a:effectLst>
            <a:outerShdw dist="66675" dir="7920000" algn="bl" rotWithShape="0">
              <a:schemeClr val="accent6"/>
            </a:outerShdw>
          </a:effectLst>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4900" b="1" dirty="0">
                <a:solidFill>
                  <a:schemeClr val="dk1"/>
                </a:solidFill>
                <a:latin typeface="Bahiana"/>
                <a:ea typeface="Bahiana"/>
                <a:cs typeface="Bahiana"/>
                <a:sym typeface="Bahiana"/>
              </a:rPr>
              <a:t>Thank</a:t>
            </a:r>
            <a:endParaRPr sz="3800" b="1" dirty="0">
              <a:solidFill>
                <a:schemeClr val="dk1"/>
              </a:solidFill>
              <a:latin typeface="Bahiana"/>
              <a:ea typeface="Bahiana"/>
              <a:cs typeface="Bahiana"/>
              <a:sym typeface="Bahiana"/>
            </a:endParaRPr>
          </a:p>
        </p:txBody>
      </p:sp>
      <p:sp>
        <p:nvSpPr>
          <p:cNvPr id="4855" name="Google Shape;4855;p43"/>
          <p:cNvSpPr txBox="1"/>
          <p:nvPr/>
        </p:nvSpPr>
        <p:spPr>
          <a:xfrm rot="-152769">
            <a:off x="5845128" y="1486586"/>
            <a:ext cx="2255527" cy="1184364"/>
          </a:xfrm>
          <a:prstGeom prst="rect">
            <a:avLst/>
          </a:prstGeom>
          <a:noFill/>
          <a:ln>
            <a:noFill/>
          </a:ln>
          <a:effectLst>
            <a:outerShdw dist="66675" dir="7920000" algn="bl" rotWithShape="0">
              <a:schemeClr val="accent6"/>
            </a:outerShdw>
          </a:effectLst>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6700" b="1" dirty="0">
                <a:solidFill>
                  <a:schemeClr val="dk1"/>
                </a:solidFill>
                <a:latin typeface="Bahiana"/>
                <a:ea typeface="Bahiana"/>
                <a:cs typeface="Bahiana"/>
                <a:sym typeface="Bahiana"/>
              </a:rPr>
              <a:t>You</a:t>
            </a:r>
            <a:endParaRPr sz="5600" b="1" dirty="0">
              <a:solidFill>
                <a:schemeClr val="dk1"/>
              </a:solidFill>
              <a:latin typeface="Bahiana"/>
              <a:ea typeface="Bahiana"/>
              <a:cs typeface="Bahiana"/>
              <a:sym typeface="Bahian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44"/>
        <p:cNvGrpSpPr/>
        <p:nvPr/>
      </p:nvGrpSpPr>
      <p:grpSpPr>
        <a:xfrm>
          <a:off x="0" y="0"/>
          <a:ext cx="0" cy="0"/>
          <a:chOff x="0" y="0"/>
          <a:chExt cx="0" cy="0"/>
        </a:xfrm>
      </p:grpSpPr>
      <p:grpSp>
        <p:nvGrpSpPr>
          <p:cNvPr id="2321" name="Google Shape;2321;p28"/>
          <p:cNvGrpSpPr/>
          <p:nvPr/>
        </p:nvGrpSpPr>
        <p:grpSpPr>
          <a:xfrm rot="-108307">
            <a:off x="671677" y="1491405"/>
            <a:ext cx="2425297" cy="1332117"/>
            <a:chOff x="2477366" y="1870588"/>
            <a:chExt cx="3245399" cy="1673052"/>
          </a:xfrm>
        </p:grpSpPr>
        <p:grpSp>
          <p:nvGrpSpPr>
            <p:cNvPr id="2322" name="Google Shape;2322;p28"/>
            <p:cNvGrpSpPr/>
            <p:nvPr/>
          </p:nvGrpSpPr>
          <p:grpSpPr>
            <a:xfrm flipH="1">
              <a:off x="2477366" y="2494316"/>
              <a:ext cx="3131530" cy="675216"/>
              <a:chOff x="1433613" y="-3013725"/>
              <a:chExt cx="10345327" cy="2187999"/>
            </a:xfrm>
          </p:grpSpPr>
          <p:sp>
            <p:nvSpPr>
              <p:cNvPr id="2323" name="Google Shape;2323;p28"/>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4" name="Google Shape;2324;p28"/>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5" name="Google Shape;2325;p28"/>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6" name="Google Shape;2326;p28"/>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7" name="Google Shape;2327;p28"/>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8" name="Google Shape;2328;p28"/>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29" name="Google Shape;2329;p28"/>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30" name="Google Shape;2330;p28"/>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31" name="Google Shape;2331;p28"/>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32" name="Google Shape;2332;p28"/>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33" name="Google Shape;2333;p28"/>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334" name="Google Shape;2334;p28"/>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335" name="Google Shape;2335;p28"/>
            <p:cNvGrpSpPr/>
            <p:nvPr/>
          </p:nvGrpSpPr>
          <p:grpSpPr>
            <a:xfrm rot="170261">
              <a:off x="2556064" y="1948254"/>
              <a:ext cx="3152812" cy="664532"/>
              <a:chOff x="3477025" y="2726700"/>
              <a:chExt cx="1792025" cy="382625"/>
            </a:xfrm>
          </p:grpSpPr>
          <p:sp>
            <p:nvSpPr>
              <p:cNvPr id="2336" name="Google Shape;2336;p28"/>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37" name="Google Shape;2337;p28"/>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38" name="Google Shape;2338;p28"/>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39" name="Google Shape;2339;p28"/>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0" name="Google Shape;2340;p28"/>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1" name="Google Shape;2341;p28"/>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2" name="Google Shape;2342;p28"/>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3" name="Google Shape;2343;p28"/>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344" name="Google Shape;2344;p28"/>
            <p:cNvGrpSpPr/>
            <p:nvPr/>
          </p:nvGrpSpPr>
          <p:grpSpPr>
            <a:xfrm rot="170261">
              <a:off x="2556064" y="2801442"/>
              <a:ext cx="3152812" cy="664532"/>
              <a:chOff x="3477025" y="2726700"/>
              <a:chExt cx="1792025" cy="382625"/>
            </a:xfrm>
          </p:grpSpPr>
          <p:sp>
            <p:nvSpPr>
              <p:cNvPr id="2345" name="Google Shape;2345;p28"/>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6" name="Google Shape;2346;p28"/>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7" name="Google Shape;2347;p28"/>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8" name="Google Shape;2348;p28"/>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49" name="Google Shape;2349;p28"/>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50" name="Google Shape;2350;p28"/>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51" name="Google Shape;2351;p28"/>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52" name="Google Shape;2352;p28"/>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grpSp>
        <p:nvGrpSpPr>
          <p:cNvPr id="2353" name="Google Shape;2353;p28"/>
          <p:cNvGrpSpPr/>
          <p:nvPr/>
        </p:nvGrpSpPr>
        <p:grpSpPr>
          <a:xfrm rot="-669952">
            <a:off x="270153" y="1311767"/>
            <a:ext cx="1319337" cy="966012"/>
            <a:chOff x="3202475" y="965788"/>
            <a:chExt cx="2029100" cy="1539875"/>
          </a:xfrm>
        </p:grpSpPr>
        <p:sp>
          <p:nvSpPr>
            <p:cNvPr id="2354" name="Google Shape;2354;p28"/>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55" name="Google Shape;2355;p28"/>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56" name="Google Shape;2356;p28"/>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57" name="Google Shape;2357;p28"/>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58" name="Google Shape;2358;p28"/>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59" name="Google Shape;2359;p28"/>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0" name="Google Shape;2360;p28"/>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1" name="Google Shape;2361;p28"/>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2" name="Google Shape;2362;p28"/>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3" name="Google Shape;2363;p28"/>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4" name="Google Shape;2364;p28"/>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50"/>
                <a:t> </a:t>
              </a:r>
              <a:endParaRPr sz="1050"/>
            </a:p>
          </p:txBody>
        </p:sp>
        <p:sp>
          <p:nvSpPr>
            <p:cNvPr id="2365" name="Google Shape;2365;p28"/>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6" name="Google Shape;2366;p28"/>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367" name="Google Shape;2367;p28"/>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grpSp>
      <p:grpSp>
        <p:nvGrpSpPr>
          <p:cNvPr id="2399" name="Google Shape;2399;p28"/>
          <p:cNvGrpSpPr/>
          <p:nvPr/>
        </p:nvGrpSpPr>
        <p:grpSpPr>
          <a:xfrm rot="72251" flipH="1">
            <a:off x="1352858" y="365664"/>
            <a:ext cx="6438017" cy="1069171"/>
            <a:chOff x="3477025" y="2726700"/>
            <a:chExt cx="1792025" cy="382625"/>
          </a:xfrm>
        </p:grpSpPr>
        <p:sp>
          <p:nvSpPr>
            <p:cNvPr id="2400" name="Google Shape;2400;p28"/>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8"/>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8"/>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8"/>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8"/>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8"/>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8"/>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8"/>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8" name="Google Shape;2408;p28"/>
          <p:cNvSpPr txBox="1">
            <a:spLocks noGrp="1"/>
          </p:cNvSpPr>
          <p:nvPr>
            <p:ph type="subTitle" idx="1"/>
          </p:nvPr>
        </p:nvSpPr>
        <p:spPr>
          <a:xfrm>
            <a:off x="1096784" y="2133652"/>
            <a:ext cx="1797346" cy="50974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dirty="0"/>
              <a:t>Objectives, Features and Envionment</a:t>
            </a:r>
            <a:endParaRPr sz="1000" dirty="0"/>
          </a:p>
        </p:txBody>
      </p:sp>
      <p:grpSp>
        <p:nvGrpSpPr>
          <p:cNvPr id="2409" name="Google Shape;2409;p28"/>
          <p:cNvGrpSpPr/>
          <p:nvPr/>
        </p:nvGrpSpPr>
        <p:grpSpPr>
          <a:xfrm rot="-5161138">
            <a:off x="7041257" y="831296"/>
            <a:ext cx="1682827" cy="1530260"/>
            <a:chOff x="10355000" y="-1098325"/>
            <a:chExt cx="1924750" cy="1750250"/>
          </a:xfrm>
        </p:grpSpPr>
        <p:sp>
          <p:nvSpPr>
            <p:cNvPr id="2410" name="Google Shape;2410;p28"/>
            <p:cNvSpPr/>
            <p:nvPr/>
          </p:nvSpPr>
          <p:spPr>
            <a:xfrm>
              <a:off x="10355000" y="-1098325"/>
              <a:ext cx="1924750" cy="1750250"/>
            </a:xfrm>
            <a:custGeom>
              <a:avLst/>
              <a:gdLst/>
              <a:ahLst/>
              <a:cxnLst/>
              <a:rect l="l" t="t" r="r" b="b"/>
              <a:pathLst>
                <a:path w="76990" h="70010" extrusionOk="0">
                  <a:moveTo>
                    <a:pt x="37766" y="1"/>
                  </a:moveTo>
                  <a:cubicBezTo>
                    <a:pt x="31054" y="1"/>
                    <a:pt x="33023" y="10218"/>
                    <a:pt x="35016" y="16172"/>
                  </a:cubicBezTo>
                  <a:cubicBezTo>
                    <a:pt x="37020" y="22135"/>
                    <a:pt x="36927" y="26406"/>
                    <a:pt x="32459" y="26406"/>
                  </a:cubicBezTo>
                  <a:cubicBezTo>
                    <a:pt x="32345" y="26406"/>
                    <a:pt x="32228" y="26403"/>
                    <a:pt x="32108" y="26397"/>
                  </a:cubicBezTo>
                  <a:cubicBezTo>
                    <a:pt x="28518" y="26210"/>
                    <a:pt x="23630" y="21614"/>
                    <a:pt x="20057" y="21614"/>
                  </a:cubicBezTo>
                  <a:cubicBezTo>
                    <a:pt x="18842" y="21614"/>
                    <a:pt x="17779" y="22146"/>
                    <a:pt x="16970" y="23565"/>
                  </a:cubicBezTo>
                  <a:cubicBezTo>
                    <a:pt x="14514" y="27876"/>
                    <a:pt x="22960" y="31385"/>
                    <a:pt x="25467" y="34117"/>
                  </a:cubicBezTo>
                  <a:cubicBezTo>
                    <a:pt x="26711" y="35474"/>
                    <a:pt x="29958" y="39815"/>
                    <a:pt x="22884" y="39815"/>
                  </a:cubicBezTo>
                  <a:cubicBezTo>
                    <a:pt x="22123" y="39815"/>
                    <a:pt x="21243" y="39765"/>
                    <a:pt x="20229" y="39656"/>
                  </a:cubicBezTo>
                  <a:cubicBezTo>
                    <a:pt x="16280" y="39229"/>
                    <a:pt x="12463" y="38696"/>
                    <a:pt x="9235" y="38696"/>
                  </a:cubicBezTo>
                  <a:cubicBezTo>
                    <a:pt x="3919" y="38696"/>
                    <a:pt x="197" y="40142"/>
                    <a:pt x="103" y="45896"/>
                  </a:cubicBezTo>
                  <a:cubicBezTo>
                    <a:pt x="1" y="51235"/>
                    <a:pt x="3477" y="53020"/>
                    <a:pt x="7775" y="53020"/>
                  </a:cubicBezTo>
                  <a:cubicBezTo>
                    <a:pt x="10822" y="53020"/>
                    <a:pt x="14281" y="52123"/>
                    <a:pt x="17171" y="50959"/>
                  </a:cubicBezTo>
                  <a:cubicBezTo>
                    <a:pt x="19988" y="49828"/>
                    <a:pt x="21861" y="49369"/>
                    <a:pt x="23057" y="49369"/>
                  </a:cubicBezTo>
                  <a:cubicBezTo>
                    <a:pt x="26287" y="49369"/>
                    <a:pt x="24576" y="52720"/>
                    <a:pt x="23186" y="55245"/>
                  </a:cubicBezTo>
                  <a:cubicBezTo>
                    <a:pt x="21507" y="58327"/>
                    <a:pt x="12083" y="64117"/>
                    <a:pt x="17096" y="68428"/>
                  </a:cubicBezTo>
                  <a:cubicBezTo>
                    <a:pt x="18017" y="69224"/>
                    <a:pt x="18907" y="69563"/>
                    <a:pt x="19767" y="69563"/>
                  </a:cubicBezTo>
                  <a:cubicBezTo>
                    <a:pt x="23561" y="69563"/>
                    <a:pt x="26773" y="62969"/>
                    <a:pt x="29552" y="60007"/>
                  </a:cubicBezTo>
                  <a:cubicBezTo>
                    <a:pt x="31407" y="58028"/>
                    <a:pt x="34154" y="56451"/>
                    <a:pt x="36712" y="56451"/>
                  </a:cubicBezTo>
                  <a:cubicBezTo>
                    <a:pt x="38854" y="56451"/>
                    <a:pt x="40864" y="57557"/>
                    <a:pt x="42108" y="60458"/>
                  </a:cubicBezTo>
                  <a:cubicBezTo>
                    <a:pt x="44272" y="65546"/>
                    <a:pt x="44754" y="70010"/>
                    <a:pt x="47932" y="70010"/>
                  </a:cubicBezTo>
                  <a:cubicBezTo>
                    <a:pt x="48730" y="70010"/>
                    <a:pt x="49698" y="69728"/>
                    <a:pt x="50905" y="69104"/>
                  </a:cubicBezTo>
                  <a:cubicBezTo>
                    <a:pt x="57472" y="65696"/>
                    <a:pt x="45467" y="57049"/>
                    <a:pt x="47748" y="53415"/>
                  </a:cubicBezTo>
                  <a:cubicBezTo>
                    <a:pt x="50003" y="49781"/>
                    <a:pt x="60229" y="53866"/>
                    <a:pt x="60229" y="48879"/>
                  </a:cubicBezTo>
                  <a:cubicBezTo>
                    <a:pt x="60229" y="43891"/>
                    <a:pt x="50454" y="45470"/>
                    <a:pt x="50229" y="42062"/>
                  </a:cubicBezTo>
                  <a:cubicBezTo>
                    <a:pt x="50041" y="39221"/>
                    <a:pt x="52534" y="37807"/>
                    <a:pt x="59421" y="37807"/>
                  </a:cubicBezTo>
                  <a:cubicBezTo>
                    <a:pt x="60797" y="37807"/>
                    <a:pt x="62348" y="37864"/>
                    <a:pt x="64088" y="37976"/>
                  </a:cubicBezTo>
                  <a:cubicBezTo>
                    <a:pt x="64527" y="38005"/>
                    <a:pt x="64953" y="38019"/>
                    <a:pt x="65364" y="38019"/>
                  </a:cubicBezTo>
                  <a:cubicBezTo>
                    <a:pt x="74749" y="38019"/>
                    <a:pt x="76990" y="30824"/>
                    <a:pt x="72284" y="25470"/>
                  </a:cubicBezTo>
                  <a:cubicBezTo>
                    <a:pt x="71344" y="24406"/>
                    <a:pt x="70086" y="23986"/>
                    <a:pt x="68655" y="23986"/>
                  </a:cubicBezTo>
                  <a:cubicBezTo>
                    <a:pt x="63284" y="23986"/>
                    <a:pt x="55468" y="29900"/>
                    <a:pt x="52823" y="29900"/>
                  </a:cubicBezTo>
                  <a:cubicBezTo>
                    <a:pt x="52470" y="29900"/>
                    <a:pt x="52209" y="29794"/>
                    <a:pt x="52058" y="29555"/>
                  </a:cubicBezTo>
                  <a:cubicBezTo>
                    <a:pt x="50454" y="27074"/>
                    <a:pt x="57096" y="24894"/>
                    <a:pt x="57497" y="21159"/>
                  </a:cubicBezTo>
                  <a:cubicBezTo>
                    <a:pt x="57736" y="19145"/>
                    <a:pt x="56559" y="18104"/>
                    <a:pt x="55001" y="18104"/>
                  </a:cubicBezTo>
                  <a:cubicBezTo>
                    <a:pt x="53787" y="18104"/>
                    <a:pt x="52342" y="18736"/>
                    <a:pt x="51156" y="20031"/>
                  </a:cubicBezTo>
                  <a:cubicBezTo>
                    <a:pt x="49768" y="21534"/>
                    <a:pt x="47908" y="22447"/>
                    <a:pt x="46266" y="22447"/>
                  </a:cubicBezTo>
                  <a:cubicBezTo>
                    <a:pt x="44676" y="22447"/>
                    <a:pt x="43290" y="21590"/>
                    <a:pt x="42735" y="19580"/>
                  </a:cubicBezTo>
                  <a:cubicBezTo>
                    <a:pt x="41607" y="15470"/>
                    <a:pt x="45918" y="708"/>
                    <a:pt x="38424" y="31"/>
                  </a:cubicBezTo>
                  <a:cubicBezTo>
                    <a:pt x="38196" y="11"/>
                    <a:pt x="37977" y="1"/>
                    <a:pt x="37766" y="1"/>
                  </a:cubicBezTo>
                  <a:close/>
                </a:path>
              </a:pathLst>
            </a:custGeom>
            <a:solidFill>
              <a:schemeClr val="accent3"/>
            </a:solidFill>
            <a:ln>
              <a:noFill/>
            </a:ln>
            <a:effectLst>
              <a:outerShdw blurRad="228600" dist="57150" dir="5400000" algn="bl" rotWithShape="0">
                <a:schemeClr val="dk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8"/>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8"/>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8"/>
            <p:cNvSpPr/>
            <p:nvPr/>
          </p:nvSpPr>
          <p:spPr>
            <a:xfrm>
              <a:off x="10802425" y="-242625"/>
              <a:ext cx="50150" cy="38925"/>
            </a:xfrm>
            <a:custGeom>
              <a:avLst/>
              <a:gdLst/>
              <a:ahLst/>
              <a:cxnLst/>
              <a:rect l="l" t="t" r="r" b="b"/>
              <a:pathLst>
                <a:path w="2006" h="1557" extrusionOk="0">
                  <a:moveTo>
                    <a:pt x="1174" y="0"/>
                  </a:moveTo>
                  <a:cubicBezTo>
                    <a:pt x="1004" y="0"/>
                    <a:pt x="823" y="45"/>
                    <a:pt x="652" y="139"/>
                  </a:cubicBezTo>
                  <a:cubicBezTo>
                    <a:pt x="201" y="365"/>
                    <a:pt x="1" y="866"/>
                    <a:pt x="201" y="1217"/>
                  </a:cubicBezTo>
                  <a:cubicBezTo>
                    <a:pt x="326" y="1435"/>
                    <a:pt x="577" y="1557"/>
                    <a:pt x="858" y="1557"/>
                  </a:cubicBezTo>
                  <a:cubicBezTo>
                    <a:pt x="1028" y="1557"/>
                    <a:pt x="1209" y="1512"/>
                    <a:pt x="1379" y="1417"/>
                  </a:cubicBezTo>
                  <a:cubicBezTo>
                    <a:pt x="1805" y="1167"/>
                    <a:pt x="2006" y="691"/>
                    <a:pt x="1830" y="340"/>
                  </a:cubicBezTo>
                  <a:cubicBezTo>
                    <a:pt x="1706" y="121"/>
                    <a:pt x="1454" y="0"/>
                    <a:pt x="11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8"/>
            <p:cNvSpPr/>
            <p:nvPr/>
          </p:nvSpPr>
          <p:spPr>
            <a:xfrm>
              <a:off x="11264850" y="430300"/>
              <a:ext cx="49525" cy="39250"/>
            </a:xfrm>
            <a:custGeom>
              <a:avLst/>
              <a:gdLst/>
              <a:ahLst/>
              <a:cxnLst/>
              <a:rect l="l" t="t" r="r" b="b"/>
              <a:pathLst>
                <a:path w="1981" h="1570" extrusionOk="0">
                  <a:moveTo>
                    <a:pt x="1148" y="1"/>
                  </a:moveTo>
                  <a:cubicBezTo>
                    <a:pt x="978" y="1"/>
                    <a:pt x="797" y="45"/>
                    <a:pt x="627" y="140"/>
                  </a:cubicBezTo>
                  <a:cubicBezTo>
                    <a:pt x="201" y="390"/>
                    <a:pt x="0" y="867"/>
                    <a:pt x="176" y="1217"/>
                  </a:cubicBezTo>
                  <a:cubicBezTo>
                    <a:pt x="301" y="1452"/>
                    <a:pt x="553" y="1570"/>
                    <a:pt x="835" y="1570"/>
                  </a:cubicBezTo>
                  <a:cubicBezTo>
                    <a:pt x="1005" y="1570"/>
                    <a:pt x="1184" y="1528"/>
                    <a:pt x="1353" y="1443"/>
                  </a:cubicBezTo>
                  <a:cubicBezTo>
                    <a:pt x="1780" y="1192"/>
                    <a:pt x="1980" y="691"/>
                    <a:pt x="1805" y="340"/>
                  </a:cubicBezTo>
                  <a:cubicBezTo>
                    <a:pt x="1680" y="122"/>
                    <a:pt x="1429" y="1"/>
                    <a:pt x="1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8"/>
            <p:cNvSpPr/>
            <p:nvPr/>
          </p:nvSpPr>
          <p:spPr>
            <a:xfrm>
              <a:off x="10398625" y="-95275"/>
              <a:ext cx="220875" cy="149625"/>
            </a:xfrm>
            <a:custGeom>
              <a:avLst/>
              <a:gdLst/>
              <a:ahLst/>
              <a:cxnLst/>
              <a:rect l="l" t="t" r="r" b="b"/>
              <a:pathLst>
                <a:path w="8835" h="5985" extrusionOk="0">
                  <a:moveTo>
                    <a:pt x="7381" y="0"/>
                  </a:moveTo>
                  <a:cubicBezTo>
                    <a:pt x="3923" y="0"/>
                    <a:pt x="408" y="1703"/>
                    <a:pt x="37" y="5524"/>
                  </a:cubicBezTo>
                  <a:cubicBezTo>
                    <a:pt x="0" y="5834"/>
                    <a:pt x="215" y="5984"/>
                    <a:pt x="450" y="5984"/>
                  </a:cubicBezTo>
                  <a:cubicBezTo>
                    <a:pt x="690" y="5984"/>
                    <a:pt x="952" y="5827"/>
                    <a:pt x="990" y="5524"/>
                  </a:cubicBezTo>
                  <a:cubicBezTo>
                    <a:pt x="1288" y="2316"/>
                    <a:pt x="4434" y="951"/>
                    <a:pt x="7404" y="951"/>
                  </a:cubicBezTo>
                  <a:cubicBezTo>
                    <a:pt x="7682" y="951"/>
                    <a:pt x="7960" y="964"/>
                    <a:pt x="8233" y="987"/>
                  </a:cubicBezTo>
                  <a:cubicBezTo>
                    <a:pt x="8248" y="988"/>
                    <a:pt x="8263" y="989"/>
                    <a:pt x="8278" y="989"/>
                  </a:cubicBezTo>
                  <a:cubicBezTo>
                    <a:pt x="8834" y="989"/>
                    <a:pt x="8819" y="84"/>
                    <a:pt x="8233" y="35"/>
                  </a:cubicBezTo>
                  <a:cubicBezTo>
                    <a:pt x="7950" y="12"/>
                    <a:pt x="7666" y="0"/>
                    <a:pt x="7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8"/>
            <p:cNvSpPr/>
            <p:nvPr/>
          </p:nvSpPr>
          <p:spPr>
            <a:xfrm>
              <a:off x="11486225" y="476450"/>
              <a:ext cx="152225" cy="107350"/>
            </a:xfrm>
            <a:custGeom>
              <a:avLst/>
              <a:gdLst/>
              <a:ahLst/>
              <a:cxnLst/>
              <a:rect l="l" t="t" r="r" b="b"/>
              <a:pathLst>
                <a:path w="6089" h="4294" extrusionOk="0">
                  <a:moveTo>
                    <a:pt x="593" y="0"/>
                  </a:moveTo>
                  <a:cubicBezTo>
                    <a:pt x="294" y="0"/>
                    <a:pt x="0" y="223"/>
                    <a:pt x="118" y="574"/>
                  </a:cubicBezTo>
                  <a:cubicBezTo>
                    <a:pt x="727" y="2524"/>
                    <a:pt x="2176" y="4293"/>
                    <a:pt x="4131" y="4293"/>
                  </a:cubicBezTo>
                  <a:cubicBezTo>
                    <a:pt x="4588" y="4293"/>
                    <a:pt x="5073" y="4197"/>
                    <a:pt x="5581" y="3983"/>
                  </a:cubicBezTo>
                  <a:cubicBezTo>
                    <a:pt x="6089" y="3762"/>
                    <a:pt x="5800" y="3037"/>
                    <a:pt x="5313" y="3037"/>
                  </a:cubicBezTo>
                  <a:cubicBezTo>
                    <a:pt x="5247" y="3037"/>
                    <a:pt x="5177" y="3051"/>
                    <a:pt x="5105" y="3081"/>
                  </a:cubicBezTo>
                  <a:cubicBezTo>
                    <a:pt x="4761" y="3231"/>
                    <a:pt x="4430" y="3299"/>
                    <a:pt x="4116" y="3299"/>
                  </a:cubicBezTo>
                  <a:cubicBezTo>
                    <a:pt x="2650" y="3299"/>
                    <a:pt x="1549" y="1819"/>
                    <a:pt x="1095" y="374"/>
                  </a:cubicBezTo>
                  <a:cubicBezTo>
                    <a:pt x="1022" y="113"/>
                    <a:pt x="806"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8"/>
            <p:cNvSpPr/>
            <p:nvPr/>
          </p:nvSpPr>
          <p:spPr>
            <a:xfrm>
              <a:off x="10796125" y="-519650"/>
              <a:ext cx="174600" cy="66050"/>
            </a:xfrm>
            <a:custGeom>
              <a:avLst/>
              <a:gdLst/>
              <a:ahLst/>
              <a:cxnLst/>
              <a:rect l="l" t="t" r="r" b="b"/>
              <a:pathLst>
                <a:path w="6984" h="2642" extrusionOk="0">
                  <a:moveTo>
                    <a:pt x="3336" y="1"/>
                  </a:moveTo>
                  <a:cubicBezTo>
                    <a:pt x="2056" y="1"/>
                    <a:pt x="870" y="559"/>
                    <a:pt x="178" y="1972"/>
                  </a:cubicBezTo>
                  <a:cubicBezTo>
                    <a:pt x="0" y="2359"/>
                    <a:pt x="320" y="2642"/>
                    <a:pt x="644" y="2642"/>
                  </a:cubicBezTo>
                  <a:cubicBezTo>
                    <a:pt x="825" y="2642"/>
                    <a:pt x="1006" y="2554"/>
                    <a:pt x="1105" y="2348"/>
                  </a:cubicBezTo>
                  <a:cubicBezTo>
                    <a:pt x="1593" y="1371"/>
                    <a:pt x="2438" y="994"/>
                    <a:pt x="3355" y="994"/>
                  </a:cubicBezTo>
                  <a:cubicBezTo>
                    <a:pt x="4225" y="994"/>
                    <a:pt x="5160" y="1334"/>
                    <a:pt x="5917" y="1822"/>
                  </a:cubicBezTo>
                  <a:cubicBezTo>
                    <a:pt x="6007" y="1875"/>
                    <a:pt x="6099" y="1898"/>
                    <a:pt x="6186" y="1898"/>
                  </a:cubicBezTo>
                  <a:cubicBezTo>
                    <a:pt x="6635" y="1898"/>
                    <a:pt x="6984" y="1292"/>
                    <a:pt x="6544" y="1020"/>
                  </a:cubicBezTo>
                  <a:cubicBezTo>
                    <a:pt x="5568" y="400"/>
                    <a:pt x="4418" y="1"/>
                    <a:pt x="3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8"/>
            <p:cNvSpPr/>
            <p:nvPr/>
          </p:nvSpPr>
          <p:spPr>
            <a:xfrm>
              <a:off x="11258600" y="-1062925"/>
              <a:ext cx="147375" cy="224000"/>
            </a:xfrm>
            <a:custGeom>
              <a:avLst/>
              <a:gdLst/>
              <a:ahLst/>
              <a:cxnLst/>
              <a:rect l="l" t="t" r="r" b="b"/>
              <a:pathLst>
                <a:path w="5895" h="8960" extrusionOk="0">
                  <a:moveTo>
                    <a:pt x="1716" y="1"/>
                  </a:moveTo>
                  <a:cubicBezTo>
                    <a:pt x="1358" y="1"/>
                    <a:pt x="971" y="54"/>
                    <a:pt x="551" y="169"/>
                  </a:cubicBezTo>
                  <a:cubicBezTo>
                    <a:pt x="1" y="307"/>
                    <a:pt x="163" y="1093"/>
                    <a:pt x="655" y="1093"/>
                  </a:cubicBezTo>
                  <a:cubicBezTo>
                    <a:pt x="701" y="1093"/>
                    <a:pt x="750" y="1086"/>
                    <a:pt x="801" y="1071"/>
                  </a:cubicBezTo>
                  <a:cubicBezTo>
                    <a:pt x="1116" y="986"/>
                    <a:pt x="1406" y="947"/>
                    <a:pt x="1675" y="947"/>
                  </a:cubicBezTo>
                  <a:cubicBezTo>
                    <a:pt x="4804" y="947"/>
                    <a:pt x="4900" y="6366"/>
                    <a:pt x="4761" y="8490"/>
                  </a:cubicBezTo>
                  <a:cubicBezTo>
                    <a:pt x="4736" y="8803"/>
                    <a:pt x="4962" y="8960"/>
                    <a:pt x="5197" y="8960"/>
                  </a:cubicBezTo>
                  <a:cubicBezTo>
                    <a:pt x="5432" y="8960"/>
                    <a:pt x="5676" y="8803"/>
                    <a:pt x="5689" y="8490"/>
                  </a:cubicBezTo>
                  <a:cubicBezTo>
                    <a:pt x="5894" y="5725"/>
                    <a:pt x="5412" y="1"/>
                    <a:pt x="1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8"/>
            <p:cNvSpPr/>
            <p:nvPr/>
          </p:nvSpPr>
          <p:spPr>
            <a:xfrm>
              <a:off x="10669875" y="-720575"/>
              <a:ext cx="1146375" cy="1141600"/>
            </a:xfrm>
            <a:custGeom>
              <a:avLst/>
              <a:gdLst/>
              <a:ahLst/>
              <a:cxnLst/>
              <a:rect l="l" t="t" r="r" b="b"/>
              <a:pathLst>
                <a:path w="45855" h="45664" extrusionOk="0">
                  <a:moveTo>
                    <a:pt x="26745" y="1"/>
                  </a:moveTo>
                  <a:cubicBezTo>
                    <a:pt x="25798" y="1"/>
                    <a:pt x="24901" y="1239"/>
                    <a:pt x="25253" y="3192"/>
                  </a:cubicBezTo>
                  <a:cubicBezTo>
                    <a:pt x="25729" y="5698"/>
                    <a:pt x="25253" y="11513"/>
                    <a:pt x="22320" y="12891"/>
                  </a:cubicBezTo>
                  <a:cubicBezTo>
                    <a:pt x="21713" y="13177"/>
                    <a:pt x="21081" y="13285"/>
                    <a:pt x="20439" y="13285"/>
                  </a:cubicBezTo>
                  <a:cubicBezTo>
                    <a:pt x="18432" y="13285"/>
                    <a:pt x="16323" y="12230"/>
                    <a:pt x="14545" y="12230"/>
                  </a:cubicBezTo>
                  <a:cubicBezTo>
                    <a:pt x="14144" y="12230"/>
                    <a:pt x="13760" y="12283"/>
                    <a:pt x="13398" y="12415"/>
                  </a:cubicBezTo>
                  <a:cubicBezTo>
                    <a:pt x="10942" y="13317"/>
                    <a:pt x="13774" y="17478"/>
                    <a:pt x="15578" y="19107"/>
                  </a:cubicBezTo>
                  <a:cubicBezTo>
                    <a:pt x="17383" y="20736"/>
                    <a:pt x="17859" y="22992"/>
                    <a:pt x="14551" y="25523"/>
                  </a:cubicBezTo>
                  <a:cubicBezTo>
                    <a:pt x="11218" y="28054"/>
                    <a:pt x="3072" y="26300"/>
                    <a:pt x="1368" y="28856"/>
                  </a:cubicBezTo>
                  <a:cubicBezTo>
                    <a:pt x="0" y="30898"/>
                    <a:pt x="2739" y="32563"/>
                    <a:pt x="5928" y="32563"/>
                  </a:cubicBezTo>
                  <a:cubicBezTo>
                    <a:pt x="6772" y="32563"/>
                    <a:pt x="7647" y="32447"/>
                    <a:pt x="8486" y="32190"/>
                  </a:cubicBezTo>
                  <a:cubicBezTo>
                    <a:pt x="9587" y="31852"/>
                    <a:pt x="10471" y="31714"/>
                    <a:pt x="11185" y="31714"/>
                  </a:cubicBezTo>
                  <a:cubicBezTo>
                    <a:pt x="13072" y="31714"/>
                    <a:pt x="13775" y="32682"/>
                    <a:pt x="14175" y="33518"/>
                  </a:cubicBezTo>
                  <a:cubicBezTo>
                    <a:pt x="15679" y="36826"/>
                    <a:pt x="9413" y="45272"/>
                    <a:pt x="11794" y="45648"/>
                  </a:cubicBezTo>
                  <a:cubicBezTo>
                    <a:pt x="11853" y="45658"/>
                    <a:pt x="11915" y="45663"/>
                    <a:pt x="11981" y="45663"/>
                  </a:cubicBezTo>
                  <a:cubicBezTo>
                    <a:pt x="14567" y="45663"/>
                    <a:pt x="22232" y="38150"/>
                    <a:pt x="25679" y="37979"/>
                  </a:cubicBezTo>
                  <a:cubicBezTo>
                    <a:pt x="25716" y="37978"/>
                    <a:pt x="25753" y="37977"/>
                    <a:pt x="25790" y="37977"/>
                  </a:cubicBezTo>
                  <a:cubicBezTo>
                    <a:pt x="28932" y="37977"/>
                    <a:pt x="31467" y="43603"/>
                    <a:pt x="32770" y="43603"/>
                  </a:cubicBezTo>
                  <a:cubicBezTo>
                    <a:pt x="32910" y="43603"/>
                    <a:pt x="33037" y="43537"/>
                    <a:pt x="33147" y="43393"/>
                  </a:cubicBezTo>
                  <a:cubicBezTo>
                    <a:pt x="34300" y="41864"/>
                    <a:pt x="30566" y="36927"/>
                    <a:pt x="31619" y="34947"/>
                  </a:cubicBezTo>
                  <a:cubicBezTo>
                    <a:pt x="32671" y="32942"/>
                    <a:pt x="41017" y="34370"/>
                    <a:pt x="41117" y="32465"/>
                  </a:cubicBezTo>
                  <a:cubicBezTo>
                    <a:pt x="41193" y="30586"/>
                    <a:pt x="33899" y="28581"/>
                    <a:pt x="34752" y="24997"/>
                  </a:cubicBezTo>
                  <a:cubicBezTo>
                    <a:pt x="35604" y="21438"/>
                    <a:pt x="45854" y="20335"/>
                    <a:pt x="45704" y="18430"/>
                  </a:cubicBezTo>
                  <a:cubicBezTo>
                    <a:pt x="45554" y="16525"/>
                    <a:pt x="39488" y="17954"/>
                    <a:pt x="37132" y="16400"/>
                  </a:cubicBezTo>
                  <a:cubicBezTo>
                    <a:pt x="34752" y="14821"/>
                    <a:pt x="41193" y="8555"/>
                    <a:pt x="40340" y="7528"/>
                  </a:cubicBezTo>
                  <a:cubicBezTo>
                    <a:pt x="40220" y="7379"/>
                    <a:pt x="40040" y="7316"/>
                    <a:pt x="39808" y="7316"/>
                  </a:cubicBezTo>
                  <a:cubicBezTo>
                    <a:pt x="38480" y="7316"/>
                    <a:pt x="35465" y="9384"/>
                    <a:pt x="32409" y="9384"/>
                  </a:cubicBezTo>
                  <a:cubicBezTo>
                    <a:pt x="32212" y="9384"/>
                    <a:pt x="32016" y="9376"/>
                    <a:pt x="31819" y="9357"/>
                  </a:cubicBezTo>
                  <a:cubicBezTo>
                    <a:pt x="28010" y="9032"/>
                    <a:pt x="28686" y="1262"/>
                    <a:pt x="27533" y="310"/>
                  </a:cubicBezTo>
                  <a:cubicBezTo>
                    <a:pt x="27285" y="100"/>
                    <a:pt x="27013" y="1"/>
                    <a:pt x="26745" y="1"/>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8"/>
            <p:cNvSpPr/>
            <p:nvPr/>
          </p:nvSpPr>
          <p:spPr>
            <a:xfrm>
              <a:off x="11511700" y="-410200"/>
              <a:ext cx="95275" cy="153525"/>
            </a:xfrm>
            <a:custGeom>
              <a:avLst/>
              <a:gdLst/>
              <a:ahLst/>
              <a:cxnLst/>
              <a:rect l="l" t="t" r="r" b="b"/>
              <a:pathLst>
                <a:path w="3811" h="6141" extrusionOk="0">
                  <a:moveTo>
                    <a:pt x="2282" y="0"/>
                  </a:moveTo>
                  <a:cubicBezTo>
                    <a:pt x="2281" y="0"/>
                    <a:pt x="2156" y="50"/>
                    <a:pt x="1956" y="176"/>
                  </a:cubicBezTo>
                  <a:cubicBezTo>
                    <a:pt x="1755" y="301"/>
                    <a:pt x="1480" y="526"/>
                    <a:pt x="1204" y="827"/>
                  </a:cubicBezTo>
                  <a:cubicBezTo>
                    <a:pt x="903" y="1128"/>
                    <a:pt x="602" y="1504"/>
                    <a:pt x="377" y="2005"/>
                  </a:cubicBezTo>
                  <a:cubicBezTo>
                    <a:pt x="151" y="2506"/>
                    <a:pt x="1" y="3133"/>
                    <a:pt x="126" y="3785"/>
                  </a:cubicBezTo>
                  <a:cubicBezTo>
                    <a:pt x="201" y="4110"/>
                    <a:pt x="327" y="4436"/>
                    <a:pt x="502" y="4687"/>
                  </a:cubicBezTo>
                  <a:cubicBezTo>
                    <a:pt x="677" y="4963"/>
                    <a:pt x="903" y="5188"/>
                    <a:pt x="1129" y="5364"/>
                  </a:cubicBezTo>
                  <a:cubicBezTo>
                    <a:pt x="1354" y="5539"/>
                    <a:pt x="1580" y="5664"/>
                    <a:pt x="1805" y="5765"/>
                  </a:cubicBezTo>
                  <a:cubicBezTo>
                    <a:pt x="2031" y="5865"/>
                    <a:pt x="2256" y="5940"/>
                    <a:pt x="2457" y="5990"/>
                  </a:cubicBezTo>
                  <a:cubicBezTo>
                    <a:pt x="2657" y="6040"/>
                    <a:pt x="2833" y="6065"/>
                    <a:pt x="3008" y="6090"/>
                  </a:cubicBezTo>
                  <a:cubicBezTo>
                    <a:pt x="3159" y="6115"/>
                    <a:pt x="3309" y="6141"/>
                    <a:pt x="3434" y="6141"/>
                  </a:cubicBezTo>
                  <a:lnTo>
                    <a:pt x="3810" y="6141"/>
                  </a:lnTo>
                  <a:cubicBezTo>
                    <a:pt x="3810" y="6141"/>
                    <a:pt x="3710" y="6040"/>
                    <a:pt x="3510" y="5915"/>
                  </a:cubicBezTo>
                  <a:cubicBezTo>
                    <a:pt x="3309" y="5790"/>
                    <a:pt x="3033" y="5614"/>
                    <a:pt x="2733" y="5389"/>
                  </a:cubicBezTo>
                  <a:cubicBezTo>
                    <a:pt x="2557" y="5288"/>
                    <a:pt x="2407" y="5163"/>
                    <a:pt x="2256" y="5038"/>
                  </a:cubicBezTo>
                  <a:cubicBezTo>
                    <a:pt x="2106" y="4887"/>
                    <a:pt x="1931" y="4762"/>
                    <a:pt x="1805" y="4612"/>
                  </a:cubicBezTo>
                  <a:cubicBezTo>
                    <a:pt x="1730" y="4537"/>
                    <a:pt x="1680" y="4436"/>
                    <a:pt x="1605" y="4361"/>
                  </a:cubicBezTo>
                  <a:cubicBezTo>
                    <a:pt x="1555" y="4286"/>
                    <a:pt x="1505" y="4211"/>
                    <a:pt x="1454" y="4110"/>
                  </a:cubicBezTo>
                  <a:cubicBezTo>
                    <a:pt x="1354" y="3935"/>
                    <a:pt x="1304" y="3760"/>
                    <a:pt x="1254" y="3584"/>
                  </a:cubicBezTo>
                  <a:cubicBezTo>
                    <a:pt x="1204" y="3384"/>
                    <a:pt x="1204" y="3183"/>
                    <a:pt x="1229" y="2983"/>
                  </a:cubicBezTo>
                  <a:cubicBezTo>
                    <a:pt x="1229" y="2782"/>
                    <a:pt x="1279" y="2557"/>
                    <a:pt x="1329" y="2356"/>
                  </a:cubicBezTo>
                  <a:cubicBezTo>
                    <a:pt x="1429" y="1930"/>
                    <a:pt x="1580" y="1529"/>
                    <a:pt x="1730" y="1178"/>
                  </a:cubicBezTo>
                  <a:cubicBezTo>
                    <a:pt x="1881" y="827"/>
                    <a:pt x="2031" y="526"/>
                    <a:pt x="2131" y="326"/>
                  </a:cubicBezTo>
                  <a:cubicBezTo>
                    <a:pt x="2231" y="125"/>
                    <a:pt x="2282" y="0"/>
                    <a:pt x="2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8"/>
            <p:cNvSpPr/>
            <p:nvPr/>
          </p:nvSpPr>
          <p:spPr>
            <a:xfrm>
              <a:off x="11377000" y="54225"/>
              <a:ext cx="125950" cy="112650"/>
            </a:xfrm>
            <a:custGeom>
              <a:avLst/>
              <a:gdLst/>
              <a:ahLst/>
              <a:cxnLst/>
              <a:rect l="l" t="t" r="r" b="b"/>
              <a:pathLst>
                <a:path w="5038" h="4506" extrusionOk="0">
                  <a:moveTo>
                    <a:pt x="2892" y="1"/>
                  </a:moveTo>
                  <a:cubicBezTo>
                    <a:pt x="2776" y="1"/>
                    <a:pt x="2657" y="7"/>
                    <a:pt x="2532" y="20"/>
                  </a:cubicBezTo>
                  <a:cubicBezTo>
                    <a:pt x="2281" y="45"/>
                    <a:pt x="2030" y="95"/>
                    <a:pt x="1755" y="170"/>
                  </a:cubicBezTo>
                  <a:cubicBezTo>
                    <a:pt x="1504" y="245"/>
                    <a:pt x="1228" y="371"/>
                    <a:pt x="978" y="546"/>
                  </a:cubicBezTo>
                  <a:cubicBezTo>
                    <a:pt x="727" y="721"/>
                    <a:pt x="502" y="972"/>
                    <a:pt x="351" y="1223"/>
                  </a:cubicBezTo>
                  <a:cubicBezTo>
                    <a:pt x="176" y="1498"/>
                    <a:pt x="101" y="1799"/>
                    <a:pt x="50" y="2075"/>
                  </a:cubicBezTo>
                  <a:cubicBezTo>
                    <a:pt x="0" y="2651"/>
                    <a:pt x="126" y="3102"/>
                    <a:pt x="301" y="3478"/>
                  </a:cubicBezTo>
                  <a:cubicBezTo>
                    <a:pt x="627" y="4205"/>
                    <a:pt x="1053" y="4506"/>
                    <a:pt x="1053" y="4506"/>
                  </a:cubicBezTo>
                  <a:cubicBezTo>
                    <a:pt x="1053" y="4506"/>
                    <a:pt x="1028" y="4381"/>
                    <a:pt x="1003" y="4180"/>
                  </a:cubicBezTo>
                  <a:cubicBezTo>
                    <a:pt x="978" y="3955"/>
                    <a:pt x="928" y="3654"/>
                    <a:pt x="928" y="3328"/>
                  </a:cubicBezTo>
                  <a:cubicBezTo>
                    <a:pt x="928" y="2977"/>
                    <a:pt x="953" y="2601"/>
                    <a:pt x="1053" y="2275"/>
                  </a:cubicBezTo>
                  <a:cubicBezTo>
                    <a:pt x="1103" y="2100"/>
                    <a:pt x="1178" y="1950"/>
                    <a:pt x="1279" y="1824"/>
                  </a:cubicBezTo>
                  <a:cubicBezTo>
                    <a:pt x="1379" y="1699"/>
                    <a:pt x="1479" y="1574"/>
                    <a:pt x="1629" y="1473"/>
                  </a:cubicBezTo>
                  <a:cubicBezTo>
                    <a:pt x="1780" y="1373"/>
                    <a:pt x="1955" y="1298"/>
                    <a:pt x="2131" y="1223"/>
                  </a:cubicBezTo>
                  <a:cubicBezTo>
                    <a:pt x="2306" y="1148"/>
                    <a:pt x="2507" y="1072"/>
                    <a:pt x="2707" y="1022"/>
                  </a:cubicBezTo>
                  <a:cubicBezTo>
                    <a:pt x="2908" y="972"/>
                    <a:pt x="3108" y="922"/>
                    <a:pt x="3284" y="872"/>
                  </a:cubicBezTo>
                  <a:cubicBezTo>
                    <a:pt x="3484" y="822"/>
                    <a:pt x="3685" y="797"/>
                    <a:pt x="3835" y="747"/>
                  </a:cubicBezTo>
                  <a:cubicBezTo>
                    <a:pt x="4186" y="671"/>
                    <a:pt x="4487" y="621"/>
                    <a:pt x="4712" y="571"/>
                  </a:cubicBezTo>
                  <a:cubicBezTo>
                    <a:pt x="4913" y="521"/>
                    <a:pt x="5038" y="471"/>
                    <a:pt x="5038" y="471"/>
                  </a:cubicBezTo>
                  <a:cubicBezTo>
                    <a:pt x="5038" y="471"/>
                    <a:pt x="4938" y="421"/>
                    <a:pt x="4737" y="346"/>
                  </a:cubicBezTo>
                  <a:cubicBezTo>
                    <a:pt x="4612" y="295"/>
                    <a:pt x="4487" y="245"/>
                    <a:pt x="4336" y="220"/>
                  </a:cubicBezTo>
                  <a:cubicBezTo>
                    <a:pt x="4211" y="170"/>
                    <a:pt x="4035" y="120"/>
                    <a:pt x="3835" y="95"/>
                  </a:cubicBezTo>
                  <a:cubicBezTo>
                    <a:pt x="3659" y="70"/>
                    <a:pt x="3459" y="20"/>
                    <a:pt x="3233" y="20"/>
                  </a:cubicBezTo>
                  <a:cubicBezTo>
                    <a:pt x="3121" y="7"/>
                    <a:pt x="3008" y="1"/>
                    <a:pt x="2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8"/>
            <p:cNvSpPr/>
            <p:nvPr/>
          </p:nvSpPr>
          <p:spPr>
            <a:xfrm>
              <a:off x="11130750" y="-241025"/>
              <a:ext cx="72700" cy="166675"/>
            </a:xfrm>
            <a:custGeom>
              <a:avLst/>
              <a:gdLst/>
              <a:ahLst/>
              <a:cxnLst/>
              <a:rect l="l" t="t" r="r" b="b"/>
              <a:pathLst>
                <a:path w="2908" h="6667" extrusionOk="0">
                  <a:moveTo>
                    <a:pt x="527" y="0"/>
                  </a:moveTo>
                  <a:lnTo>
                    <a:pt x="527" y="0"/>
                  </a:lnTo>
                  <a:cubicBezTo>
                    <a:pt x="527" y="0"/>
                    <a:pt x="602" y="125"/>
                    <a:pt x="702" y="326"/>
                  </a:cubicBezTo>
                  <a:cubicBezTo>
                    <a:pt x="803" y="526"/>
                    <a:pt x="953" y="802"/>
                    <a:pt x="1128" y="1153"/>
                  </a:cubicBezTo>
                  <a:cubicBezTo>
                    <a:pt x="1429" y="1805"/>
                    <a:pt x="1805" y="2682"/>
                    <a:pt x="1755" y="3509"/>
                  </a:cubicBezTo>
                  <a:cubicBezTo>
                    <a:pt x="1730" y="3709"/>
                    <a:pt x="1705" y="3910"/>
                    <a:pt x="1655" y="4110"/>
                  </a:cubicBezTo>
                  <a:cubicBezTo>
                    <a:pt x="1605" y="4311"/>
                    <a:pt x="1529" y="4486"/>
                    <a:pt x="1454" y="4687"/>
                  </a:cubicBezTo>
                  <a:cubicBezTo>
                    <a:pt x="1354" y="4862"/>
                    <a:pt x="1254" y="5038"/>
                    <a:pt x="1154" y="5213"/>
                  </a:cubicBezTo>
                  <a:cubicBezTo>
                    <a:pt x="1028" y="5364"/>
                    <a:pt x="928" y="5539"/>
                    <a:pt x="803" y="5664"/>
                  </a:cubicBezTo>
                  <a:cubicBezTo>
                    <a:pt x="577" y="5965"/>
                    <a:pt x="377" y="6216"/>
                    <a:pt x="226" y="6391"/>
                  </a:cubicBezTo>
                  <a:cubicBezTo>
                    <a:pt x="76" y="6541"/>
                    <a:pt x="1" y="6667"/>
                    <a:pt x="1" y="6667"/>
                  </a:cubicBezTo>
                  <a:cubicBezTo>
                    <a:pt x="1" y="6667"/>
                    <a:pt x="126" y="6642"/>
                    <a:pt x="352" y="6567"/>
                  </a:cubicBezTo>
                  <a:cubicBezTo>
                    <a:pt x="452" y="6541"/>
                    <a:pt x="602" y="6491"/>
                    <a:pt x="753" y="6416"/>
                  </a:cubicBezTo>
                  <a:cubicBezTo>
                    <a:pt x="903" y="6366"/>
                    <a:pt x="1053" y="6291"/>
                    <a:pt x="1229" y="6166"/>
                  </a:cubicBezTo>
                  <a:cubicBezTo>
                    <a:pt x="1429" y="6065"/>
                    <a:pt x="1605" y="5940"/>
                    <a:pt x="1780" y="5790"/>
                  </a:cubicBezTo>
                  <a:cubicBezTo>
                    <a:pt x="1880" y="5689"/>
                    <a:pt x="1956" y="5614"/>
                    <a:pt x="2056" y="5514"/>
                  </a:cubicBezTo>
                  <a:cubicBezTo>
                    <a:pt x="2131" y="5414"/>
                    <a:pt x="2231" y="5313"/>
                    <a:pt x="2306" y="5213"/>
                  </a:cubicBezTo>
                  <a:cubicBezTo>
                    <a:pt x="2457" y="4988"/>
                    <a:pt x="2607" y="4737"/>
                    <a:pt x="2707" y="4436"/>
                  </a:cubicBezTo>
                  <a:cubicBezTo>
                    <a:pt x="2833" y="4161"/>
                    <a:pt x="2858" y="3860"/>
                    <a:pt x="2883" y="3559"/>
                  </a:cubicBezTo>
                  <a:cubicBezTo>
                    <a:pt x="2908" y="2932"/>
                    <a:pt x="2758" y="2356"/>
                    <a:pt x="2507" y="1880"/>
                  </a:cubicBezTo>
                  <a:cubicBezTo>
                    <a:pt x="2256" y="1404"/>
                    <a:pt x="1930" y="1028"/>
                    <a:pt x="1655" y="752"/>
                  </a:cubicBezTo>
                  <a:cubicBezTo>
                    <a:pt x="1354" y="476"/>
                    <a:pt x="1078" y="276"/>
                    <a:pt x="853" y="176"/>
                  </a:cubicBezTo>
                  <a:cubicBezTo>
                    <a:pt x="652" y="50"/>
                    <a:pt x="527" y="0"/>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3" name="Google Shape;2423;p28"/>
          <p:cNvSpPr txBox="1">
            <a:spLocks noGrp="1"/>
          </p:cNvSpPr>
          <p:nvPr>
            <p:ph type="ctrTitle" idx="2"/>
          </p:nvPr>
        </p:nvSpPr>
        <p:spPr>
          <a:xfrm rot="72464" flipH="1">
            <a:off x="2159173" y="439308"/>
            <a:ext cx="4825072"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a:t>
            </a:r>
            <a:r>
              <a:rPr lang="en">
                <a:solidFill>
                  <a:schemeClr val="accent5"/>
                </a:solidFill>
              </a:rPr>
              <a:t>CONTENTS</a:t>
            </a:r>
            <a:endParaRPr>
              <a:solidFill>
                <a:schemeClr val="accent5"/>
              </a:solidFill>
            </a:endParaRPr>
          </a:p>
        </p:txBody>
      </p:sp>
      <p:sp>
        <p:nvSpPr>
          <p:cNvPr id="2424" name="Google Shape;2424;p28"/>
          <p:cNvSpPr txBox="1">
            <a:spLocks noGrp="1"/>
          </p:cNvSpPr>
          <p:nvPr>
            <p:ph type="ctrTitle" idx="3"/>
          </p:nvPr>
        </p:nvSpPr>
        <p:spPr>
          <a:xfrm rot="-72382">
            <a:off x="1129344" y="1669579"/>
            <a:ext cx="1746393" cy="57842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Overview</a:t>
            </a:r>
            <a:endParaRPr sz="3200" dirty="0"/>
          </a:p>
        </p:txBody>
      </p:sp>
      <p:sp>
        <p:nvSpPr>
          <p:cNvPr id="2425" name="Google Shape;2425;p28"/>
          <p:cNvSpPr txBox="1">
            <a:spLocks noGrp="1"/>
          </p:cNvSpPr>
          <p:nvPr>
            <p:ph type="title"/>
          </p:nvPr>
        </p:nvSpPr>
        <p:spPr>
          <a:xfrm rot="-841090">
            <a:off x="555453" y="1427379"/>
            <a:ext cx="663110" cy="4439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01</a:t>
            </a:r>
            <a:endParaRPr sz="3200" dirty="0"/>
          </a:p>
        </p:txBody>
      </p:sp>
      <p:sp>
        <p:nvSpPr>
          <p:cNvPr id="2432" name="Google Shape;2432;p28"/>
          <p:cNvSpPr/>
          <p:nvPr/>
        </p:nvSpPr>
        <p:spPr>
          <a:xfrm>
            <a:off x="12033000" y="-410575"/>
            <a:ext cx="136625" cy="199575"/>
          </a:xfrm>
          <a:custGeom>
            <a:avLst/>
            <a:gdLst/>
            <a:ahLst/>
            <a:cxnLst/>
            <a:rect l="l" t="t" r="r" b="b"/>
            <a:pathLst>
              <a:path w="5465" h="7983" extrusionOk="0">
                <a:moveTo>
                  <a:pt x="4374" y="1"/>
                </a:moveTo>
                <a:cubicBezTo>
                  <a:pt x="4057" y="1"/>
                  <a:pt x="3720" y="353"/>
                  <a:pt x="3911" y="717"/>
                </a:cubicBezTo>
                <a:cubicBezTo>
                  <a:pt x="4262" y="1394"/>
                  <a:pt x="4387" y="2171"/>
                  <a:pt x="4412" y="2897"/>
                </a:cubicBezTo>
                <a:cubicBezTo>
                  <a:pt x="4462" y="5203"/>
                  <a:pt x="2507" y="6431"/>
                  <a:pt x="527" y="7033"/>
                </a:cubicBezTo>
                <a:cubicBezTo>
                  <a:pt x="0" y="7193"/>
                  <a:pt x="165" y="7982"/>
                  <a:pt x="637" y="7982"/>
                </a:cubicBezTo>
                <a:cubicBezTo>
                  <a:pt x="682" y="7982"/>
                  <a:pt x="729" y="7975"/>
                  <a:pt x="778" y="7960"/>
                </a:cubicBezTo>
                <a:cubicBezTo>
                  <a:pt x="2933" y="7283"/>
                  <a:pt x="4938" y="6030"/>
                  <a:pt x="5289" y="3649"/>
                </a:cubicBezTo>
                <a:cubicBezTo>
                  <a:pt x="5465" y="2521"/>
                  <a:pt x="5239" y="1268"/>
                  <a:pt x="4738" y="241"/>
                </a:cubicBezTo>
                <a:cubicBezTo>
                  <a:pt x="4653" y="71"/>
                  <a:pt x="4515" y="1"/>
                  <a:pt x="43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8"/>
          <p:cNvSpPr/>
          <p:nvPr/>
        </p:nvSpPr>
        <p:spPr>
          <a:xfrm>
            <a:off x="1354415" y="5610640"/>
            <a:ext cx="438501" cy="218116"/>
          </a:xfrm>
          <a:custGeom>
            <a:avLst/>
            <a:gdLst/>
            <a:ahLst/>
            <a:cxnLst/>
            <a:rect l="l" t="t" r="r" b="b"/>
            <a:pathLst>
              <a:path w="1932" h="961" extrusionOk="0">
                <a:moveTo>
                  <a:pt x="598" y="1"/>
                </a:moveTo>
                <a:cubicBezTo>
                  <a:pt x="497" y="1"/>
                  <a:pt x="398" y="11"/>
                  <a:pt x="302" y="31"/>
                </a:cubicBezTo>
                <a:cubicBezTo>
                  <a:pt x="195" y="56"/>
                  <a:pt x="94" y="90"/>
                  <a:pt x="0" y="129"/>
                </a:cubicBezTo>
                <a:cubicBezTo>
                  <a:pt x="0" y="129"/>
                  <a:pt x="39" y="125"/>
                  <a:pt x="106" y="125"/>
                </a:cubicBezTo>
                <a:cubicBezTo>
                  <a:pt x="391" y="125"/>
                  <a:pt x="1180" y="197"/>
                  <a:pt x="1596" y="960"/>
                </a:cubicBezTo>
                <a:cubicBezTo>
                  <a:pt x="1600" y="956"/>
                  <a:pt x="1605" y="956"/>
                  <a:pt x="1613" y="956"/>
                </a:cubicBezTo>
                <a:cubicBezTo>
                  <a:pt x="1706" y="935"/>
                  <a:pt x="1817" y="918"/>
                  <a:pt x="1931" y="918"/>
                </a:cubicBezTo>
                <a:cubicBezTo>
                  <a:pt x="1931" y="914"/>
                  <a:pt x="1931" y="914"/>
                  <a:pt x="1931" y="914"/>
                </a:cubicBezTo>
                <a:cubicBezTo>
                  <a:pt x="1923" y="897"/>
                  <a:pt x="1910" y="876"/>
                  <a:pt x="1897" y="850"/>
                </a:cubicBezTo>
                <a:cubicBezTo>
                  <a:pt x="1880" y="820"/>
                  <a:pt x="1863" y="782"/>
                  <a:pt x="1842" y="740"/>
                </a:cubicBezTo>
                <a:cubicBezTo>
                  <a:pt x="1796" y="655"/>
                  <a:pt x="1723" y="557"/>
                  <a:pt x="1630" y="460"/>
                </a:cubicBezTo>
                <a:cubicBezTo>
                  <a:pt x="1537" y="358"/>
                  <a:pt x="1414" y="260"/>
                  <a:pt x="1274" y="179"/>
                </a:cubicBezTo>
                <a:cubicBezTo>
                  <a:pt x="1133" y="103"/>
                  <a:pt x="968" y="44"/>
                  <a:pt x="802" y="14"/>
                </a:cubicBezTo>
                <a:cubicBezTo>
                  <a:pt x="734" y="5"/>
                  <a:pt x="665" y="1"/>
                  <a:pt x="59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8"/>
          <p:cNvSpPr/>
          <p:nvPr/>
        </p:nvSpPr>
        <p:spPr>
          <a:xfrm>
            <a:off x="-1129323" y="4098844"/>
            <a:ext cx="11722" cy="21352"/>
          </a:xfrm>
          <a:custGeom>
            <a:avLst/>
            <a:gdLst/>
            <a:ahLst/>
            <a:cxnLst/>
            <a:rect l="l" t="t" r="r" b="b"/>
            <a:pathLst>
              <a:path w="56" h="102" extrusionOk="0">
                <a:moveTo>
                  <a:pt x="25" y="0"/>
                </a:moveTo>
                <a:cubicBezTo>
                  <a:pt x="17" y="0"/>
                  <a:pt x="13" y="0"/>
                  <a:pt x="8" y="4"/>
                </a:cubicBezTo>
                <a:cubicBezTo>
                  <a:pt x="0" y="17"/>
                  <a:pt x="0" y="89"/>
                  <a:pt x="13" y="98"/>
                </a:cubicBezTo>
                <a:cubicBezTo>
                  <a:pt x="17" y="102"/>
                  <a:pt x="25" y="102"/>
                  <a:pt x="30" y="102"/>
                </a:cubicBezTo>
                <a:cubicBezTo>
                  <a:pt x="38" y="102"/>
                  <a:pt x="42" y="98"/>
                  <a:pt x="47" y="93"/>
                </a:cubicBezTo>
                <a:cubicBezTo>
                  <a:pt x="55" y="85"/>
                  <a:pt x="55" y="13"/>
                  <a:pt x="42" y="4"/>
                </a:cubicBezTo>
                <a:cubicBezTo>
                  <a:pt x="38" y="0"/>
                  <a:pt x="30"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 name="Google Shape;2435;p28"/>
          <p:cNvGrpSpPr/>
          <p:nvPr/>
        </p:nvGrpSpPr>
        <p:grpSpPr>
          <a:xfrm>
            <a:off x="1354420" y="3962265"/>
            <a:ext cx="167643" cy="2112146"/>
            <a:chOff x="-651590" y="3045822"/>
            <a:chExt cx="150299" cy="1893622"/>
          </a:xfrm>
        </p:grpSpPr>
        <p:sp>
          <p:nvSpPr>
            <p:cNvPr id="2436" name="Google Shape;2436;p28"/>
            <p:cNvSpPr/>
            <p:nvPr/>
          </p:nvSpPr>
          <p:spPr>
            <a:xfrm>
              <a:off x="-651590" y="3045822"/>
              <a:ext cx="150299" cy="1893622"/>
            </a:xfrm>
            <a:custGeom>
              <a:avLst/>
              <a:gdLst/>
              <a:ahLst/>
              <a:cxnLst/>
              <a:rect l="l" t="t" r="r" b="b"/>
              <a:pathLst>
                <a:path w="718" h="9046" extrusionOk="0">
                  <a:moveTo>
                    <a:pt x="378" y="29"/>
                  </a:moveTo>
                  <a:cubicBezTo>
                    <a:pt x="391" y="29"/>
                    <a:pt x="412" y="29"/>
                    <a:pt x="433" y="38"/>
                  </a:cubicBezTo>
                  <a:cubicBezTo>
                    <a:pt x="454" y="42"/>
                    <a:pt x="471" y="55"/>
                    <a:pt x="492" y="68"/>
                  </a:cubicBezTo>
                  <a:cubicBezTo>
                    <a:pt x="518" y="93"/>
                    <a:pt x="552" y="131"/>
                    <a:pt x="573" y="199"/>
                  </a:cubicBezTo>
                  <a:cubicBezTo>
                    <a:pt x="586" y="229"/>
                    <a:pt x="594" y="267"/>
                    <a:pt x="603" y="305"/>
                  </a:cubicBezTo>
                  <a:cubicBezTo>
                    <a:pt x="611" y="348"/>
                    <a:pt x="620" y="390"/>
                    <a:pt x="628" y="441"/>
                  </a:cubicBezTo>
                  <a:cubicBezTo>
                    <a:pt x="654" y="632"/>
                    <a:pt x="649" y="878"/>
                    <a:pt x="607" y="1154"/>
                  </a:cubicBezTo>
                  <a:cubicBezTo>
                    <a:pt x="569" y="1430"/>
                    <a:pt x="492" y="1740"/>
                    <a:pt x="437" y="2067"/>
                  </a:cubicBezTo>
                  <a:cubicBezTo>
                    <a:pt x="378" y="2398"/>
                    <a:pt x="348" y="2750"/>
                    <a:pt x="352" y="3102"/>
                  </a:cubicBezTo>
                  <a:cubicBezTo>
                    <a:pt x="352" y="3455"/>
                    <a:pt x="386" y="3803"/>
                    <a:pt x="446" y="4134"/>
                  </a:cubicBezTo>
                  <a:cubicBezTo>
                    <a:pt x="454" y="4185"/>
                    <a:pt x="463" y="4231"/>
                    <a:pt x="471" y="4282"/>
                  </a:cubicBezTo>
                  <a:cubicBezTo>
                    <a:pt x="522" y="4554"/>
                    <a:pt x="582" y="4813"/>
                    <a:pt x="620" y="5046"/>
                  </a:cubicBezTo>
                  <a:cubicBezTo>
                    <a:pt x="662" y="5322"/>
                    <a:pt x="675" y="5568"/>
                    <a:pt x="658" y="5763"/>
                  </a:cubicBezTo>
                  <a:cubicBezTo>
                    <a:pt x="645" y="5954"/>
                    <a:pt x="620" y="6095"/>
                    <a:pt x="603" y="6167"/>
                  </a:cubicBezTo>
                  <a:cubicBezTo>
                    <a:pt x="594" y="6222"/>
                    <a:pt x="582" y="6269"/>
                    <a:pt x="577" y="6303"/>
                  </a:cubicBezTo>
                  <a:cubicBezTo>
                    <a:pt x="569" y="6315"/>
                    <a:pt x="565" y="6332"/>
                    <a:pt x="556" y="6358"/>
                  </a:cubicBezTo>
                  <a:cubicBezTo>
                    <a:pt x="535" y="6421"/>
                    <a:pt x="480" y="6612"/>
                    <a:pt x="416" y="6863"/>
                  </a:cubicBezTo>
                  <a:cubicBezTo>
                    <a:pt x="352" y="7117"/>
                    <a:pt x="293" y="7436"/>
                    <a:pt x="276" y="7763"/>
                  </a:cubicBezTo>
                  <a:cubicBezTo>
                    <a:pt x="259" y="8089"/>
                    <a:pt x="297" y="8416"/>
                    <a:pt x="374" y="8667"/>
                  </a:cubicBezTo>
                  <a:cubicBezTo>
                    <a:pt x="382" y="8701"/>
                    <a:pt x="391" y="8730"/>
                    <a:pt x="399" y="8760"/>
                  </a:cubicBezTo>
                  <a:cubicBezTo>
                    <a:pt x="412" y="8786"/>
                    <a:pt x="420" y="8815"/>
                    <a:pt x="429" y="8841"/>
                  </a:cubicBezTo>
                  <a:cubicBezTo>
                    <a:pt x="450" y="8892"/>
                    <a:pt x="458" y="8943"/>
                    <a:pt x="446" y="8972"/>
                  </a:cubicBezTo>
                  <a:cubicBezTo>
                    <a:pt x="442" y="8981"/>
                    <a:pt x="437" y="8989"/>
                    <a:pt x="433" y="8993"/>
                  </a:cubicBezTo>
                  <a:cubicBezTo>
                    <a:pt x="425" y="8985"/>
                    <a:pt x="420" y="8972"/>
                    <a:pt x="408" y="8960"/>
                  </a:cubicBezTo>
                  <a:cubicBezTo>
                    <a:pt x="382" y="8917"/>
                    <a:pt x="331" y="8841"/>
                    <a:pt x="272" y="8696"/>
                  </a:cubicBezTo>
                  <a:cubicBezTo>
                    <a:pt x="255" y="8650"/>
                    <a:pt x="234" y="8582"/>
                    <a:pt x="212" y="8488"/>
                  </a:cubicBezTo>
                  <a:cubicBezTo>
                    <a:pt x="191" y="8399"/>
                    <a:pt x="174" y="8285"/>
                    <a:pt x="170" y="8153"/>
                  </a:cubicBezTo>
                  <a:cubicBezTo>
                    <a:pt x="170" y="8022"/>
                    <a:pt x="178" y="7873"/>
                    <a:pt x="200" y="7707"/>
                  </a:cubicBezTo>
                  <a:cubicBezTo>
                    <a:pt x="221" y="7546"/>
                    <a:pt x="259" y="7372"/>
                    <a:pt x="301" y="7185"/>
                  </a:cubicBezTo>
                  <a:cubicBezTo>
                    <a:pt x="382" y="6812"/>
                    <a:pt x="501" y="6400"/>
                    <a:pt x="560" y="5946"/>
                  </a:cubicBezTo>
                  <a:cubicBezTo>
                    <a:pt x="586" y="5721"/>
                    <a:pt x="594" y="5483"/>
                    <a:pt x="577" y="5250"/>
                  </a:cubicBezTo>
                  <a:cubicBezTo>
                    <a:pt x="565" y="5012"/>
                    <a:pt x="522" y="4775"/>
                    <a:pt x="475" y="4541"/>
                  </a:cubicBezTo>
                  <a:cubicBezTo>
                    <a:pt x="425" y="4308"/>
                    <a:pt x="365" y="4078"/>
                    <a:pt x="323" y="3849"/>
                  </a:cubicBezTo>
                  <a:cubicBezTo>
                    <a:pt x="280" y="3620"/>
                    <a:pt x="255" y="3391"/>
                    <a:pt x="255" y="3166"/>
                  </a:cubicBezTo>
                  <a:cubicBezTo>
                    <a:pt x="246" y="2716"/>
                    <a:pt x="306" y="2287"/>
                    <a:pt x="352" y="1910"/>
                  </a:cubicBezTo>
                  <a:cubicBezTo>
                    <a:pt x="399" y="1528"/>
                    <a:pt x="429" y="1192"/>
                    <a:pt x="433" y="925"/>
                  </a:cubicBezTo>
                  <a:cubicBezTo>
                    <a:pt x="437" y="662"/>
                    <a:pt x="416" y="462"/>
                    <a:pt x="399" y="365"/>
                  </a:cubicBezTo>
                  <a:cubicBezTo>
                    <a:pt x="382" y="212"/>
                    <a:pt x="357" y="131"/>
                    <a:pt x="344" y="89"/>
                  </a:cubicBezTo>
                  <a:cubicBezTo>
                    <a:pt x="335" y="59"/>
                    <a:pt x="331" y="46"/>
                    <a:pt x="327" y="38"/>
                  </a:cubicBezTo>
                  <a:cubicBezTo>
                    <a:pt x="340" y="34"/>
                    <a:pt x="357" y="29"/>
                    <a:pt x="378" y="29"/>
                  </a:cubicBezTo>
                  <a:close/>
                  <a:moveTo>
                    <a:pt x="318" y="42"/>
                  </a:moveTo>
                  <a:cubicBezTo>
                    <a:pt x="318" y="51"/>
                    <a:pt x="323" y="63"/>
                    <a:pt x="327" y="89"/>
                  </a:cubicBezTo>
                  <a:cubicBezTo>
                    <a:pt x="331" y="135"/>
                    <a:pt x="352" y="216"/>
                    <a:pt x="369" y="373"/>
                  </a:cubicBezTo>
                  <a:cubicBezTo>
                    <a:pt x="382" y="475"/>
                    <a:pt x="399" y="666"/>
                    <a:pt x="391" y="933"/>
                  </a:cubicBezTo>
                  <a:cubicBezTo>
                    <a:pt x="386" y="1197"/>
                    <a:pt x="352" y="1532"/>
                    <a:pt x="301" y="1910"/>
                  </a:cubicBezTo>
                  <a:cubicBezTo>
                    <a:pt x="255" y="2287"/>
                    <a:pt x="195" y="2716"/>
                    <a:pt x="200" y="3170"/>
                  </a:cubicBezTo>
                  <a:cubicBezTo>
                    <a:pt x="204" y="3399"/>
                    <a:pt x="229" y="3633"/>
                    <a:pt x="272" y="3866"/>
                  </a:cubicBezTo>
                  <a:cubicBezTo>
                    <a:pt x="318" y="4095"/>
                    <a:pt x="374" y="4329"/>
                    <a:pt x="425" y="4558"/>
                  </a:cubicBezTo>
                  <a:cubicBezTo>
                    <a:pt x="471" y="4792"/>
                    <a:pt x="509" y="5025"/>
                    <a:pt x="526" y="5258"/>
                  </a:cubicBezTo>
                  <a:cubicBezTo>
                    <a:pt x="539" y="5492"/>
                    <a:pt x="531" y="5721"/>
                    <a:pt x="505" y="5946"/>
                  </a:cubicBezTo>
                  <a:cubicBezTo>
                    <a:pt x="450" y="6392"/>
                    <a:pt x="335" y="6808"/>
                    <a:pt x="251" y="7181"/>
                  </a:cubicBezTo>
                  <a:cubicBezTo>
                    <a:pt x="208" y="7368"/>
                    <a:pt x="174" y="7546"/>
                    <a:pt x="153" y="7707"/>
                  </a:cubicBezTo>
                  <a:cubicBezTo>
                    <a:pt x="132" y="7873"/>
                    <a:pt x="123" y="8026"/>
                    <a:pt x="132" y="8162"/>
                  </a:cubicBezTo>
                  <a:cubicBezTo>
                    <a:pt x="136" y="8293"/>
                    <a:pt x="153" y="8408"/>
                    <a:pt x="174" y="8501"/>
                  </a:cubicBezTo>
                  <a:cubicBezTo>
                    <a:pt x="200" y="8595"/>
                    <a:pt x="225" y="8667"/>
                    <a:pt x="246" y="8713"/>
                  </a:cubicBezTo>
                  <a:cubicBezTo>
                    <a:pt x="306" y="8853"/>
                    <a:pt x="361" y="8926"/>
                    <a:pt x="395" y="8968"/>
                  </a:cubicBezTo>
                  <a:cubicBezTo>
                    <a:pt x="403" y="8981"/>
                    <a:pt x="416" y="8993"/>
                    <a:pt x="420" y="8998"/>
                  </a:cubicBezTo>
                  <a:cubicBezTo>
                    <a:pt x="413" y="9003"/>
                    <a:pt x="404" y="9005"/>
                    <a:pt x="394" y="9005"/>
                  </a:cubicBezTo>
                  <a:cubicBezTo>
                    <a:pt x="388" y="9005"/>
                    <a:pt x="381" y="9004"/>
                    <a:pt x="374" y="9002"/>
                  </a:cubicBezTo>
                  <a:cubicBezTo>
                    <a:pt x="348" y="8998"/>
                    <a:pt x="331" y="8985"/>
                    <a:pt x="318" y="8972"/>
                  </a:cubicBezTo>
                  <a:cubicBezTo>
                    <a:pt x="284" y="8938"/>
                    <a:pt x="267" y="8913"/>
                    <a:pt x="259" y="8900"/>
                  </a:cubicBezTo>
                  <a:cubicBezTo>
                    <a:pt x="255" y="8892"/>
                    <a:pt x="251" y="8887"/>
                    <a:pt x="246" y="8883"/>
                  </a:cubicBezTo>
                  <a:cubicBezTo>
                    <a:pt x="242" y="8875"/>
                    <a:pt x="238" y="8862"/>
                    <a:pt x="229" y="8849"/>
                  </a:cubicBezTo>
                  <a:cubicBezTo>
                    <a:pt x="225" y="8836"/>
                    <a:pt x="217" y="8828"/>
                    <a:pt x="212" y="8815"/>
                  </a:cubicBezTo>
                  <a:cubicBezTo>
                    <a:pt x="204" y="8802"/>
                    <a:pt x="200" y="8790"/>
                    <a:pt x="191" y="8773"/>
                  </a:cubicBezTo>
                  <a:cubicBezTo>
                    <a:pt x="178" y="8743"/>
                    <a:pt x="166" y="8713"/>
                    <a:pt x="153" y="8675"/>
                  </a:cubicBezTo>
                  <a:cubicBezTo>
                    <a:pt x="119" y="8582"/>
                    <a:pt x="60" y="8391"/>
                    <a:pt x="47" y="8123"/>
                  </a:cubicBezTo>
                  <a:cubicBezTo>
                    <a:pt x="43" y="7992"/>
                    <a:pt x="47" y="7839"/>
                    <a:pt x="68" y="7678"/>
                  </a:cubicBezTo>
                  <a:cubicBezTo>
                    <a:pt x="85" y="7512"/>
                    <a:pt x="123" y="7334"/>
                    <a:pt x="170" y="7147"/>
                  </a:cubicBezTo>
                  <a:cubicBezTo>
                    <a:pt x="217" y="6960"/>
                    <a:pt x="272" y="6765"/>
                    <a:pt x="327" y="6557"/>
                  </a:cubicBezTo>
                  <a:cubicBezTo>
                    <a:pt x="382" y="6349"/>
                    <a:pt x="437" y="6133"/>
                    <a:pt x="467" y="5904"/>
                  </a:cubicBezTo>
                  <a:cubicBezTo>
                    <a:pt x="497" y="5674"/>
                    <a:pt x="497" y="5437"/>
                    <a:pt x="475" y="5199"/>
                  </a:cubicBezTo>
                  <a:cubicBezTo>
                    <a:pt x="450" y="4961"/>
                    <a:pt x="403" y="4724"/>
                    <a:pt x="352" y="4486"/>
                  </a:cubicBezTo>
                  <a:cubicBezTo>
                    <a:pt x="246" y="4019"/>
                    <a:pt x="119" y="3552"/>
                    <a:pt x="98" y="3098"/>
                  </a:cubicBezTo>
                  <a:cubicBezTo>
                    <a:pt x="85" y="2873"/>
                    <a:pt x="102" y="2652"/>
                    <a:pt x="127" y="2440"/>
                  </a:cubicBezTo>
                  <a:cubicBezTo>
                    <a:pt x="153" y="2228"/>
                    <a:pt x="183" y="2024"/>
                    <a:pt x="204" y="1833"/>
                  </a:cubicBezTo>
                  <a:cubicBezTo>
                    <a:pt x="225" y="1638"/>
                    <a:pt x="238" y="1455"/>
                    <a:pt x="234" y="1290"/>
                  </a:cubicBezTo>
                  <a:cubicBezTo>
                    <a:pt x="234" y="1120"/>
                    <a:pt x="212" y="967"/>
                    <a:pt x="183" y="836"/>
                  </a:cubicBezTo>
                  <a:cubicBezTo>
                    <a:pt x="157" y="704"/>
                    <a:pt x="136" y="590"/>
                    <a:pt x="132" y="496"/>
                  </a:cubicBezTo>
                  <a:cubicBezTo>
                    <a:pt x="127" y="403"/>
                    <a:pt x="140" y="331"/>
                    <a:pt x="157" y="284"/>
                  </a:cubicBezTo>
                  <a:cubicBezTo>
                    <a:pt x="191" y="161"/>
                    <a:pt x="246" y="101"/>
                    <a:pt x="280" y="68"/>
                  </a:cubicBezTo>
                  <a:cubicBezTo>
                    <a:pt x="284" y="68"/>
                    <a:pt x="293" y="59"/>
                    <a:pt x="310" y="46"/>
                  </a:cubicBezTo>
                  <a:cubicBezTo>
                    <a:pt x="314" y="46"/>
                    <a:pt x="314" y="46"/>
                    <a:pt x="318" y="42"/>
                  </a:cubicBezTo>
                  <a:close/>
                  <a:moveTo>
                    <a:pt x="397" y="1"/>
                  </a:moveTo>
                  <a:cubicBezTo>
                    <a:pt x="390" y="1"/>
                    <a:pt x="382" y="2"/>
                    <a:pt x="374" y="4"/>
                  </a:cubicBezTo>
                  <a:cubicBezTo>
                    <a:pt x="344" y="8"/>
                    <a:pt x="323" y="17"/>
                    <a:pt x="310" y="25"/>
                  </a:cubicBezTo>
                  <a:cubicBezTo>
                    <a:pt x="301" y="29"/>
                    <a:pt x="297" y="34"/>
                    <a:pt x="289" y="38"/>
                  </a:cubicBezTo>
                  <a:cubicBezTo>
                    <a:pt x="251" y="63"/>
                    <a:pt x="174" y="123"/>
                    <a:pt x="123" y="280"/>
                  </a:cubicBezTo>
                  <a:cubicBezTo>
                    <a:pt x="106" y="326"/>
                    <a:pt x="89" y="407"/>
                    <a:pt x="93" y="505"/>
                  </a:cubicBezTo>
                  <a:cubicBezTo>
                    <a:pt x="98" y="602"/>
                    <a:pt x="119" y="717"/>
                    <a:pt x="144" y="848"/>
                  </a:cubicBezTo>
                  <a:cubicBezTo>
                    <a:pt x="170" y="980"/>
                    <a:pt x="187" y="1129"/>
                    <a:pt x="191" y="1294"/>
                  </a:cubicBezTo>
                  <a:cubicBezTo>
                    <a:pt x="191" y="1460"/>
                    <a:pt x="178" y="1642"/>
                    <a:pt x="157" y="1833"/>
                  </a:cubicBezTo>
                  <a:cubicBezTo>
                    <a:pt x="132" y="2024"/>
                    <a:pt x="106" y="2228"/>
                    <a:pt x="77" y="2440"/>
                  </a:cubicBezTo>
                  <a:cubicBezTo>
                    <a:pt x="51" y="2652"/>
                    <a:pt x="34" y="2877"/>
                    <a:pt x="47" y="3106"/>
                  </a:cubicBezTo>
                  <a:cubicBezTo>
                    <a:pt x="68" y="3569"/>
                    <a:pt x="195" y="4040"/>
                    <a:pt x="301" y="4507"/>
                  </a:cubicBezTo>
                  <a:cubicBezTo>
                    <a:pt x="352" y="4741"/>
                    <a:pt x="399" y="4974"/>
                    <a:pt x="425" y="5212"/>
                  </a:cubicBezTo>
                  <a:cubicBezTo>
                    <a:pt x="446" y="5445"/>
                    <a:pt x="446" y="5679"/>
                    <a:pt x="416" y="5904"/>
                  </a:cubicBezTo>
                  <a:cubicBezTo>
                    <a:pt x="352" y="6353"/>
                    <a:pt x="212" y="6765"/>
                    <a:pt x="123" y="7143"/>
                  </a:cubicBezTo>
                  <a:cubicBezTo>
                    <a:pt x="77" y="7330"/>
                    <a:pt x="38" y="7508"/>
                    <a:pt x="21" y="7678"/>
                  </a:cubicBezTo>
                  <a:cubicBezTo>
                    <a:pt x="4" y="7843"/>
                    <a:pt x="0" y="7996"/>
                    <a:pt x="4" y="8132"/>
                  </a:cubicBezTo>
                  <a:cubicBezTo>
                    <a:pt x="21" y="8404"/>
                    <a:pt x="85" y="8599"/>
                    <a:pt x="123" y="8692"/>
                  </a:cubicBezTo>
                  <a:cubicBezTo>
                    <a:pt x="136" y="8730"/>
                    <a:pt x="153" y="8760"/>
                    <a:pt x="166" y="8786"/>
                  </a:cubicBezTo>
                  <a:cubicBezTo>
                    <a:pt x="174" y="8802"/>
                    <a:pt x="178" y="8815"/>
                    <a:pt x="187" y="8828"/>
                  </a:cubicBezTo>
                  <a:cubicBezTo>
                    <a:pt x="191" y="8836"/>
                    <a:pt x="200" y="8849"/>
                    <a:pt x="204" y="8858"/>
                  </a:cubicBezTo>
                  <a:cubicBezTo>
                    <a:pt x="217" y="8879"/>
                    <a:pt x="229" y="8900"/>
                    <a:pt x="238" y="8913"/>
                  </a:cubicBezTo>
                  <a:cubicBezTo>
                    <a:pt x="246" y="8926"/>
                    <a:pt x="251" y="8930"/>
                    <a:pt x="255" y="8938"/>
                  </a:cubicBezTo>
                  <a:cubicBezTo>
                    <a:pt x="263" y="8955"/>
                    <a:pt x="276" y="8972"/>
                    <a:pt x="297" y="8993"/>
                  </a:cubicBezTo>
                  <a:cubicBezTo>
                    <a:pt x="306" y="9006"/>
                    <a:pt x="331" y="9032"/>
                    <a:pt x="365" y="9040"/>
                  </a:cubicBezTo>
                  <a:cubicBezTo>
                    <a:pt x="375" y="9043"/>
                    <a:pt x="388" y="9045"/>
                    <a:pt x="401" y="9045"/>
                  </a:cubicBezTo>
                  <a:cubicBezTo>
                    <a:pt x="410" y="9045"/>
                    <a:pt x="420" y="9044"/>
                    <a:pt x="429" y="9040"/>
                  </a:cubicBezTo>
                  <a:cubicBezTo>
                    <a:pt x="450" y="9032"/>
                    <a:pt x="475" y="9015"/>
                    <a:pt x="484" y="8989"/>
                  </a:cubicBezTo>
                  <a:cubicBezTo>
                    <a:pt x="505" y="8934"/>
                    <a:pt x="488" y="8879"/>
                    <a:pt x="471" y="8824"/>
                  </a:cubicBezTo>
                  <a:cubicBezTo>
                    <a:pt x="454" y="8773"/>
                    <a:pt x="433" y="8713"/>
                    <a:pt x="416" y="8654"/>
                  </a:cubicBezTo>
                  <a:cubicBezTo>
                    <a:pt x="348" y="8404"/>
                    <a:pt x="314" y="8081"/>
                    <a:pt x="331" y="7763"/>
                  </a:cubicBezTo>
                  <a:cubicBezTo>
                    <a:pt x="344" y="7440"/>
                    <a:pt x="403" y="7122"/>
                    <a:pt x="463" y="6871"/>
                  </a:cubicBezTo>
                  <a:cubicBezTo>
                    <a:pt x="522" y="6621"/>
                    <a:pt x="577" y="6430"/>
                    <a:pt x="590" y="6362"/>
                  </a:cubicBezTo>
                  <a:cubicBezTo>
                    <a:pt x="594" y="6336"/>
                    <a:pt x="599" y="6315"/>
                    <a:pt x="603" y="6303"/>
                  </a:cubicBezTo>
                  <a:cubicBezTo>
                    <a:pt x="611" y="6269"/>
                    <a:pt x="624" y="6226"/>
                    <a:pt x="637" y="6171"/>
                  </a:cubicBezTo>
                  <a:cubicBezTo>
                    <a:pt x="654" y="6099"/>
                    <a:pt x="688" y="5954"/>
                    <a:pt x="700" y="5759"/>
                  </a:cubicBezTo>
                  <a:cubicBezTo>
                    <a:pt x="717" y="5564"/>
                    <a:pt x="709" y="5314"/>
                    <a:pt x="662" y="5033"/>
                  </a:cubicBezTo>
                  <a:cubicBezTo>
                    <a:pt x="637" y="4842"/>
                    <a:pt x="594" y="4634"/>
                    <a:pt x="548" y="4418"/>
                  </a:cubicBezTo>
                  <a:cubicBezTo>
                    <a:pt x="531" y="4320"/>
                    <a:pt x="509" y="4223"/>
                    <a:pt x="492" y="4121"/>
                  </a:cubicBezTo>
                  <a:cubicBezTo>
                    <a:pt x="437" y="3794"/>
                    <a:pt x="403" y="3446"/>
                    <a:pt x="403" y="3094"/>
                  </a:cubicBezTo>
                  <a:cubicBezTo>
                    <a:pt x="403" y="2746"/>
                    <a:pt x="433" y="2398"/>
                    <a:pt x="488" y="2071"/>
                  </a:cubicBezTo>
                  <a:cubicBezTo>
                    <a:pt x="543" y="1744"/>
                    <a:pt x="616" y="1438"/>
                    <a:pt x="658" y="1158"/>
                  </a:cubicBezTo>
                  <a:cubicBezTo>
                    <a:pt x="696" y="878"/>
                    <a:pt x="700" y="624"/>
                    <a:pt x="666" y="428"/>
                  </a:cubicBezTo>
                  <a:cubicBezTo>
                    <a:pt x="662" y="382"/>
                    <a:pt x="649" y="335"/>
                    <a:pt x="641" y="292"/>
                  </a:cubicBezTo>
                  <a:cubicBezTo>
                    <a:pt x="633" y="250"/>
                    <a:pt x="620" y="212"/>
                    <a:pt x="607" y="178"/>
                  </a:cubicBezTo>
                  <a:cubicBezTo>
                    <a:pt x="582" y="114"/>
                    <a:pt x="543" y="63"/>
                    <a:pt x="509" y="42"/>
                  </a:cubicBezTo>
                  <a:cubicBezTo>
                    <a:pt x="480" y="17"/>
                    <a:pt x="450" y="8"/>
                    <a:pt x="425" y="4"/>
                  </a:cubicBezTo>
                  <a:cubicBezTo>
                    <a:pt x="414" y="2"/>
                    <a:pt x="405" y="1"/>
                    <a:pt x="39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8"/>
            <p:cNvSpPr/>
            <p:nvPr/>
          </p:nvSpPr>
          <p:spPr>
            <a:xfrm>
              <a:off x="-642798" y="3054614"/>
              <a:ext cx="104246" cy="1876247"/>
            </a:xfrm>
            <a:custGeom>
              <a:avLst/>
              <a:gdLst/>
              <a:ahLst/>
              <a:cxnLst/>
              <a:rect l="l" t="t" r="r" b="b"/>
              <a:pathLst>
                <a:path w="498" h="8963" extrusionOk="0">
                  <a:moveTo>
                    <a:pt x="276" y="0"/>
                  </a:moveTo>
                  <a:cubicBezTo>
                    <a:pt x="272" y="4"/>
                    <a:pt x="272" y="4"/>
                    <a:pt x="268" y="9"/>
                  </a:cubicBezTo>
                  <a:cubicBezTo>
                    <a:pt x="251" y="17"/>
                    <a:pt x="242" y="26"/>
                    <a:pt x="238" y="26"/>
                  </a:cubicBezTo>
                  <a:cubicBezTo>
                    <a:pt x="204" y="59"/>
                    <a:pt x="149" y="119"/>
                    <a:pt x="115" y="242"/>
                  </a:cubicBezTo>
                  <a:cubicBezTo>
                    <a:pt x="98" y="289"/>
                    <a:pt x="85" y="361"/>
                    <a:pt x="90" y="454"/>
                  </a:cubicBezTo>
                  <a:cubicBezTo>
                    <a:pt x="94" y="548"/>
                    <a:pt x="115" y="662"/>
                    <a:pt x="141" y="794"/>
                  </a:cubicBezTo>
                  <a:cubicBezTo>
                    <a:pt x="170" y="925"/>
                    <a:pt x="192" y="1078"/>
                    <a:pt x="192" y="1248"/>
                  </a:cubicBezTo>
                  <a:cubicBezTo>
                    <a:pt x="196" y="1413"/>
                    <a:pt x="183" y="1596"/>
                    <a:pt x="162" y="1791"/>
                  </a:cubicBezTo>
                  <a:cubicBezTo>
                    <a:pt x="141" y="1982"/>
                    <a:pt x="111" y="2186"/>
                    <a:pt x="85" y="2398"/>
                  </a:cubicBezTo>
                  <a:cubicBezTo>
                    <a:pt x="60" y="2610"/>
                    <a:pt x="43" y="2831"/>
                    <a:pt x="56" y="3056"/>
                  </a:cubicBezTo>
                  <a:cubicBezTo>
                    <a:pt x="77" y="3510"/>
                    <a:pt x="204" y="3977"/>
                    <a:pt x="310" y="4444"/>
                  </a:cubicBezTo>
                  <a:cubicBezTo>
                    <a:pt x="361" y="4682"/>
                    <a:pt x="408" y="4919"/>
                    <a:pt x="433" y="5157"/>
                  </a:cubicBezTo>
                  <a:cubicBezTo>
                    <a:pt x="455" y="5395"/>
                    <a:pt x="455" y="5632"/>
                    <a:pt x="425" y="5862"/>
                  </a:cubicBezTo>
                  <a:cubicBezTo>
                    <a:pt x="395" y="6091"/>
                    <a:pt x="340" y="6307"/>
                    <a:pt x="285" y="6515"/>
                  </a:cubicBezTo>
                  <a:cubicBezTo>
                    <a:pt x="230" y="6723"/>
                    <a:pt x="175" y="6918"/>
                    <a:pt x="128" y="7105"/>
                  </a:cubicBezTo>
                  <a:cubicBezTo>
                    <a:pt x="81" y="7292"/>
                    <a:pt x="43" y="7470"/>
                    <a:pt x="26" y="7636"/>
                  </a:cubicBezTo>
                  <a:cubicBezTo>
                    <a:pt x="5" y="7797"/>
                    <a:pt x="1" y="7950"/>
                    <a:pt x="5" y="8081"/>
                  </a:cubicBezTo>
                  <a:cubicBezTo>
                    <a:pt x="18" y="8349"/>
                    <a:pt x="77" y="8540"/>
                    <a:pt x="111" y="8633"/>
                  </a:cubicBezTo>
                  <a:cubicBezTo>
                    <a:pt x="124" y="8671"/>
                    <a:pt x="136" y="8701"/>
                    <a:pt x="149" y="8731"/>
                  </a:cubicBezTo>
                  <a:cubicBezTo>
                    <a:pt x="158" y="8748"/>
                    <a:pt x="162" y="8760"/>
                    <a:pt x="170" y="8773"/>
                  </a:cubicBezTo>
                  <a:cubicBezTo>
                    <a:pt x="175" y="8786"/>
                    <a:pt x="183" y="8794"/>
                    <a:pt x="187" y="8807"/>
                  </a:cubicBezTo>
                  <a:cubicBezTo>
                    <a:pt x="196" y="8820"/>
                    <a:pt x="200" y="8833"/>
                    <a:pt x="204" y="8841"/>
                  </a:cubicBezTo>
                  <a:cubicBezTo>
                    <a:pt x="209" y="8845"/>
                    <a:pt x="213" y="8850"/>
                    <a:pt x="217" y="8858"/>
                  </a:cubicBezTo>
                  <a:cubicBezTo>
                    <a:pt x="225" y="8871"/>
                    <a:pt x="242" y="8896"/>
                    <a:pt x="276" y="8930"/>
                  </a:cubicBezTo>
                  <a:cubicBezTo>
                    <a:pt x="289" y="8943"/>
                    <a:pt x="306" y="8956"/>
                    <a:pt x="332" y="8960"/>
                  </a:cubicBezTo>
                  <a:cubicBezTo>
                    <a:pt x="339" y="8962"/>
                    <a:pt x="346" y="8963"/>
                    <a:pt x="352" y="8963"/>
                  </a:cubicBezTo>
                  <a:cubicBezTo>
                    <a:pt x="362" y="8963"/>
                    <a:pt x="371" y="8961"/>
                    <a:pt x="378" y="8956"/>
                  </a:cubicBezTo>
                  <a:cubicBezTo>
                    <a:pt x="374" y="8951"/>
                    <a:pt x="361" y="8939"/>
                    <a:pt x="353" y="8926"/>
                  </a:cubicBezTo>
                  <a:cubicBezTo>
                    <a:pt x="319" y="8884"/>
                    <a:pt x="264" y="8811"/>
                    <a:pt x="204" y="8671"/>
                  </a:cubicBezTo>
                  <a:cubicBezTo>
                    <a:pt x="183" y="8625"/>
                    <a:pt x="158" y="8553"/>
                    <a:pt x="132" y="8459"/>
                  </a:cubicBezTo>
                  <a:cubicBezTo>
                    <a:pt x="111" y="8366"/>
                    <a:pt x="94" y="8251"/>
                    <a:pt x="90" y="8120"/>
                  </a:cubicBezTo>
                  <a:cubicBezTo>
                    <a:pt x="81" y="7984"/>
                    <a:pt x="90" y="7831"/>
                    <a:pt x="111" y="7665"/>
                  </a:cubicBezTo>
                  <a:cubicBezTo>
                    <a:pt x="132" y="7504"/>
                    <a:pt x="166" y="7326"/>
                    <a:pt x="209" y="7139"/>
                  </a:cubicBezTo>
                  <a:cubicBezTo>
                    <a:pt x="293" y="6766"/>
                    <a:pt x="408" y="6350"/>
                    <a:pt x="463" y="5904"/>
                  </a:cubicBezTo>
                  <a:cubicBezTo>
                    <a:pt x="489" y="5679"/>
                    <a:pt x="497" y="5450"/>
                    <a:pt x="484" y="5216"/>
                  </a:cubicBezTo>
                  <a:cubicBezTo>
                    <a:pt x="467" y="4983"/>
                    <a:pt x="429" y="4750"/>
                    <a:pt x="383" y="4516"/>
                  </a:cubicBezTo>
                  <a:cubicBezTo>
                    <a:pt x="332" y="4287"/>
                    <a:pt x="276" y="4053"/>
                    <a:pt x="230" y="3824"/>
                  </a:cubicBezTo>
                  <a:cubicBezTo>
                    <a:pt x="187" y="3591"/>
                    <a:pt x="162" y="3357"/>
                    <a:pt x="158" y="3128"/>
                  </a:cubicBezTo>
                  <a:cubicBezTo>
                    <a:pt x="153" y="2674"/>
                    <a:pt x="213" y="2245"/>
                    <a:pt x="259" y="1868"/>
                  </a:cubicBezTo>
                  <a:cubicBezTo>
                    <a:pt x="310" y="1490"/>
                    <a:pt x="344" y="1155"/>
                    <a:pt x="349" y="891"/>
                  </a:cubicBezTo>
                  <a:cubicBezTo>
                    <a:pt x="357" y="624"/>
                    <a:pt x="340" y="433"/>
                    <a:pt x="327" y="331"/>
                  </a:cubicBezTo>
                  <a:cubicBezTo>
                    <a:pt x="310" y="174"/>
                    <a:pt x="289" y="93"/>
                    <a:pt x="285" y="47"/>
                  </a:cubicBezTo>
                  <a:cubicBezTo>
                    <a:pt x="281" y="21"/>
                    <a:pt x="276" y="9"/>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8"/>
            <p:cNvSpPr/>
            <p:nvPr/>
          </p:nvSpPr>
          <p:spPr>
            <a:xfrm>
              <a:off x="-616213" y="3051892"/>
              <a:ext cx="105921" cy="1876666"/>
            </a:xfrm>
            <a:custGeom>
              <a:avLst/>
              <a:gdLst/>
              <a:ahLst/>
              <a:cxnLst/>
              <a:rect l="l" t="t" r="r" b="b"/>
              <a:pathLst>
                <a:path w="506" h="8965" extrusionOk="0">
                  <a:moveTo>
                    <a:pt x="209" y="0"/>
                  </a:moveTo>
                  <a:cubicBezTo>
                    <a:pt x="188" y="0"/>
                    <a:pt x="171" y="5"/>
                    <a:pt x="158" y="9"/>
                  </a:cubicBezTo>
                  <a:cubicBezTo>
                    <a:pt x="162" y="17"/>
                    <a:pt x="166" y="30"/>
                    <a:pt x="175" y="60"/>
                  </a:cubicBezTo>
                  <a:cubicBezTo>
                    <a:pt x="188" y="102"/>
                    <a:pt x="213" y="183"/>
                    <a:pt x="230" y="336"/>
                  </a:cubicBezTo>
                  <a:cubicBezTo>
                    <a:pt x="247" y="433"/>
                    <a:pt x="268" y="633"/>
                    <a:pt x="264" y="896"/>
                  </a:cubicBezTo>
                  <a:cubicBezTo>
                    <a:pt x="260" y="1163"/>
                    <a:pt x="230" y="1499"/>
                    <a:pt x="183" y="1881"/>
                  </a:cubicBezTo>
                  <a:cubicBezTo>
                    <a:pt x="137" y="2258"/>
                    <a:pt x="77" y="2687"/>
                    <a:pt x="86" y="3137"/>
                  </a:cubicBezTo>
                  <a:cubicBezTo>
                    <a:pt x="86" y="3362"/>
                    <a:pt x="111" y="3591"/>
                    <a:pt x="154" y="3820"/>
                  </a:cubicBezTo>
                  <a:cubicBezTo>
                    <a:pt x="196" y="4049"/>
                    <a:pt x="256" y="4279"/>
                    <a:pt x="306" y="4512"/>
                  </a:cubicBezTo>
                  <a:cubicBezTo>
                    <a:pt x="353" y="4746"/>
                    <a:pt x="396" y="4983"/>
                    <a:pt x="408" y="5221"/>
                  </a:cubicBezTo>
                  <a:cubicBezTo>
                    <a:pt x="425" y="5454"/>
                    <a:pt x="417" y="5692"/>
                    <a:pt x="391" y="5917"/>
                  </a:cubicBezTo>
                  <a:cubicBezTo>
                    <a:pt x="332" y="6371"/>
                    <a:pt x="213" y="6783"/>
                    <a:pt x="132" y="7156"/>
                  </a:cubicBezTo>
                  <a:cubicBezTo>
                    <a:pt x="90" y="7343"/>
                    <a:pt x="52" y="7517"/>
                    <a:pt x="31" y="7678"/>
                  </a:cubicBezTo>
                  <a:cubicBezTo>
                    <a:pt x="9" y="7844"/>
                    <a:pt x="1" y="7993"/>
                    <a:pt x="1" y="8124"/>
                  </a:cubicBezTo>
                  <a:cubicBezTo>
                    <a:pt x="5" y="8256"/>
                    <a:pt x="22" y="8370"/>
                    <a:pt x="43" y="8459"/>
                  </a:cubicBezTo>
                  <a:cubicBezTo>
                    <a:pt x="65" y="8553"/>
                    <a:pt x="86" y="8621"/>
                    <a:pt x="103" y="8667"/>
                  </a:cubicBezTo>
                  <a:cubicBezTo>
                    <a:pt x="162" y="8812"/>
                    <a:pt x="213" y="8888"/>
                    <a:pt x="239" y="8931"/>
                  </a:cubicBezTo>
                  <a:cubicBezTo>
                    <a:pt x="251" y="8943"/>
                    <a:pt x="256" y="8956"/>
                    <a:pt x="264" y="8964"/>
                  </a:cubicBezTo>
                  <a:cubicBezTo>
                    <a:pt x="268" y="8960"/>
                    <a:pt x="273" y="8952"/>
                    <a:pt x="277" y="8943"/>
                  </a:cubicBezTo>
                  <a:cubicBezTo>
                    <a:pt x="289" y="8914"/>
                    <a:pt x="281" y="8863"/>
                    <a:pt x="260" y="8812"/>
                  </a:cubicBezTo>
                  <a:cubicBezTo>
                    <a:pt x="251" y="8786"/>
                    <a:pt x="243" y="8757"/>
                    <a:pt x="230" y="8731"/>
                  </a:cubicBezTo>
                  <a:cubicBezTo>
                    <a:pt x="222" y="8701"/>
                    <a:pt x="213" y="8672"/>
                    <a:pt x="205" y="8638"/>
                  </a:cubicBezTo>
                  <a:cubicBezTo>
                    <a:pt x="128" y="8387"/>
                    <a:pt x="90" y="8060"/>
                    <a:pt x="107" y="7734"/>
                  </a:cubicBezTo>
                  <a:cubicBezTo>
                    <a:pt x="124" y="7407"/>
                    <a:pt x="183" y="7088"/>
                    <a:pt x="247" y="6834"/>
                  </a:cubicBezTo>
                  <a:cubicBezTo>
                    <a:pt x="311" y="6583"/>
                    <a:pt x="366" y="6392"/>
                    <a:pt x="387" y="6329"/>
                  </a:cubicBezTo>
                  <a:cubicBezTo>
                    <a:pt x="396" y="6303"/>
                    <a:pt x="400" y="6286"/>
                    <a:pt x="408" y="6274"/>
                  </a:cubicBezTo>
                  <a:cubicBezTo>
                    <a:pt x="413" y="6240"/>
                    <a:pt x="425" y="6193"/>
                    <a:pt x="434" y="6138"/>
                  </a:cubicBezTo>
                  <a:cubicBezTo>
                    <a:pt x="451" y="6066"/>
                    <a:pt x="476" y="5925"/>
                    <a:pt x="489" y="5734"/>
                  </a:cubicBezTo>
                  <a:cubicBezTo>
                    <a:pt x="506" y="5539"/>
                    <a:pt x="493" y="5293"/>
                    <a:pt x="451" y="5017"/>
                  </a:cubicBezTo>
                  <a:cubicBezTo>
                    <a:pt x="408" y="4741"/>
                    <a:pt x="332" y="4431"/>
                    <a:pt x="277" y="4105"/>
                  </a:cubicBezTo>
                  <a:cubicBezTo>
                    <a:pt x="217" y="3774"/>
                    <a:pt x="183" y="3426"/>
                    <a:pt x="183" y="3073"/>
                  </a:cubicBezTo>
                  <a:cubicBezTo>
                    <a:pt x="179" y="2721"/>
                    <a:pt x="209" y="2369"/>
                    <a:pt x="268" y="2038"/>
                  </a:cubicBezTo>
                  <a:cubicBezTo>
                    <a:pt x="323" y="1711"/>
                    <a:pt x="400" y="1401"/>
                    <a:pt x="438" y="1125"/>
                  </a:cubicBezTo>
                  <a:cubicBezTo>
                    <a:pt x="480" y="849"/>
                    <a:pt x="485" y="603"/>
                    <a:pt x="459" y="412"/>
                  </a:cubicBezTo>
                  <a:cubicBezTo>
                    <a:pt x="451" y="361"/>
                    <a:pt x="442" y="319"/>
                    <a:pt x="434" y="276"/>
                  </a:cubicBezTo>
                  <a:cubicBezTo>
                    <a:pt x="425" y="238"/>
                    <a:pt x="417" y="200"/>
                    <a:pt x="404" y="170"/>
                  </a:cubicBezTo>
                  <a:cubicBezTo>
                    <a:pt x="383" y="102"/>
                    <a:pt x="349" y="64"/>
                    <a:pt x="323" y="39"/>
                  </a:cubicBezTo>
                  <a:cubicBezTo>
                    <a:pt x="285" y="5"/>
                    <a:pt x="239"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8"/>
            <p:cNvSpPr/>
            <p:nvPr/>
          </p:nvSpPr>
          <p:spPr>
            <a:xfrm>
              <a:off x="-594024" y="3046450"/>
              <a:ext cx="89175" cy="924412"/>
            </a:xfrm>
            <a:custGeom>
              <a:avLst/>
              <a:gdLst/>
              <a:ahLst/>
              <a:cxnLst/>
              <a:rect l="l" t="t" r="r" b="b"/>
              <a:pathLst>
                <a:path w="426" h="4416" extrusionOk="0">
                  <a:moveTo>
                    <a:pt x="150" y="1"/>
                  </a:moveTo>
                  <a:cubicBezTo>
                    <a:pt x="150" y="5"/>
                    <a:pt x="154" y="18"/>
                    <a:pt x="158" y="35"/>
                  </a:cubicBezTo>
                  <a:cubicBezTo>
                    <a:pt x="200" y="175"/>
                    <a:pt x="328" y="688"/>
                    <a:pt x="239" y="1257"/>
                  </a:cubicBezTo>
                  <a:cubicBezTo>
                    <a:pt x="133" y="1928"/>
                    <a:pt x="69" y="2323"/>
                    <a:pt x="69" y="2323"/>
                  </a:cubicBezTo>
                  <a:cubicBezTo>
                    <a:pt x="69" y="2323"/>
                    <a:pt x="1" y="3167"/>
                    <a:pt x="22" y="3367"/>
                  </a:cubicBezTo>
                  <a:cubicBezTo>
                    <a:pt x="48" y="3562"/>
                    <a:pt x="158" y="4211"/>
                    <a:pt x="158" y="4211"/>
                  </a:cubicBezTo>
                  <a:lnTo>
                    <a:pt x="196" y="4279"/>
                  </a:lnTo>
                  <a:lnTo>
                    <a:pt x="273" y="4415"/>
                  </a:lnTo>
                  <a:cubicBezTo>
                    <a:pt x="256" y="4317"/>
                    <a:pt x="234" y="4220"/>
                    <a:pt x="217" y="4118"/>
                  </a:cubicBezTo>
                  <a:cubicBezTo>
                    <a:pt x="162" y="3791"/>
                    <a:pt x="128" y="3443"/>
                    <a:pt x="128" y="3091"/>
                  </a:cubicBezTo>
                  <a:cubicBezTo>
                    <a:pt x="128" y="2743"/>
                    <a:pt x="158" y="2395"/>
                    <a:pt x="213" y="2068"/>
                  </a:cubicBezTo>
                  <a:cubicBezTo>
                    <a:pt x="268" y="1741"/>
                    <a:pt x="341" y="1435"/>
                    <a:pt x="383" y="1155"/>
                  </a:cubicBezTo>
                  <a:cubicBezTo>
                    <a:pt x="421" y="875"/>
                    <a:pt x="425" y="621"/>
                    <a:pt x="391" y="425"/>
                  </a:cubicBezTo>
                  <a:cubicBezTo>
                    <a:pt x="387" y="379"/>
                    <a:pt x="374" y="332"/>
                    <a:pt x="366" y="289"/>
                  </a:cubicBezTo>
                  <a:cubicBezTo>
                    <a:pt x="358" y="247"/>
                    <a:pt x="345" y="209"/>
                    <a:pt x="332" y="175"/>
                  </a:cubicBezTo>
                  <a:cubicBezTo>
                    <a:pt x="307" y="111"/>
                    <a:pt x="268" y="60"/>
                    <a:pt x="234" y="39"/>
                  </a:cubicBezTo>
                  <a:cubicBezTo>
                    <a:pt x="205" y="18"/>
                    <a:pt x="175" y="5"/>
                    <a:pt x="15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8"/>
            <p:cNvSpPr/>
            <p:nvPr/>
          </p:nvSpPr>
          <p:spPr>
            <a:xfrm>
              <a:off x="-612654" y="3098155"/>
              <a:ext cx="18840" cy="146742"/>
            </a:xfrm>
            <a:custGeom>
              <a:avLst/>
              <a:gdLst/>
              <a:ahLst/>
              <a:cxnLst/>
              <a:rect l="l" t="t" r="r" b="b"/>
              <a:pathLst>
                <a:path w="90" h="701" extrusionOk="0">
                  <a:moveTo>
                    <a:pt x="56" y="0"/>
                  </a:moveTo>
                  <a:cubicBezTo>
                    <a:pt x="52" y="0"/>
                    <a:pt x="48" y="0"/>
                    <a:pt x="39" y="21"/>
                  </a:cubicBezTo>
                  <a:cubicBezTo>
                    <a:pt x="31" y="38"/>
                    <a:pt x="22" y="81"/>
                    <a:pt x="14" y="140"/>
                  </a:cubicBezTo>
                  <a:cubicBezTo>
                    <a:pt x="5" y="200"/>
                    <a:pt x="1" y="276"/>
                    <a:pt x="1" y="352"/>
                  </a:cubicBezTo>
                  <a:cubicBezTo>
                    <a:pt x="5" y="424"/>
                    <a:pt x="14" y="501"/>
                    <a:pt x="22" y="560"/>
                  </a:cubicBezTo>
                  <a:cubicBezTo>
                    <a:pt x="35" y="620"/>
                    <a:pt x="48" y="662"/>
                    <a:pt x="56" y="675"/>
                  </a:cubicBezTo>
                  <a:cubicBezTo>
                    <a:pt x="65" y="700"/>
                    <a:pt x="73" y="700"/>
                    <a:pt x="81" y="700"/>
                  </a:cubicBezTo>
                  <a:cubicBezTo>
                    <a:pt x="86" y="696"/>
                    <a:pt x="90" y="692"/>
                    <a:pt x="86" y="666"/>
                  </a:cubicBezTo>
                  <a:cubicBezTo>
                    <a:pt x="86" y="654"/>
                    <a:pt x="77" y="607"/>
                    <a:pt x="69" y="552"/>
                  </a:cubicBezTo>
                  <a:cubicBezTo>
                    <a:pt x="60" y="492"/>
                    <a:pt x="56" y="420"/>
                    <a:pt x="52" y="348"/>
                  </a:cubicBezTo>
                  <a:cubicBezTo>
                    <a:pt x="52" y="276"/>
                    <a:pt x="56" y="204"/>
                    <a:pt x="60" y="144"/>
                  </a:cubicBezTo>
                  <a:cubicBezTo>
                    <a:pt x="65" y="89"/>
                    <a:pt x="69" y="42"/>
                    <a:pt x="69" y="30"/>
                  </a:cubicBezTo>
                  <a:cubicBezTo>
                    <a:pt x="69" y="4"/>
                    <a:pt x="65" y="0"/>
                    <a:pt x="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9" name="Google Shape;2459;p28"/>
          <p:cNvSpPr/>
          <p:nvPr/>
        </p:nvSpPr>
        <p:spPr>
          <a:xfrm flipH="1">
            <a:off x="724553" y="66132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8"/>
          <p:cNvSpPr/>
          <p:nvPr/>
        </p:nvSpPr>
        <p:spPr>
          <a:xfrm flipH="1">
            <a:off x="490581" y="4726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8"/>
          <p:cNvSpPr/>
          <p:nvPr/>
        </p:nvSpPr>
        <p:spPr>
          <a:xfrm flipH="1">
            <a:off x="8167117" y="436651"/>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2321;p28">
            <a:extLst>
              <a:ext uri="{FF2B5EF4-FFF2-40B4-BE49-F238E27FC236}">
                <a16:creationId xmlns:a16="http://schemas.microsoft.com/office/drawing/2014/main" id="{F3AF5A2F-EC06-9017-72CB-BEAD95A3A580}"/>
              </a:ext>
            </a:extLst>
          </p:cNvPr>
          <p:cNvGrpSpPr/>
          <p:nvPr/>
        </p:nvGrpSpPr>
        <p:grpSpPr>
          <a:xfrm rot="-108307">
            <a:off x="3310956" y="1503855"/>
            <a:ext cx="2425297" cy="1332117"/>
            <a:chOff x="2477366" y="1870588"/>
            <a:chExt cx="3245399" cy="1673052"/>
          </a:xfrm>
        </p:grpSpPr>
        <p:grpSp>
          <p:nvGrpSpPr>
            <p:cNvPr id="19" name="Google Shape;2322;p28">
              <a:extLst>
                <a:ext uri="{FF2B5EF4-FFF2-40B4-BE49-F238E27FC236}">
                  <a16:creationId xmlns:a16="http://schemas.microsoft.com/office/drawing/2014/main" id="{0C14A128-6DED-626C-81C7-D85D064162E0}"/>
                </a:ext>
              </a:extLst>
            </p:cNvPr>
            <p:cNvGrpSpPr/>
            <p:nvPr/>
          </p:nvGrpSpPr>
          <p:grpSpPr>
            <a:xfrm flipH="1">
              <a:off x="2477366" y="2494316"/>
              <a:ext cx="3131530" cy="675216"/>
              <a:chOff x="1433613" y="-3013725"/>
              <a:chExt cx="10345327" cy="2187999"/>
            </a:xfrm>
          </p:grpSpPr>
          <p:sp>
            <p:nvSpPr>
              <p:cNvPr id="38" name="Google Shape;2323;p28">
                <a:extLst>
                  <a:ext uri="{FF2B5EF4-FFF2-40B4-BE49-F238E27FC236}">
                    <a16:creationId xmlns:a16="http://schemas.microsoft.com/office/drawing/2014/main" id="{F90D0F3A-956C-B0B2-CDFD-800ED7D78992}"/>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39" name="Google Shape;2324;p28">
                <a:extLst>
                  <a:ext uri="{FF2B5EF4-FFF2-40B4-BE49-F238E27FC236}">
                    <a16:creationId xmlns:a16="http://schemas.microsoft.com/office/drawing/2014/main" id="{293E4083-D20A-FAFC-B9A7-CFC831D65AFE}"/>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0" name="Google Shape;2325;p28">
                <a:extLst>
                  <a:ext uri="{FF2B5EF4-FFF2-40B4-BE49-F238E27FC236}">
                    <a16:creationId xmlns:a16="http://schemas.microsoft.com/office/drawing/2014/main" id="{D0F726F1-AE87-E0EC-67F6-B87CFD366275}"/>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1" name="Google Shape;2326;p28">
                <a:extLst>
                  <a:ext uri="{FF2B5EF4-FFF2-40B4-BE49-F238E27FC236}">
                    <a16:creationId xmlns:a16="http://schemas.microsoft.com/office/drawing/2014/main" id="{3E809AF8-274F-0829-E943-E319295D56C5}"/>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2" name="Google Shape;2327;p28">
                <a:extLst>
                  <a:ext uri="{FF2B5EF4-FFF2-40B4-BE49-F238E27FC236}">
                    <a16:creationId xmlns:a16="http://schemas.microsoft.com/office/drawing/2014/main" id="{8C8F9741-7072-B84E-253E-7D66F078A450}"/>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3" name="Google Shape;2328;p28">
                <a:extLst>
                  <a:ext uri="{FF2B5EF4-FFF2-40B4-BE49-F238E27FC236}">
                    <a16:creationId xmlns:a16="http://schemas.microsoft.com/office/drawing/2014/main" id="{6BF58709-E035-E9B4-023A-844C088BF28F}"/>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4" name="Google Shape;2329;p28">
                <a:extLst>
                  <a:ext uri="{FF2B5EF4-FFF2-40B4-BE49-F238E27FC236}">
                    <a16:creationId xmlns:a16="http://schemas.microsoft.com/office/drawing/2014/main" id="{4996033C-709E-8133-97E5-3A501D93C52B}"/>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5" name="Google Shape;2330;p28">
                <a:extLst>
                  <a:ext uri="{FF2B5EF4-FFF2-40B4-BE49-F238E27FC236}">
                    <a16:creationId xmlns:a16="http://schemas.microsoft.com/office/drawing/2014/main" id="{37DABA63-BADE-3BCA-CAFA-9F3A72CD1F11}"/>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6" name="Google Shape;2331;p28">
                <a:extLst>
                  <a:ext uri="{FF2B5EF4-FFF2-40B4-BE49-F238E27FC236}">
                    <a16:creationId xmlns:a16="http://schemas.microsoft.com/office/drawing/2014/main" id="{C6A838E2-FC0F-DB6A-9ECB-B21D3756DEEA}"/>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7" name="Google Shape;2332;p28">
                <a:extLst>
                  <a:ext uri="{FF2B5EF4-FFF2-40B4-BE49-F238E27FC236}">
                    <a16:creationId xmlns:a16="http://schemas.microsoft.com/office/drawing/2014/main" id="{4A1F6BF6-0850-20AC-250C-2D70B73ECA9C}"/>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8" name="Google Shape;2333;p28">
                <a:extLst>
                  <a:ext uri="{FF2B5EF4-FFF2-40B4-BE49-F238E27FC236}">
                    <a16:creationId xmlns:a16="http://schemas.microsoft.com/office/drawing/2014/main" id="{C4BD5292-CA07-F26B-2EB5-7937071ACEE4}"/>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49" name="Google Shape;2334;p28">
                <a:extLst>
                  <a:ext uri="{FF2B5EF4-FFF2-40B4-BE49-F238E27FC236}">
                    <a16:creationId xmlns:a16="http://schemas.microsoft.com/office/drawing/2014/main" id="{C17C961B-7A61-7548-020C-8164A865BCB7}"/>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0" name="Google Shape;2335;p28">
              <a:extLst>
                <a:ext uri="{FF2B5EF4-FFF2-40B4-BE49-F238E27FC236}">
                  <a16:creationId xmlns:a16="http://schemas.microsoft.com/office/drawing/2014/main" id="{081F14D5-F699-3AC7-7870-8DB43B49EA00}"/>
                </a:ext>
              </a:extLst>
            </p:cNvPr>
            <p:cNvGrpSpPr/>
            <p:nvPr/>
          </p:nvGrpSpPr>
          <p:grpSpPr>
            <a:xfrm rot="170261">
              <a:off x="2556064" y="1948254"/>
              <a:ext cx="3152812" cy="664532"/>
              <a:chOff x="3477025" y="2726700"/>
              <a:chExt cx="1792025" cy="382625"/>
            </a:xfrm>
          </p:grpSpPr>
          <p:sp>
            <p:nvSpPr>
              <p:cNvPr id="30" name="Google Shape;2336;p28">
                <a:extLst>
                  <a:ext uri="{FF2B5EF4-FFF2-40B4-BE49-F238E27FC236}">
                    <a16:creationId xmlns:a16="http://schemas.microsoft.com/office/drawing/2014/main" id="{4BAB1723-5994-6498-1316-BF25D7F3F171}"/>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1" name="Google Shape;2337;p28">
                <a:extLst>
                  <a:ext uri="{FF2B5EF4-FFF2-40B4-BE49-F238E27FC236}">
                    <a16:creationId xmlns:a16="http://schemas.microsoft.com/office/drawing/2014/main" id="{F18EA334-F610-EC73-8477-082EEAFB17AE}"/>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2" name="Google Shape;2338;p28">
                <a:extLst>
                  <a:ext uri="{FF2B5EF4-FFF2-40B4-BE49-F238E27FC236}">
                    <a16:creationId xmlns:a16="http://schemas.microsoft.com/office/drawing/2014/main" id="{AA0ADF26-9D67-A4C9-59D2-EA88B6C3FC80}"/>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3" name="Google Shape;2339;p28">
                <a:extLst>
                  <a:ext uri="{FF2B5EF4-FFF2-40B4-BE49-F238E27FC236}">
                    <a16:creationId xmlns:a16="http://schemas.microsoft.com/office/drawing/2014/main" id="{88E90B55-2ACC-A853-A769-A7C4EB63315D}"/>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4" name="Google Shape;2340;p28">
                <a:extLst>
                  <a:ext uri="{FF2B5EF4-FFF2-40B4-BE49-F238E27FC236}">
                    <a16:creationId xmlns:a16="http://schemas.microsoft.com/office/drawing/2014/main" id="{D0718432-1FEA-DC5F-D073-2DDE690AB42C}"/>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5" name="Google Shape;2341;p28">
                <a:extLst>
                  <a:ext uri="{FF2B5EF4-FFF2-40B4-BE49-F238E27FC236}">
                    <a16:creationId xmlns:a16="http://schemas.microsoft.com/office/drawing/2014/main" id="{E3F43460-5CA6-32D3-F55A-E9E468F5D514}"/>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6" name="Google Shape;2342;p28">
                <a:extLst>
                  <a:ext uri="{FF2B5EF4-FFF2-40B4-BE49-F238E27FC236}">
                    <a16:creationId xmlns:a16="http://schemas.microsoft.com/office/drawing/2014/main" id="{253165BC-565A-8366-69A2-9FF5ECA8FBCD}"/>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37" name="Google Shape;2343;p28">
                <a:extLst>
                  <a:ext uri="{FF2B5EF4-FFF2-40B4-BE49-F238E27FC236}">
                    <a16:creationId xmlns:a16="http://schemas.microsoft.com/office/drawing/2014/main" id="{9C13FE1C-97D7-27C0-C8CA-D05F563DA6EB}"/>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1" name="Google Shape;2344;p28">
              <a:extLst>
                <a:ext uri="{FF2B5EF4-FFF2-40B4-BE49-F238E27FC236}">
                  <a16:creationId xmlns:a16="http://schemas.microsoft.com/office/drawing/2014/main" id="{02E3E116-7D89-F719-1A6F-D238522DFE10}"/>
                </a:ext>
              </a:extLst>
            </p:cNvPr>
            <p:cNvGrpSpPr/>
            <p:nvPr/>
          </p:nvGrpSpPr>
          <p:grpSpPr>
            <a:xfrm rot="170261">
              <a:off x="2556064" y="2801442"/>
              <a:ext cx="3152812" cy="664532"/>
              <a:chOff x="3477025" y="2726700"/>
              <a:chExt cx="1792025" cy="382625"/>
            </a:xfrm>
          </p:grpSpPr>
          <p:sp>
            <p:nvSpPr>
              <p:cNvPr id="22" name="Google Shape;2345;p28">
                <a:extLst>
                  <a:ext uri="{FF2B5EF4-FFF2-40B4-BE49-F238E27FC236}">
                    <a16:creationId xmlns:a16="http://schemas.microsoft.com/office/drawing/2014/main" id="{24217CEA-916F-0418-63EA-11A84F81902B}"/>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3" name="Google Shape;2346;p28">
                <a:extLst>
                  <a:ext uri="{FF2B5EF4-FFF2-40B4-BE49-F238E27FC236}">
                    <a16:creationId xmlns:a16="http://schemas.microsoft.com/office/drawing/2014/main" id="{CFC39BD2-C014-2BA3-9A8B-2681EE7B5FAF}"/>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 name="Google Shape;2347;p28">
                <a:extLst>
                  <a:ext uri="{FF2B5EF4-FFF2-40B4-BE49-F238E27FC236}">
                    <a16:creationId xmlns:a16="http://schemas.microsoft.com/office/drawing/2014/main" id="{A37B6E99-8974-D280-F7EC-852342131DDA}"/>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 name="Google Shape;2348;p28">
                <a:extLst>
                  <a:ext uri="{FF2B5EF4-FFF2-40B4-BE49-F238E27FC236}">
                    <a16:creationId xmlns:a16="http://schemas.microsoft.com/office/drawing/2014/main" id="{06F2E7AE-F785-2D7C-F4A2-2793B36C08A7}"/>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 name="Google Shape;2349;p28">
                <a:extLst>
                  <a:ext uri="{FF2B5EF4-FFF2-40B4-BE49-F238E27FC236}">
                    <a16:creationId xmlns:a16="http://schemas.microsoft.com/office/drawing/2014/main" id="{878A598C-F4A1-7711-6059-8CC27D6E0D04}"/>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7" name="Google Shape;2350;p28">
                <a:extLst>
                  <a:ext uri="{FF2B5EF4-FFF2-40B4-BE49-F238E27FC236}">
                    <a16:creationId xmlns:a16="http://schemas.microsoft.com/office/drawing/2014/main" id="{C9747B4C-252B-6442-247B-7092A3523E81}"/>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8" name="Google Shape;2351;p28">
                <a:extLst>
                  <a:ext uri="{FF2B5EF4-FFF2-40B4-BE49-F238E27FC236}">
                    <a16:creationId xmlns:a16="http://schemas.microsoft.com/office/drawing/2014/main" id="{7C26BCBB-C037-7B25-03D6-72E821410896}"/>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9" name="Google Shape;2352;p28">
                <a:extLst>
                  <a:ext uri="{FF2B5EF4-FFF2-40B4-BE49-F238E27FC236}">
                    <a16:creationId xmlns:a16="http://schemas.microsoft.com/office/drawing/2014/main" id="{E51BEC63-8EE3-3455-5632-184776C5B537}"/>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grpSp>
        <p:nvGrpSpPr>
          <p:cNvPr id="50" name="Google Shape;2353;p28">
            <a:extLst>
              <a:ext uri="{FF2B5EF4-FFF2-40B4-BE49-F238E27FC236}">
                <a16:creationId xmlns:a16="http://schemas.microsoft.com/office/drawing/2014/main" id="{AE0577F0-32AA-BB23-82A3-9FD5FB4F5525}"/>
              </a:ext>
            </a:extLst>
          </p:cNvPr>
          <p:cNvGrpSpPr/>
          <p:nvPr/>
        </p:nvGrpSpPr>
        <p:grpSpPr>
          <a:xfrm rot="14064148">
            <a:off x="2901170" y="1215690"/>
            <a:ext cx="1319337" cy="966012"/>
            <a:chOff x="3202475" y="965788"/>
            <a:chExt cx="2029100" cy="1539875"/>
          </a:xfrm>
        </p:grpSpPr>
        <p:sp>
          <p:nvSpPr>
            <p:cNvPr id="51" name="Google Shape;2354;p28">
              <a:extLst>
                <a:ext uri="{FF2B5EF4-FFF2-40B4-BE49-F238E27FC236}">
                  <a16:creationId xmlns:a16="http://schemas.microsoft.com/office/drawing/2014/main" id="{C5C48DD1-3552-6405-03B6-AD353EC67196}"/>
                </a:ext>
              </a:extLst>
            </p:cNvPr>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2" name="Google Shape;2355;p28">
              <a:extLst>
                <a:ext uri="{FF2B5EF4-FFF2-40B4-BE49-F238E27FC236}">
                  <a16:creationId xmlns:a16="http://schemas.microsoft.com/office/drawing/2014/main" id="{C0200B5C-30D4-CB12-D413-DCA1556395A9}"/>
                </a:ext>
              </a:extLst>
            </p:cNvPr>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3" name="Google Shape;2356;p28">
              <a:extLst>
                <a:ext uri="{FF2B5EF4-FFF2-40B4-BE49-F238E27FC236}">
                  <a16:creationId xmlns:a16="http://schemas.microsoft.com/office/drawing/2014/main" id="{26DAAFE3-808C-9CEE-B215-2617F32AE22A}"/>
                </a:ext>
              </a:extLst>
            </p:cNvPr>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4" name="Google Shape;2357;p28">
              <a:extLst>
                <a:ext uri="{FF2B5EF4-FFF2-40B4-BE49-F238E27FC236}">
                  <a16:creationId xmlns:a16="http://schemas.microsoft.com/office/drawing/2014/main" id="{845D6E3B-2E4E-CA4F-F0AA-8DCB5CC44208}"/>
                </a:ext>
              </a:extLst>
            </p:cNvPr>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5" name="Google Shape;2358;p28">
              <a:extLst>
                <a:ext uri="{FF2B5EF4-FFF2-40B4-BE49-F238E27FC236}">
                  <a16:creationId xmlns:a16="http://schemas.microsoft.com/office/drawing/2014/main" id="{ECBC62DD-C967-EA30-0E53-58CA1FBEFF6D}"/>
                </a:ext>
              </a:extLst>
            </p:cNvPr>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6" name="Google Shape;2359;p28">
              <a:extLst>
                <a:ext uri="{FF2B5EF4-FFF2-40B4-BE49-F238E27FC236}">
                  <a16:creationId xmlns:a16="http://schemas.microsoft.com/office/drawing/2014/main" id="{2E3105E5-7884-6B43-994C-5C15F0CCEB0A}"/>
                </a:ext>
              </a:extLst>
            </p:cNvPr>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7" name="Google Shape;2360;p28">
              <a:extLst>
                <a:ext uri="{FF2B5EF4-FFF2-40B4-BE49-F238E27FC236}">
                  <a16:creationId xmlns:a16="http://schemas.microsoft.com/office/drawing/2014/main" id="{05467F7E-CCBB-1D46-4BD3-58A48B86BC3F}"/>
                </a:ext>
              </a:extLst>
            </p:cNvPr>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8" name="Google Shape;2361;p28">
              <a:extLst>
                <a:ext uri="{FF2B5EF4-FFF2-40B4-BE49-F238E27FC236}">
                  <a16:creationId xmlns:a16="http://schemas.microsoft.com/office/drawing/2014/main" id="{658C55D5-35AD-73DD-D320-9906CA7C2A9C}"/>
                </a:ext>
              </a:extLst>
            </p:cNvPr>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59" name="Google Shape;2362;p28">
              <a:extLst>
                <a:ext uri="{FF2B5EF4-FFF2-40B4-BE49-F238E27FC236}">
                  <a16:creationId xmlns:a16="http://schemas.microsoft.com/office/drawing/2014/main" id="{8163278E-FE31-2444-D5D2-C40D7534396C}"/>
                </a:ext>
              </a:extLst>
            </p:cNvPr>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60" name="Google Shape;2363;p28">
              <a:extLst>
                <a:ext uri="{FF2B5EF4-FFF2-40B4-BE49-F238E27FC236}">
                  <a16:creationId xmlns:a16="http://schemas.microsoft.com/office/drawing/2014/main" id="{0D93A133-2A98-D710-119A-B02087B13B33}"/>
                </a:ext>
              </a:extLst>
            </p:cNvPr>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61" name="Google Shape;2364;p28">
              <a:extLst>
                <a:ext uri="{FF2B5EF4-FFF2-40B4-BE49-F238E27FC236}">
                  <a16:creationId xmlns:a16="http://schemas.microsoft.com/office/drawing/2014/main" id="{26FC980C-2361-8879-9A2F-103D3FD58769}"/>
                </a:ext>
              </a:extLst>
            </p:cNvPr>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50"/>
                <a:t> </a:t>
              </a:r>
              <a:endParaRPr sz="1050"/>
            </a:p>
          </p:txBody>
        </p:sp>
        <p:sp>
          <p:nvSpPr>
            <p:cNvPr id="62" name="Google Shape;2365;p28">
              <a:extLst>
                <a:ext uri="{FF2B5EF4-FFF2-40B4-BE49-F238E27FC236}">
                  <a16:creationId xmlns:a16="http://schemas.microsoft.com/office/drawing/2014/main" id="{AA88A815-4DB2-EC98-4CE4-99D5018E77EF}"/>
                </a:ext>
              </a:extLst>
            </p:cNvPr>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63" name="Google Shape;2366;p28">
              <a:extLst>
                <a:ext uri="{FF2B5EF4-FFF2-40B4-BE49-F238E27FC236}">
                  <a16:creationId xmlns:a16="http://schemas.microsoft.com/office/drawing/2014/main" id="{8986B0AB-3D00-304F-B369-289147626694}"/>
                </a:ext>
              </a:extLst>
            </p:cNvPr>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240" name="Google Shape;2367;p28">
              <a:extLst>
                <a:ext uri="{FF2B5EF4-FFF2-40B4-BE49-F238E27FC236}">
                  <a16:creationId xmlns:a16="http://schemas.microsoft.com/office/drawing/2014/main" id="{CDC5927F-E89F-3CB7-08D4-A3CF24F65A9B}"/>
                </a:ext>
              </a:extLst>
            </p:cNvPr>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grpSp>
      <p:sp>
        <p:nvSpPr>
          <p:cNvPr id="2243" name="Google Shape;2425;p28">
            <a:extLst>
              <a:ext uri="{FF2B5EF4-FFF2-40B4-BE49-F238E27FC236}">
                <a16:creationId xmlns:a16="http://schemas.microsoft.com/office/drawing/2014/main" id="{509E4355-5C04-E653-53E2-EB6D0B1DC4BB}"/>
              </a:ext>
            </a:extLst>
          </p:cNvPr>
          <p:cNvSpPr txBox="1">
            <a:spLocks/>
          </p:cNvSpPr>
          <p:nvPr/>
        </p:nvSpPr>
        <p:spPr>
          <a:xfrm rot="-841090">
            <a:off x="3194732" y="1439829"/>
            <a:ext cx="663110" cy="443976"/>
          </a:xfrm>
          <a:prstGeom prst="rect">
            <a:avLst/>
          </a:prstGeom>
          <a:noFill/>
          <a:ln>
            <a:noFill/>
          </a:ln>
          <a:effectLst>
            <a:outerShdw dist="38100" dir="666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ahianita"/>
              <a:buNone/>
              <a:defRPr sz="47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2pPr>
            <a:lvl3pPr marR="0" lvl="2"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3pPr>
            <a:lvl4pPr marR="0" lvl="3"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4pPr>
            <a:lvl5pPr marR="0" lvl="4"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5pPr>
            <a:lvl6pPr marR="0" lvl="5"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6pPr>
            <a:lvl7pPr marR="0" lvl="6"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7pPr>
            <a:lvl8pPr marR="0" lvl="7"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8pPr>
            <a:lvl9pPr marR="0" lvl="8"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9pPr>
          </a:lstStyle>
          <a:p>
            <a:r>
              <a:rPr lang="en" sz="3200" dirty="0"/>
              <a:t>02</a:t>
            </a:r>
          </a:p>
        </p:txBody>
      </p:sp>
      <p:grpSp>
        <p:nvGrpSpPr>
          <p:cNvPr id="2244" name="Google Shape;2321;p28">
            <a:extLst>
              <a:ext uri="{FF2B5EF4-FFF2-40B4-BE49-F238E27FC236}">
                <a16:creationId xmlns:a16="http://schemas.microsoft.com/office/drawing/2014/main" id="{93E34031-D81D-1230-F7ED-2F8EC236EE64}"/>
              </a:ext>
            </a:extLst>
          </p:cNvPr>
          <p:cNvGrpSpPr/>
          <p:nvPr/>
        </p:nvGrpSpPr>
        <p:grpSpPr>
          <a:xfrm rot="-108307">
            <a:off x="5950235" y="1516305"/>
            <a:ext cx="2425297" cy="1332117"/>
            <a:chOff x="2477366" y="1870588"/>
            <a:chExt cx="3245399" cy="1673052"/>
          </a:xfrm>
        </p:grpSpPr>
        <p:grpSp>
          <p:nvGrpSpPr>
            <p:cNvPr id="2463" name="Google Shape;2322;p28">
              <a:extLst>
                <a:ext uri="{FF2B5EF4-FFF2-40B4-BE49-F238E27FC236}">
                  <a16:creationId xmlns:a16="http://schemas.microsoft.com/office/drawing/2014/main" id="{3601AD0F-27EA-99B5-E931-569BA486B0FC}"/>
                </a:ext>
              </a:extLst>
            </p:cNvPr>
            <p:cNvGrpSpPr/>
            <p:nvPr/>
          </p:nvGrpSpPr>
          <p:grpSpPr>
            <a:xfrm flipH="1">
              <a:off x="2477366" y="2494316"/>
              <a:ext cx="3131530" cy="675216"/>
              <a:chOff x="1433613" y="-3013725"/>
              <a:chExt cx="10345327" cy="2187999"/>
            </a:xfrm>
          </p:grpSpPr>
          <p:sp>
            <p:nvSpPr>
              <p:cNvPr id="2482" name="Google Shape;2323;p28">
                <a:extLst>
                  <a:ext uri="{FF2B5EF4-FFF2-40B4-BE49-F238E27FC236}">
                    <a16:creationId xmlns:a16="http://schemas.microsoft.com/office/drawing/2014/main" id="{B3C1EF54-A735-475A-0624-324ACE8D7EE8}"/>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3" name="Google Shape;2324;p28">
                <a:extLst>
                  <a:ext uri="{FF2B5EF4-FFF2-40B4-BE49-F238E27FC236}">
                    <a16:creationId xmlns:a16="http://schemas.microsoft.com/office/drawing/2014/main" id="{CD15EF77-08B0-BD28-FABA-2B39EF1465CB}"/>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4" name="Google Shape;2325;p28">
                <a:extLst>
                  <a:ext uri="{FF2B5EF4-FFF2-40B4-BE49-F238E27FC236}">
                    <a16:creationId xmlns:a16="http://schemas.microsoft.com/office/drawing/2014/main" id="{980A93CE-AC38-574B-1F7B-760B1C02D8E9}"/>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5" name="Google Shape;2326;p28">
                <a:extLst>
                  <a:ext uri="{FF2B5EF4-FFF2-40B4-BE49-F238E27FC236}">
                    <a16:creationId xmlns:a16="http://schemas.microsoft.com/office/drawing/2014/main" id="{97AD878F-7B0D-97AA-E420-7760284BD408}"/>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6" name="Google Shape;2327;p28">
                <a:extLst>
                  <a:ext uri="{FF2B5EF4-FFF2-40B4-BE49-F238E27FC236}">
                    <a16:creationId xmlns:a16="http://schemas.microsoft.com/office/drawing/2014/main" id="{D82654C5-C935-FA5F-274F-F185D99AD5C4}"/>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7" name="Google Shape;2328;p28">
                <a:extLst>
                  <a:ext uri="{FF2B5EF4-FFF2-40B4-BE49-F238E27FC236}">
                    <a16:creationId xmlns:a16="http://schemas.microsoft.com/office/drawing/2014/main" id="{1A2C955E-74C6-126F-1EE5-D55C9457A875}"/>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8" name="Google Shape;2329;p28">
                <a:extLst>
                  <a:ext uri="{FF2B5EF4-FFF2-40B4-BE49-F238E27FC236}">
                    <a16:creationId xmlns:a16="http://schemas.microsoft.com/office/drawing/2014/main" id="{229862D3-BC4D-68F3-175B-A9F4B4699933}"/>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89" name="Google Shape;2330;p28">
                <a:extLst>
                  <a:ext uri="{FF2B5EF4-FFF2-40B4-BE49-F238E27FC236}">
                    <a16:creationId xmlns:a16="http://schemas.microsoft.com/office/drawing/2014/main" id="{5A1AB302-041F-C9F7-E3E1-2623541C8AC0}"/>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90" name="Google Shape;2331;p28">
                <a:extLst>
                  <a:ext uri="{FF2B5EF4-FFF2-40B4-BE49-F238E27FC236}">
                    <a16:creationId xmlns:a16="http://schemas.microsoft.com/office/drawing/2014/main" id="{C97CDDD9-ED7C-D871-887C-3E179AD58343}"/>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91" name="Google Shape;2332;p28">
                <a:extLst>
                  <a:ext uri="{FF2B5EF4-FFF2-40B4-BE49-F238E27FC236}">
                    <a16:creationId xmlns:a16="http://schemas.microsoft.com/office/drawing/2014/main" id="{DA07960D-E700-1A60-87DC-448E4705AE08}"/>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92" name="Google Shape;2333;p28">
                <a:extLst>
                  <a:ext uri="{FF2B5EF4-FFF2-40B4-BE49-F238E27FC236}">
                    <a16:creationId xmlns:a16="http://schemas.microsoft.com/office/drawing/2014/main" id="{73988100-1604-31C0-D73D-39CCA195B638}"/>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493" name="Google Shape;2334;p28">
                <a:extLst>
                  <a:ext uri="{FF2B5EF4-FFF2-40B4-BE49-F238E27FC236}">
                    <a16:creationId xmlns:a16="http://schemas.microsoft.com/office/drawing/2014/main" id="{60F5D409-91F1-DC04-B160-0828D79E4293}"/>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464" name="Google Shape;2335;p28">
              <a:extLst>
                <a:ext uri="{FF2B5EF4-FFF2-40B4-BE49-F238E27FC236}">
                  <a16:creationId xmlns:a16="http://schemas.microsoft.com/office/drawing/2014/main" id="{8E78C224-C8A7-7AB8-CBD1-0F2D65A68B5D}"/>
                </a:ext>
              </a:extLst>
            </p:cNvPr>
            <p:cNvGrpSpPr/>
            <p:nvPr/>
          </p:nvGrpSpPr>
          <p:grpSpPr>
            <a:xfrm rot="170261">
              <a:off x="2556064" y="1948254"/>
              <a:ext cx="3152812" cy="664532"/>
              <a:chOff x="3477025" y="2726700"/>
              <a:chExt cx="1792025" cy="382625"/>
            </a:xfrm>
          </p:grpSpPr>
          <p:sp>
            <p:nvSpPr>
              <p:cNvPr id="2474" name="Google Shape;2336;p28">
                <a:extLst>
                  <a:ext uri="{FF2B5EF4-FFF2-40B4-BE49-F238E27FC236}">
                    <a16:creationId xmlns:a16="http://schemas.microsoft.com/office/drawing/2014/main" id="{3BAB58C2-121B-D2E0-A1D0-01E8E0E5CA20}"/>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5" name="Google Shape;2337;p28">
                <a:extLst>
                  <a:ext uri="{FF2B5EF4-FFF2-40B4-BE49-F238E27FC236}">
                    <a16:creationId xmlns:a16="http://schemas.microsoft.com/office/drawing/2014/main" id="{73944872-7B61-53D8-0E79-15597D7F5879}"/>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6" name="Google Shape;2338;p28">
                <a:extLst>
                  <a:ext uri="{FF2B5EF4-FFF2-40B4-BE49-F238E27FC236}">
                    <a16:creationId xmlns:a16="http://schemas.microsoft.com/office/drawing/2014/main" id="{06392A22-650F-4D37-0768-1B1136BCF0F9}"/>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7" name="Google Shape;2339;p28">
                <a:extLst>
                  <a:ext uri="{FF2B5EF4-FFF2-40B4-BE49-F238E27FC236}">
                    <a16:creationId xmlns:a16="http://schemas.microsoft.com/office/drawing/2014/main" id="{0250C5AB-F42B-2FEF-6236-03EFF309E08F}"/>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8" name="Google Shape;2340;p28">
                <a:extLst>
                  <a:ext uri="{FF2B5EF4-FFF2-40B4-BE49-F238E27FC236}">
                    <a16:creationId xmlns:a16="http://schemas.microsoft.com/office/drawing/2014/main" id="{C2176467-6F98-7AF1-FDA3-9352726C0453}"/>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9" name="Google Shape;2341;p28">
                <a:extLst>
                  <a:ext uri="{FF2B5EF4-FFF2-40B4-BE49-F238E27FC236}">
                    <a16:creationId xmlns:a16="http://schemas.microsoft.com/office/drawing/2014/main" id="{DE135933-3A57-4003-5955-25E5DB997DCF}"/>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80" name="Google Shape;2342;p28">
                <a:extLst>
                  <a:ext uri="{FF2B5EF4-FFF2-40B4-BE49-F238E27FC236}">
                    <a16:creationId xmlns:a16="http://schemas.microsoft.com/office/drawing/2014/main" id="{53FE6227-1365-1899-CE18-CFED5EE0BDC7}"/>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81" name="Google Shape;2343;p28">
                <a:extLst>
                  <a:ext uri="{FF2B5EF4-FFF2-40B4-BE49-F238E27FC236}">
                    <a16:creationId xmlns:a16="http://schemas.microsoft.com/office/drawing/2014/main" id="{03E843D6-951F-2E88-D722-33932782E8C2}"/>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465" name="Google Shape;2344;p28">
              <a:extLst>
                <a:ext uri="{FF2B5EF4-FFF2-40B4-BE49-F238E27FC236}">
                  <a16:creationId xmlns:a16="http://schemas.microsoft.com/office/drawing/2014/main" id="{827FD70F-3BDA-7FC2-1621-388CA105DBF7}"/>
                </a:ext>
              </a:extLst>
            </p:cNvPr>
            <p:cNvGrpSpPr/>
            <p:nvPr/>
          </p:nvGrpSpPr>
          <p:grpSpPr>
            <a:xfrm rot="170261">
              <a:off x="2556064" y="2801442"/>
              <a:ext cx="3152812" cy="664532"/>
              <a:chOff x="3477025" y="2726700"/>
              <a:chExt cx="1792025" cy="382625"/>
            </a:xfrm>
          </p:grpSpPr>
          <p:sp>
            <p:nvSpPr>
              <p:cNvPr id="2466" name="Google Shape;2345;p28">
                <a:extLst>
                  <a:ext uri="{FF2B5EF4-FFF2-40B4-BE49-F238E27FC236}">
                    <a16:creationId xmlns:a16="http://schemas.microsoft.com/office/drawing/2014/main" id="{116F088B-1F28-AF78-273A-D13C5C44C079}"/>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67" name="Google Shape;2346;p28">
                <a:extLst>
                  <a:ext uri="{FF2B5EF4-FFF2-40B4-BE49-F238E27FC236}">
                    <a16:creationId xmlns:a16="http://schemas.microsoft.com/office/drawing/2014/main" id="{CA93FC46-4F8B-8D91-E796-9BF894625037}"/>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68" name="Google Shape;2347;p28">
                <a:extLst>
                  <a:ext uri="{FF2B5EF4-FFF2-40B4-BE49-F238E27FC236}">
                    <a16:creationId xmlns:a16="http://schemas.microsoft.com/office/drawing/2014/main" id="{9E84A08B-338F-A8CB-5F6B-4C8E47D9604F}"/>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69" name="Google Shape;2348;p28">
                <a:extLst>
                  <a:ext uri="{FF2B5EF4-FFF2-40B4-BE49-F238E27FC236}">
                    <a16:creationId xmlns:a16="http://schemas.microsoft.com/office/drawing/2014/main" id="{3695339A-27A5-4515-A530-C5E20819AE34}"/>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0" name="Google Shape;2349;p28">
                <a:extLst>
                  <a:ext uri="{FF2B5EF4-FFF2-40B4-BE49-F238E27FC236}">
                    <a16:creationId xmlns:a16="http://schemas.microsoft.com/office/drawing/2014/main" id="{50FB2CBA-0197-F4E8-0522-D19F8CF39811}"/>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1" name="Google Shape;2350;p28">
                <a:extLst>
                  <a:ext uri="{FF2B5EF4-FFF2-40B4-BE49-F238E27FC236}">
                    <a16:creationId xmlns:a16="http://schemas.microsoft.com/office/drawing/2014/main" id="{7D037684-BD8A-13C6-9B58-14BE18A96982}"/>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2" name="Google Shape;2351;p28">
                <a:extLst>
                  <a:ext uri="{FF2B5EF4-FFF2-40B4-BE49-F238E27FC236}">
                    <a16:creationId xmlns:a16="http://schemas.microsoft.com/office/drawing/2014/main" id="{7612E7AF-B5F9-A662-C740-C5ABD722E493}"/>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473" name="Google Shape;2352;p28">
                <a:extLst>
                  <a:ext uri="{FF2B5EF4-FFF2-40B4-BE49-F238E27FC236}">
                    <a16:creationId xmlns:a16="http://schemas.microsoft.com/office/drawing/2014/main" id="{917D57BC-AF47-0BF6-1652-D55A2D623B48}"/>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grpSp>
        <p:nvGrpSpPr>
          <p:cNvPr id="2494" name="Google Shape;2353;p28">
            <a:extLst>
              <a:ext uri="{FF2B5EF4-FFF2-40B4-BE49-F238E27FC236}">
                <a16:creationId xmlns:a16="http://schemas.microsoft.com/office/drawing/2014/main" id="{E1B26177-FC9C-AB73-68F7-30AAD9347837}"/>
              </a:ext>
            </a:extLst>
          </p:cNvPr>
          <p:cNvGrpSpPr/>
          <p:nvPr/>
        </p:nvGrpSpPr>
        <p:grpSpPr>
          <a:xfrm rot="-669952">
            <a:off x="5548711" y="1336667"/>
            <a:ext cx="1319337" cy="966012"/>
            <a:chOff x="3202475" y="965788"/>
            <a:chExt cx="2029100" cy="1539875"/>
          </a:xfrm>
        </p:grpSpPr>
        <p:sp>
          <p:nvSpPr>
            <p:cNvPr id="2495" name="Google Shape;2354;p28">
              <a:extLst>
                <a:ext uri="{FF2B5EF4-FFF2-40B4-BE49-F238E27FC236}">
                  <a16:creationId xmlns:a16="http://schemas.microsoft.com/office/drawing/2014/main" id="{0E60A670-A27A-25CE-6935-DDA688A1BCC8}"/>
                </a:ext>
              </a:extLst>
            </p:cNvPr>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496" name="Google Shape;2355;p28">
              <a:extLst>
                <a:ext uri="{FF2B5EF4-FFF2-40B4-BE49-F238E27FC236}">
                  <a16:creationId xmlns:a16="http://schemas.microsoft.com/office/drawing/2014/main" id="{4272E15D-E71D-25C4-4AF6-44F0B9817146}"/>
                </a:ext>
              </a:extLst>
            </p:cNvPr>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497" name="Google Shape;2356;p28">
              <a:extLst>
                <a:ext uri="{FF2B5EF4-FFF2-40B4-BE49-F238E27FC236}">
                  <a16:creationId xmlns:a16="http://schemas.microsoft.com/office/drawing/2014/main" id="{044EB010-4960-835E-64E7-DE45D2183D30}"/>
                </a:ext>
              </a:extLst>
            </p:cNvPr>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498" name="Google Shape;2357;p28">
              <a:extLst>
                <a:ext uri="{FF2B5EF4-FFF2-40B4-BE49-F238E27FC236}">
                  <a16:creationId xmlns:a16="http://schemas.microsoft.com/office/drawing/2014/main" id="{C41CCA3D-E5B5-4C03-9822-161B2B2755C4}"/>
                </a:ext>
              </a:extLst>
            </p:cNvPr>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499" name="Google Shape;2358;p28">
              <a:extLst>
                <a:ext uri="{FF2B5EF4-FFF2-40B4-BE49-F238E27FC236}">
                  <a16:creationId xmlns:a16="http://schemas.microsoft.com/office/drawing/2014/main" id="{C7A43C71-08A6-0BD9-3248-CE0A066F2F7F}"/>
                </a:ext>
              </a:extLst>
            </p:cNvPr>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0" name="Google Shape;2359;p28">
              <a:extLst>
                <a:ext uri="{FF2B5EF4-FFF2-40B4-BE49-F238E27FC236}">
                  <a16:creationId xmlns:a16="http://schemas.microsoft.com/office/drawing/2014/main" id="{A4E890EA-6170-C622-6DA4-E80F77E7E060}"/>
                </a:ext>
              </a:extLst>
            </p:cNvPr>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1" name="Google Shape;2360;p28">
              <a:extLst>
                <a:ext uri="{FF2B5EF4-FFF2-40B4-BE49-F238E27FC236}">
                  <a16:creationId xmlns:a16="http://schemas.microsoft.com/office/drawing/2014/main" id="{0FF231FF-DE0E-E33E-3B9B-C6130F493990}"/>
                </a:ext>
              </a:extLst>
            </p:cNvPr>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2" name="Google Shape;2361;p28">
              <a:extLst>
                <a:ext uri="{FF2B5EF4-FFF2-40B4-BE49-F238E27FC236}">
                  <a16:creationId xmlns:a16="http://schemas.microsoft.com/office/drawing/2014/main" id="{38C25B9E-589E-EC47-213F-79EE7625FF8E}"/>
                </a:ext>
              </a:extLst>
            </p:cNvPr>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3" name="Google Shape;2362;p28">
              <a:extLst>
                <a:ext uri="{FF2B5EF4-FFF2-40B4-BE49-F238E27FC236}">
                  <a16:creationId xmlns:a16="http://schemas.microsoft.com/office/drawing/2014/main" id="{8C360C49-B30B-746E-4C82-980AC4A833F5}"/>
                </a:ext>
              </a:extLst>
            </p:cNvPr>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4" name="Google Shape;2363;p28">
              <a:extLst>
                <a:ext uri="{FF2B5EF4-FFF2-40B4-BE49-F238E27FC236}">
                  <a16:creationId xmlns:a16="http://schemas.microsoft.com/office/drawing/2014/main" id="{80008E35-3B1B-650D-CE41-649994F7CFBD}"/>
                </a:ext>
              </a:extLst>
            </p:cNvPr>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5" name="Google Shape;2364;p28">
              <a:extLst>
                <a:ext uri="{FF2B5EF4-FFF2-40B4-BE49-F238E27FC236}">
                  <a16:creationId xmlns:a16="http://schemas.microsoft.com/office/drawing/2014/main" id="{905B1B10-F47E-AB82-6AB4-32F7BF68D3C6}"/>
                </a:ext>
              </a:extLst>
            </p:cNvPr>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50"/>
                <a:t> </a:t>
              </a:r>
              <a:endParaRPr sz="1050"/>
            </a:p>
          </p:txBody>
        </p:sp>
        <p:sp>
          <p:nvSpPr>
            <p:cNvPr id="2506" name="Google Shape;2365;p28">
              <a:extLst>
                <a:ext uri="{FF2B5EF4-FFF2-40B4-BE49-F238E27FC236}">
                  <a16:creationId xmlns:a16="http://schemas.microsoft.com/office/drawing/2014/main" id="{70C1200D-4C8F-B96B-BAD9-89041ACA1682}"/>
                </a:ext>
              </a:extLst>
            </p:cNvPr>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7" name="Google Shape;2366;p28">
              <a:extLst>
                <a:ext uri="{FF2B5EF4-FFF2-40B4-BE49-F238E27FC236}">
                  <a16:creationId xmlns:a16="http://schemas.microsoft.com/office/drawing/2014/main" id="{CB036097-4ACF-C6E9-8555-D77DF9B366AF}"/>
                </a:ext>
              </a:extLst>
            </p:cNvPr>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08" name="Google Shape;2367;p28">
              <a:extLst>
                <a:ext uri="{FF2B5EF4-FFF2-40B4-BE49-F238E27FC236}">
                  <a16:creationId xmlns:a16="http://schemas.microsoft.com/office/drawing/2014/main" id="{77F3980F-7F02-A9C1-62C1-33D4E15D5831}"/>
                </a:ext>
              </a:extLst>
            </p:cNvPr>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grpSp>
      <p:sp>
        <p:nvSpPr>
          <p:cNvPr id="2511" name="Google Shape;2425;p28">
            <a:extLst>
              <a:ext uri="{FF2B5EF4-FFF2-40B4-BE49-F238E27FC236}">
                <a16:creationId xmlns:a16="http://schemas.microsoft.com/office/drawing/2014/main" id="{BB05638D-74B0-B157-2B6A-676308F8B5E1}"/>
              </a:ext>
            </a:extLst>
          </p:cNvPr>
          <p:cNvSpPr txBox="1">
            <a:spLocks/>
          </p:cNvSpPr>
          <p:nvPr/>
        </p:nvSpPr>
        <p:spPr>
          <a:xfrm rot="-841090">
            <a:off x="5834011" y="1452279"/>
            <a:ext cx="663110" cy="443976"/>
          </a:xfrm>
          <a:prstGeom prst="rect">
            <a:avLst/>
          </a:prstGeom>
          <a:noFill/>
          <a:ln>
            <a:noFill/>
          </a:ln>
          <a:effectLst>
            <a:outerShdw dist="38100" dir="666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ahianita"/>
              <a:buNone/>
              <a:defRPr sz="47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2pPr>
            <a:lvl3pPr marR="0" lvl="2"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3pPr>
            <a:lvl4pPr marR="0" lvl="3"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4pPr>
            <a:lvl5pPr marR="0" lvl="4"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5pPr>
            <a:lvl6pPr marR="0" lvl="5"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6pPr>
            <a:lvl7pPr marR="0" lvl="6"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7pPr>
            <a:lvl8pPr marR="0" lvl="7"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8pPr>
            <a:lvl9pPr marR="0" lvl="8"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9pPr>
          </a:lstStyle>
          <a:p>
            <a:r>
              <a:rPr lang="en" sz="3200" dirty="0"/>
              <a:t>03</a:t>
            </a:r>
          </a:p>
        </p:txBody>
      </p:sp>
      <p:grpSp>
        <p:nvGrpSpPr>
          <p:cNvPr id="2512" name="Google Shape;2321;p28">
            <a:extLst>
              <a:ext uri="{FF2B5EF4-FFF2-40B4-BE49-F238E27FC236}">
                <a16:creationId xmlns:a16="http://schemas.microsoft.com/office/drawing/2014/main" id="{1DFA3630-2E79-5BDB-20CC-CA9F35108D6A}"/>
              </a:ext>
            </a:extLst>
          </p:cNvPr>
          <p:cNvGrpSpPr/>
          <p:nvPr/>
        </p:nvGrpSpPr>
        <p:grpSpPr>
          <a:xfrm rot="-108307">
            <a:off x="756978" y="3022951"/>
            <a:ext cx="2425297" cy="1332117"/>
            <a:chOff x="2477366" y="1870588"/>
            <a:chExt cx="3245399" cy="1673052"/>
          </a:xfrm>
        </p:grpSpPr>
        <p:grpSp>
          <p:nvGrpSpPr>
            <p:cNvPr id="2513" name="Google Shape;2322;p28">
              <a:extLst>
                <a:ext uri="{FF2B5EF4-FFF2-40B4-BE49-F238E27FC236}">
                  <a16:creationId xmlns:a16="http://schemas.microsoft.com/office/drawing/2014/main" id="{E93FE373-D068-70A7-7FBA-AE020832A480}"/>
                </a:ext>
              </a:extLst>
            </p:cNvPr>
            <p:cNvGrpSpPr/>
            <p:nvPr/>
          </p:nvGrpSpPr>
          <p:grpSpPr>
            <a:xfrm flipH="1">
              <a:off x="2477366" y="2494316"/>
              <a:ext cx="3131530" cy="675216"/>
              <a:chOff x="1433613" y="-3013725"/>
              <a:chExt cx="10345327" cy="2187999"/>
            </a:xfrm>
          </p:grpSpPr>
          <p:sp>
            <p:nvSpPr>
              <p:cNvPr id="2532" name="Google Shape;2323;p28">
                <a:extLst>
                  <a:ext uri="{FF2B5EF4-FFF2-40B4-BE49-F238E27FC236}">
                    <a16:creationId xmlns:a16="http://schemas.microsoft.com/office/drawing/2014/main" id="{96BACE14-6242-C5CF-0577-C3632463F034}"/>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3" name="Google Shape;2324;p28">
                <a:extLst>
                  <a:ext uri="{FF2B5EF4-FFF2-40B4-BE49-F238E27FC236}">
                    <a16:creationId xmlns:a16="http://schemas.microsoft.com/office/drawing/2014/main" id="{BC09E6D7-EE41-32A2-C594-702EA2C56A33}"/>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4" name="Google Shape;2325;p28">
                <a:extLst>
                  <a:ext uri="{FF2B5EF4-FFF2-40B4-BE49-F238E27FC236}">
                    <a16:creationId xmlns:a16="http://schemas.microsoft.com/office/drawing/2014/main" id="{18430521-2180-93D5-2EBF-1FD43D9F4A56}"/>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5" name="Google Shape;2326;p28">
                <a:extLst>
                  <a:ext uri="{FF2B5EF4-FFF2-40B4-BE49-F238E27FC236}">
                    <a16:creationId xmlns:a16="http://schemas.microsoft.com/office/drawing/2014/main" id="{F2BEFA6E-9C9A-6D46-4C48-A57C5C615EE9}"/>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6" name="Google Shape;2327;p28">
                <a:extLst>
                  <a:ext uri="{FF2B5EF4-FFF2-40B4-BE49-F238E27FC236}">
                    <a16:creationId xmlns:a16="http://schemas.microsoft.com/office/drawing/2014/main" id="{14522BF4-9E3B-B243-87D4-87DEA720D320}"/>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7" name="Google Shape;2328;p28">
                <a:extLst>
                  <a:ext uri="{FF2B5EF4-FFF2-40B4-BE49-F238E27FC236}">
                    <a16:creationId xmlns:a16="http://schemas.microsoft.com/office/drawing/2014/main" id="{FDD6B18F-1EF4-2292-8243-2FE0BB5A50FB}"/>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8" name="Google Shape;2329;p28">
                <a:extLst>
                  <a:ext uri="{FF2B5EF4-FFF2-40B4-BE49-F238E27FC236}">
                    <a16:creationId xmlns:a16="http://schemas.microsoft.com/office/drawing/2014/main" id="{9FE95C2A-F9B9-D902-6A24-FB6B89E2F835}"/>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39" name="Google Shape;2330;p28">
                <a:extLst>
                  <a:ext uri="{FF2B5EF4-FFF2-40B4-BE49-F238E27FC236}">
                    <a16:creationId xmlns:a16="http://schemas.microsoft.com/office/drawing/2014/main" id="{CE35270A-614B-BB26-2491-8CE309D40A1E}"/>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40" name="Google Shape;2331;p28">
                <a:extLst>
                  <a:ext uri="{FF2B5EF4-FFF2-40B4-BE49-F238E27FC236}">
                    <a16:creationId xmlns:a16="http://schemas.microsoft.com/office/drawing/2014/main" id="{D3114753-D566-181E-E0C0-0DFB3357B38A}"/>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41" name="Google Shape;2332;p28">
                <a:extLst>
                  <a:ext uri="{FF2B5EF4-FFF2-40B4-BE49-F238E27FC236}">
                    <a16:creationId xmlns:a16="http://schemas.microsoft.com/office/drawing/2014/main" id="{2C9B9E5C-3A5E-566D-4965-CBC9F26232F8}"/>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42" name="Google Shape;2333;p28">
                <a:extLst>
                  <a:ext uri="{FF2B5EF4-FFF2-40B4-BE49-F238E27FC236}">
                    <a16:creationId xmlns:a16="http://schemas.microsoft.com/office/drawing/2014/main" id="{E03E54E0-8F3B-D24C-BE11-A81B8718512F}"/>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43" name="Google Shape;2334;p28">
                <a:extLst>
                  <a:ext uri="{FF2B5EF4-FFF2-40B4-BE49-F238E27FC236}">
                    <a16:creationId xmlns:a16="http://schemas.microsoft.com/office/drawing/2014/main" id="{A6980767-CE72-3614-E1B3-B7FAA333B482}"/>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514" name="Google Shape;2335;p28">
              <a:extLst>
                <a:ext uri="{FF2B5EF4-FFF2-40B4-BE49-F238E27FC236}">
                  <a16:creationId xmlns:a16="http://schemas.microsoft.com/office/drawing/2014/main" id="{2DDF520D-56A4-9E1E-695F-24BBFD30250E}"/>
                </a:ext>
              </a:extLst>
            </p:cNvPr>
            <p:cNvGrpSpPr/>
            <p:nvPr/>
          </p:nvGrpSpPr>
          <p:grpSpPr>
            <a:xfrm rot="170261">
              <a:off x="2556064" y="1948254"/>
              <a:ext cx="3152812" cy="664532"/>
              <a:chOff x="3477025" y="2726700"/>
              <a:chExt cx="1792025" cy="382625"/>
            </a:xfrm>
          </p:grpSpPr>
          <p:sp>
            <p:nvSpPr>
              <p:cNvPr id="2524" name="Google Shape;2336;p28">
                <a:extLst>
                  <a:ext uri="{FF2B5EF4-FFF2-40B4-BE49-F238E27FC236}">
                    <a16:creationId xmlns:a16="http://schemas.microsoft.com/office/drawing/2014/main" id="{AA9DE0CE-2C29-910C-81F9-A824247FBBD9}"/>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5" name="Google Shape;2337;p28">
                <a:extLst>
                  <a:ext uri="{FF2B5EF4-FFF2-40B4-BE49-F238E27FC236}">
                    <a16:creationId xmlns:a16="http://schemas.microsoft.com/office/drawing/2014/main" id="{500339A7-D96B-A9AA-7FED-59D762D53675}"/>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6" name="Google Shape;2338;p28">
                <a:extLst>
                  <a:ext uri="{FF2B5EF4-FFF2-40B4-BE49-F238E27FC236}">
                    <a16:creationId xmlns:a16="http://schemas.microsoft.com/office/drawing/2014/main" id="{222A0AA7-2477-F9CA-507A-DB40269295EA}"/>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7" name="Google Shape;2339;p28">
                <a:extLst>
                  <a:ext uri="{FF2B5EF4-FFF2-40B4-BE49-F238E27FC236}">
                    <a16:creationId xmlns:a16="http://schemas.microsoft.com/office/drawing/2014/main" id="{0F03944D-91AE-40E5-396A-6C24F65674C7}"/>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8" name="Google Shape;2340;p28">
                <a:extLst>
                  <a:ext uri="{FF2B5EF4-FFF2-40B4-BE49-F238E27FC236}">
                    <a16:creationId xmlns:a16="http://schemas.microsoft.com/office/drawing/2014/main" id="{D0C51576-0A03-946F-096A-0A95E395DCBF}"/>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9" name="Google Shape;2341;p28">
                <a:extLst>
                  <a:ext uri="{FF2B5EF4-FFF2-40B4-BE49-F238E27FC236}">
                    <a16:creationId xmlns:a16="http://schemas.microsoft.com/office/drawing/2014/main" id="{4088FF60-9DDB-0185-BDA9-689C8560C4D9}"/>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30" name="Google Shape;2342;p28">
                <a:extLst>
                  <a:ext uri="{FF2B5EF4-FFF2-40B4-BE49-F238E27FC236}">
                    <a16:creationId xmlns:a16="http://schemas.microsoft.com/office/drawing/2014/main" id="{33C61DE2-EE29-265A-D463-6FAD4C717C6C}"/>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31" name="Google Shape;2343;p28">
                <a:extLst>
                  <a:ext uri="{FF2B5EF4-FFF2-40B4-BE49-F238E27FC236}">
                    <a16:creationId xmlns:a16="http://schemas.microsoft.com/office/drawing/2014/main" id="{97DE60A4-0B6F-770C-4EBC-1FAF2A36769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515" name="Google Shape;2344;p28">
              <a:extLst>
                <a:ext uri="{FF2B5EF4-FFF2-40B4-BE49-F238E27FC236}">
                  <a16:creationId xmlns:a16="http://schemas.microsoft.com/office/drawing/2014/main" id="{FC234607-F36F-5099-9A90-28A5A3849D86}"/>
                </a:ext>
              </a:extLst>
            </p:cNvPr>
            <p:cNvGrpSpPr/>
            <p:nvPr/>
          </p:nvGrpSpPr>
          <p:grpSpPr>
            <a:xfrm rot="170261">
              <a:off x="2556064" y="2801442"/>
              <a:ext cx="3152812" cy="664532"/>
              <a:chOff x="3477025" y="2726700"/>
              <a:chExt cx="1792025" cy="382625"/>
            </a:xfrm>
          </p:grpSpPr>
          <p:sp>
            <p:nvSpPr>
              <p:cNvPr id="2516" name="Google Shape;2345;p28">
                <a:extLst>
                  <a:ext uri="{FF2B5EF4-FFF2-40B4-BE49-F238E27FC236}">
                    <a16:creationId xmlns:a16="http://schemas.microsoft.com/office/drawing/2014/main" id="{F9448FA3-0A86-92A6-26B5-4A030218AED0}"/>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17" name="Google Shape;2346;p28">
                <a:extLst>
                  <a:ext uri="{FF2B5EF4-FFF2-40B4-BE49-F238E27FC236}">
                    <a16:creationId xmlns:a16="http://schemas.microsoft.com/office/drawing/2014/main" id="{EBBF3677-1620-2CC4-BBD3-E427652FB5B2}"/>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18" name="Google Shape;2347;p28">
                <a:extLst>
                  <a:ext uri="{FF2B5EF4-FFF2-40B4-BE49-F238E27FC236}">
                    <a16:creationId xmlns:a16="http://schemas.microsoft.com/office/drawing/2014/main" id="{7BAEE4AA-85FD-2219-9673-BA8367F3821C}"/>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19" name="Google Shape;2348;p28">
                <a:extLst>
                  <a:ext uri="{FF2B5EF4-FFF2-40B4-BE49-F238E27FC236}">
                    <a16:creationId xmlns:a16="http://schemas.microsoft.com/office/drawing/2014/main" id="{DF5181A1-ACB8-E8F1-44B2-D376E0C1B1FE}"/>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0" name="Google Shape;2349;p28">
                <a:extLst>
                  <a:ext uri="{FF2B5EF4-FFF2-40B4-BE49-F238E27FC236}">
                    <a16:creationId xmlns:a16="http://schemas.microsoft.com/office/drawing/2014/main" id="{6CF4833C-2199-4D83-B53E-E1772A90077A}"/>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1" name="Google Shape;2350;p28">
                <a:extLst>
                  <a:ext uri="{FF2B5EF4-FFF2-40B4-BE49-F238E27FC236}">
                    <a16:creationId xmlns:a16="http://schemas.microsoft.com/office/drawing/2014/main" id="{0FF83D77-C506-C1EE-B4C7-27F14BDFA6FE}"/>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2" name="Google Shape;2351;p28">
                <a:extLst>
                  <a:ext uri="{FF2B5EF4-FFF2-40B4-BE49-F238E27FC236}">
                    <a16:creationId xmlns:a16="http://schemas.microsoft.com/office/drawing/2014/main" id="{0AD3A4E3-2E5E-F710-80EC-151B92A2565F}"/>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23" name="Google Shape;2352;p28">
                <a:extLst>
                  <a:ext uri="{FF2B5EF4-FFF2-40B4-BE49-F238E27FC236}">
                    <a16:creationId xmlns:a16="http://schemas.microsoft.com/office/drawing/2014/main" id="{9747228B-900C-C7E0-68BF-9CA576C8A190}"/>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grpSp>
        <p:nvGrpSpPr>
          <p:cNvPr id="2562" name="Google Shape;2321;p28">
            <a:extLst>
              <a:ext uri="{FF2B5EF4-FFF2-40B4-BE49-F238E27FC236}">
                <a16:creationId xmlns:a16="http://schemas.microsoft.com/office/drawing/2014/main" id="{FBCB7BEF-24C6-A1CA-95C3-45E1D73377D5}"/>
              </a:ext>
            </a:extLst>
          </p:cNvPr>
          <p:cNvGrpSpPr/>
          <p:nvPr/>
        </p:nvGrpSpPr>
        <p:grpSpPr>
          <a:xfrm rot="-108307">
            <a:off x="3396257" y="3035401"/>
            <a:ext cx="2425297" cy="1332117"/>
            <a:chOff x="2477366" y="1870588"/>
            <a:chExt cx="3245399" cy="1673052"/>
          </a:xfrm>
        </p:grpSpPr>
        <p:grpSp>
          <p:nvGrpSpPr>
            <p:cNvPr id="2563" name="Google Shape;2322;p28">
              <a:extLst>
                <a:ext uri="{FF2B5EF4-FFF2-40B4-BE49-F238E27FC236}">
                  <a16:creationId xmlns:a16="http://schemas.microsoft.com/office/drawing/2014/main" id="{27596725-6B45-F05F-F839-1C32EAD4BB87}"/>
                </a:ext>
              </a:extLst>
            </p:cNvPr>
            <p:cNvGrpSpPr/>
            <p:nvPr/>
          </p:nvGrpSpPr>
          <p:grpSpPr>
            <a:xfrm flipH="1">
              <a:off x="2477366" y="2494316"/>
              <a:ext cx="3131530" cy="675216"/>
              <a:chOff x="1433613" y="-3013725"/>
              <a:chExt cx="10345327" cy="2187999"/>
            </a:xfrm>
          </p:grpSpPr>
          <p:sp>
            <p:nvSpPr>
              <p:cNvPr id="2582" name="Google Shape;2323;p28">
                <a:extLst>
                  <a:ext uri="{FF2B5EF4-FFF2-40B4-BE49-F238E27FC236}">
                    <a16:creationId xmlns:a16="http://schemas.microsoft.com/office/drawing/2014/main" id="{7A149FD7-4FE9-EA6B-4ED9-E5C8EF03A820}"/>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3" name="Google Shape;2324;p28">
                <a:extLst>
                  <a:ext uri="{FF2B5EF4-FFF2-40B4-BE49-F238E27FC236}">
                    <a16:creationId xmlns:a16="http://schemas.microsoft.com/office/drawing/2014/main" id="{D6B1E011-73D6-9312-C594-EC65868391AD}"/>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4" name="Google Shape;2325;p28">
                <a:extLst>
                  <a:ext uri="{FF2B5EF4-FFF2-40B4-BE49-F238E27FC236}">
                    <a16:creationId xmlns:a16="http://schemas.microsoft.com/office/drawing/2014/main" id="{04CA386E-C58F-115B-62C6-632CFA6D9206}"/>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5" name="Google Shape;2326;p28">
                <a:extLst>
                  <a:ext uri="{FF2B5EF4-FFF2-40B4-BE49-F238E27FC236}">
                    <a16:creationId xmlns:a16="http://schemas.microsoft.com/office/drawing/2014/main" id="{3443A930-3F6E-FAAE-36C5-05C7FD62BC2F}"/>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6" name="Google Shape;2327;p28">
                <a:extLst>
                  <a:ext uri="{FF2B5EF4-FFF2-40B4-BE49-F238E27FC236}">
                    <a16:creationId xmlns:a16="http://schemas.microsoft.com/office/drawing/2014/main" id="{1F87E9BD-5ACE-3B4B-F70F-A34A5F110AC9}"/>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7" name="Google Shape;2328;p28">
                <a:extLst>
                  <a:ext uri="{FF2B5EF4-FFF2-40B4-BE49-F238E27FC236}">
                    <a16:creationId xmlns:a16="http://schemas.microsoft.com/office/drawing/2014/main" id="{388C69C0-11A8-0493-A84C-11B0C4092FB3}"/>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8" name="Google Shape;2329;p28">
                <a:extLst>
                  <a:ext uri="{FF2B5EF4-FFF2-40B4-BE49-F238E27FC236}">
                    <a16:creationId xmlns:a16="http://schemas.microsoft.com/office/drawing/2014/main" id="{6C01D4E6-0D39-CC36-964B-D8A71173E8DC}"/>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89" name="Google Shape;2330;p28">
                <a:extLst>
                  <a:ext uri="{FF2B5EF4-FFF2-40B4-BE49-F238E27FC236}">
                    <a16:creationId xmlns:a16="http://schemas.microsoft.com/office/drawing/2014/main" id="{09B80EDD-27B8-044F-79C6-CD3560533175}"/>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90" name="Google Shape;2331;p28">
                <a:extLst>
                  <a:ext uri="{FF2B5EF4-FFF2-40B4-BE49-F238E27FC236}">
                    <a16:creationId xmlns:a16="http://schemas.microsoft.com/office/drawing/2014/main" id="{7DFD5950-E277-6B6F-2C15-9E13266D2B6E}"/>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91" name="Google Shape;2332;p28">
                <a:extLst>
                  <a:ext uri="{FF2B5EF4-FFF2-40B4-BE49-F238E27FC236}">
                    <a16:creationId xmlns:a16="http://schemas.microsoft.com/office/drawing/2014/main" id="{5905A307-601A-46AF-04F0-929117DFAD4A}"/>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92" name="Google Shape;2333;p28">
                <a:extLst>
                  <a:ext uri="{FF2B5EF4-FFF2-40B4-BE49-F238E27FC236}">
                    <a16:creationId xmlns:a16="http://schemas.microsoft.com/office/drawing/2014/main" id="{03354947-9676-F857-A615-A12FBAC61E44}"/>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593" name="Google Shape;2334;p28">
                <a:extLst>
                  <a:ext uri="{FF2B5EF4-FFF2-40B4-BE49-F238E27FC236}">
                    <a16:creationId xmlns:a16="http://schemas.microsoft.com/office/drawing/2014/main" id="{53306E66-C228-9FAF-FA07-1DC2D0F5CD6D}"/>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564" name="Google Shape;2335;p28">
              <a:extLst>
                <a:ext uri="{FF2B5EF4-FFF2-40B4-BE49-F238E27FC236}">
                  <a16:creationId xmlns:a16="http://schemas.microsoft.com/office/drawing/2014/main" id="{278FB535-F20C-CF45-6661-6121E4C76E07}"/>
                </a:ext>
              </a:extLst>
            </p:cNvPr>
            <p:cNvGrpSpPr/>
            <p:nvPr/>
          </p:nvGrpSpPr>
          <p:grpSpPr>
            <a:xfrm rot="170261">
              <a:off x="2556064" y="1948254"/>
              <a:ext cx="3152812" cy="664532"/>
              <a:chOff x="3477025" y="2726700"/>
              <a:chExt cx="1792025" cy="382625"/>
            </a:xfrm>
          </p:grpSpPr>
          <p:sp>
            <p:nvSpPr>
              <p:cNvPr id="2574" name="Google Shape;2336;p28">
                <a:extLst>
                  <a:ext uri="{FF2B5EF4-FFF2-40B4-BE49-F238E27FC236}">
                    <a16:creationId xmlns:a16="http://schemas.microsoft.com/office/drawing/2014/main" id="{6268A6A8-0446-77C7-DB40-C75A85CAC75C}"/>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5" name="Google Shape;2337;p28">
                <a:extLst>
                  <a:ext uri="{FF2B5EF4-FFF2-40B4-BE49-F238E27FC236}">
                    <a16:creationId xmlns:a16="http://schemas.microsoft.com/office/drawing/2014/main" id="{1A5F9A95-AD8A-F7B6-DCA7-99176FA98D60}"/>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6" name="Google Shape;2338;p28">
                <a:extLst>
                  <a:ext uri="{FF2B5EF4-FFF2-40B4-BE49-F238E27FC236}">
                    <a16:creationId xmlns:a16="http://schemas.microsoft.com/office/drawing/2014/main" id="{9CC559FE-CB73-D816-2E13-D14690C5219C}"/>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7" name="Google Shape;2339;p28">
                <a:extLst>
                  <a:ext uri="{FF2B5EF4-FFF2-40B4-BE49-F238E27FC236}">
                    <a16:creationId xmlns:a16="http://schemas.microsoft.com/office/drawing/2014/main" id="{27A7DAEF-BAF0-7985-3599-084A1DB49D39}"/>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8" name="Google Shape;2340;p28">
                <a:extLst>
                  <a:ext uri="{FF2B5EF4-FFF2-40B4-BE49-F238E27FC236}">
                    <a16:creationId xmlns:a16="http://schemas.microsoft.com/office/drawing/2014/main" id="{45BD01BA-A97B-B808-7A54-5003AC96E6D7}"/>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9" name="Google Shape;2341;p28">
                <a:extLst>
                  <a:ext uri="{FF2B5EF4-FFF2-40B4-BE49-F238E27FC236}">
                    <a16:creationId xmlns:a16="http://schemas.microsoft.com/office/drawing/2014/main" id="{1F5A4445-05D7-918B-3CA0-D434AF746D36}"/>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80" name="Google Shape;2342;p28">
                <a:extLst>
                  <a:ext uri="{FF2B5EF4-FFF2-40B4-BE49-F238E27FC236}">
                    <a16:creationId xmlns:a16="http://schemas.microsoft.com/office/drawing/2014/main" id="{7FF1389B-A3E0-984D-99D9-7BBB0BEA521C}"/>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81" name="Google Shape;2343;p28">
                <a:extLst>
                  <a:ext uri="{FF2B5EF4-FFF2-40B4-BE49-F238E27FC236}">
                    <a16:creationId xmlns:a16="http://schemas.microsoft.com/office/drawing/2014/main" id="{C0682673-EB60-5C67-C9BA-0A2417D4697B}"/>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565" name="Google Shape;2344;p28">
              <a:extLst>
                <a:ext uri="{FF2B5EF4-FFF2-40B4-BE49-F238E27FC236}">
                  <a16:creationId xmlns:a16="http://schemas.microsoft.com/office/drawing/2014/main" id="{293A7164-A503-9838-2269-8D6CC01B20A8}"/>
                </a:ext>
              </a:extLst>
            </p:cNvPr>
            <p:cNvGrpSpPr/>
            <p:nvPr/>
          </p:nvGrpSpPr>
          <p:grpSpPr>
            <a:xfrm rot="170261">
              <a:off x="2556064" y="2801442"/>
              <a:ext cx="3152812" cy="664532"/>
              <a:chOff x="3477025" y="2726700"/>
              <a:chExt cx="1792025" cy="382625"/>
            </a:xfrm>
          </p:grpSpPr>
          <p:sp>
            <p:nvSpPr>
              <p:cNvPr id="2566" name="Google Shape;2345;p28">
                <a:extLst>
                  <a:ext uri="{FF2B5EF4-FFF2-40B4-BE49-F238E27FC236}">
                    <a16:creationId xmlns:a16="http://schemas.microsoft.com/office/drawing/2014/main" id="{F3236AE3-3C10-322A-A8B9-4A4B9930EBC1}"/>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67" name="Google Shape;2346;p28">
                <a:extLst>
                  <a:ext uri="{FF2B5EF4-FFF2-40B4-BE49-F238E27FC236}">
                    <a16:creationId xmlns:a16="http://schemas.microsoft.com/office/drawing/2014/main" id="{99112C3B-942E-B7A5-285F-2B2B79988509}"/>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68" name="Google Shape;2347;p28">
                <a:extLst>
                  <a:ext uri="{FF2B5EF4-FFF2-40B4-BE49-F238E27FC236}">
                    <a16:creationId xmlns:a16="http://schemas.microsoft.com/office/drawing/2014/main" id="{13457B9B-DFA1-86CD-6B82-605C0BA4747D}"/>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69" name="Google Shape;2348;p28">
                <a:extLst>
                  <a:ext uri="{FF2B5EF4-FFF2-40B4-BE49-F238E27FC236}">
                    <a16:creationId xmlns:a16="http://schemas.microsoft.com/office/drawing/2014/main" id="{5016A8DB-4F6E-0D5D-D186-2193522D96BD}"/>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0" name="Google Shape;2349;p28">
                <a:extLst>
                  <a:ext uri="{FF2B5EF4-FFF2-40B4-BE49-F238E27FC236}">
                    <a16:creationId xmlns:a16="http://schemas.microsoft.com/office/drawing/2014/main" id="{8B3CE31B-F689-7B47-C32D-74BC794CA3E5}"/>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1" name="Google Shape;2350;p28">
                <a:extLst>
                  <a:ext uri="{FF2B5EF4-FFF2-40B4-BE49-F238E27FC236}">
                    <a16:creationId xmlns:a16="http://schemas.microsoft.com/office/drawing/2014/main" id="{B5FD2E2D-3477-4BB9-6477-026F15883152}"/>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2" name="Google Shape;2351;p28">
                <a:extLst>
                  <a:ext uri="{FF2B5EF4-FFF2-40B4-BE49-F238E27FC236}">
                    <a16:creationId xmlns:a16="http://schemas.microsoft.com/office/drawing/2014/main" id="{864BCF0A-5F27-03AB-7060-21D87802C9D2}"/>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573" name="Google Shape;2352;p28">
                <a:extLst>
                  <a:ext uri="{FF2B5EF4-FFF2-40B4-BE49-F238E27FC236}">
                    <a16:creationId xmlns:a16="http://schemas.microsoft.com/office/drawing/2014/main" id="{505AEB4C-590B-D4D6-0E43-57D334726E0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grpSp>
        <p:nvGrpSpPr>
          <p:cNvPr id="2594" name="Google Shape;2353;p28">
            <a:extLst>
              <a:ext uri="{FF2B5EF4-FFF2-40B4-BE49-F238E27FC236}">
                <a16:creationId xmlns:a16="http://schemas.microsoft.com/office/drawing/2014/main" id="{A5B5392C-FD03-15D8-6AFD-7AF360FED097}"/>
              </a:ext>
            </a:extLst>
          </p:cNvPr>
          <p:cNvGrpSpPr/>
          <p:nvPr/>
        </p:nvGrpSpPr>
        <p:grpSpPr>
          <a:xfrm rot="19809724">
            <a:off x="2994733" y="2855763"/>
            <a:ext cx="1319337" cy="966012"/>
            <a:chOff x="3202475" y="965788"/>
            <a:chExt cx="2029100" cy="1539875"/>
          </a:xfrm>
        </p:grpSpPr>
        <p:sp>
          <p:nvSpPr>
            <p:cNvPr id="2595" name="Google Shape;2354;p28">
              <a:extLst>
                <a:ext uri="{FF2B5EF4-FFF2-40B4-BE49-F238E27FC236}">
                  <a16:creationId xmlns:a16="http://schemas.microsoft.com/office/drawing/2014/main" id="{2970F8EE-71A0-58EB-C03E-81F996C00543}"/>
                </a:ext>
              </a:extLst>
            </p:cNvPr>
            <p:cNvSpPr/>
            <p:nvPr/>
          </p:nvSpPr>
          <p:spPr>
            <a:xfrm>
              <a:off x="3202475" y="965788"/>
              <a:ext cx="2029100" cy="1539875"/>
            </a:xfrm>
            <a:custGeom>
              <a:avLst/>
              <a:gdLst/>
              <a:ahLst/>
              <a:cxnLst/>
              <a:rect l="l" t="t" r="r" b="b"/>
              <a:pathLst>
                <a:path w="81164" h="61595" extrusionOk="0">
                  <a:moveTo>
                    <a:pt x="71419" y="0"/>
                  </a:moveTo>
                  <a:cubicBezTo>
                    <a:pt x="66713" y="0"/>
                    <a:pt x="62743" y="4699"/>
                    <a:pt x="60562" y="8401"/>
                  </a:cubicBezTo>
                  <a:cubicBezTo>
                    <a:pt x="58902" y="11221"/>
                    <a:pt x="56106" y="12484"/>
                    <a:pt x="54016" y="12484"/>
                  </a:cubicBezTo>
                  <a:cubicBezTo>
                    <a:pt x="52762" y="12484"/>
                    <a:pt x="51762" y="12029"/>
                    <a:pt x="51414" y="11183"/>
                  </a:cubicBezTo>
                  <a:cubicBezTo>
                    <a:pt x="50487" y="8928"/>
                    <a:pt x="53670" y="5544"/>
                    <a:pt x="52091" y="2712"/>
                  </a:cubicBezTo>
                  <a:cubicBezTo>
                    <a:pt x="51534" y="1717"/>
                    <a:pt x="50537" y="1233"/>
                    <a:pt x="49492" y="1233"/>
                  </a:cubicBezTo>
                  <a:cubicBezTo>
                    <a:pt x="47482" y="1233"/>
                    <a:pt x="45296" y="3024"/>
                    <a:pt x="45725" y="6421"/>
                  </a:cubicBezTo>
                  <a:cubicBezTo>
                    <a:pt x="46161" y="9877"/>
                    <a:pt x="44352" y="12210"/>
                    <a:pt x="42115" y="12210"/>
                  </a:cubicBezTo>
                  <a:cubicBezTo>
                    <a:pt x="41010" y="12210"/>
                    <a:pt x="39801" y="11641"/>
                    <a:pt x="38708" y="10356"/>
                  </a:cubicBezTo>
                  <a:cubicBezTo>
                    <a:pt x="36041" y="7245"/>
                    <a:pt x="31127" y="1936"/>
                    <a:pt x="27313" y="1936"/>
                  </a:cubicBezTo>
                  <a:cubicBezTo>
                    <a:pt x="26396" y="1936"/>
                    <a:pt x="25541" y="2243"/>
                    <a:pt x="24798" y="2963"/>
                  </a:cubicBezTo>
                  <a:cubicBezTo>
                    <a:pt x="20938" y="6672"/>
                    <a:pt x="30487" y="12787"/>
                    <a:pt x="31815" y="15569"/>
                  </a:cubicBezTo>
                  <a:cubicBezTo>
                    <a:pt x="32709" y="17441"/>
                    <a:pt x="29825" y="17747"/>
                    <a:pt x="27842" y="17747"/>
                  </a:cubicBezTo>
                  <a:cubicBezTo>
                    <a:pt x="26878" y="17747"/>
                    <a:pt x="26126" y="17674"/>
                    <a:pt x="26126" y="17674"/>
                  </a:cubicBezTo>
                  <a:cubicBezTo>
                    <a:pt x="21403" y="16954"/>
                    <a:pt x="16749" y="16466"/>
                    <a:pt x="12720" y="16466"/>
                  </a:cubicBezTo>
                  <a:cubicBezTo>
                    <a:pt x="5675" y="16466"/>
                    <a:pt x="541" y="17958"/>
                    <a:pt x="286" y="22311"/>
                  </a:cubicBezTo>
                  <a:cubicBezTo>
                    <a:pt x="0" y="27155"/>
                    <a:pt x="3603" y="28473"/>
                    <a:pt x="8489" y="28473"/>
                  </a:cubicBezTo>
                  <a:cubicBezTo>
                    <a:pt x="10024" y="28473"/>
                    <a:pt x="11686" y="28343"/>
                    <a:pt x="13394" y="28151"/>
                  </a:cubicBezTo>
                  <a:cubicBezTo>
                    <a:pt x="13921" y="28092"/>
                    <a:pt x="14409" y="28064"/>
                    <a:pt x="14860" y="28064"/>
                  </a:cubicBezTo>
                  <a:cubicBezTo>
                    <a:pt x="20538" y="28064"/>
                    <a:pt x="20230" y="32416"/>
                    <a:pt x="16051" y="32787"/>
                  </a:cubicBezTo>
                  <a:cubicBezTo>
                    <a:pt x="11539" y="33188"/>
                    <a:pt x="10011" y="36472"/>
                    <a:pt x="11690" y="38978"/>
                  </a:cubicBezTo>
                  <a:cubicBezTo>
                    <a:pt x="12099" y="39592"/>
                    <a:pt x="12708" y="39840"/>
                    <a:pt x="13452" y="39840"/>
                  </a:cubicBezTo>
                  <a:cubicBezTo>
                    <a:pt x="16261" y="39840"/>
                    <a:pt x="20990" y="36302"/>
                    <a:pt x="24121" y="35569"/>
                  </a:cubicBezTo>
                  <a:cubicBezTo>
                    <a:pt x="24508" y="35479"/>
                    <a:pt x="24876" y="35437"/>
                    <a:pt x="25224" y="35437"/>
                  </a:cubicBezTo>
                  <a:cubicBezTo>
                    <a:pt x="28452" y="35437"/>
                    <a:pt x="29881" y="39113"/>
                    <a:pt x="27981" y="42462"/>
                  </a:cubicBezTo>
                  <a:cubicBezTo>
                    <a:pt x="25850" y="46171"/>
                    <a:pt x="17855" y="59279"/>
                    <a:pt x="25550" y="61409"/>
                  </a:cubicBezTo>
                  <a:cubicBezTo>
                    <a:pt x="26009" y="61535"/>
                    <a:pt x="26445" y="61595"/>
                    <a:pt x="26858" y="61595"/>
                  </a:cubicBezTo>
                  <a:cubicBezTo>
                    <a:pt x="33338" y="61595"/>
                    <a:pt x="34283" y="46931"/>
                    <a:pt x="35650" y="44316"/>
                  </a:cubicBezTo>
                  <a:cubicBezTo>
                    <a:pt x="36141" y="43376"/>
                    <a:pt x="36891" y="42979"/>
                    <a:pt x="37796" y="42979"/>
                  </a:cubicBezTo>
                  <a:cubicBezTo>
                    <a:pt x="39566" y="42979"/>
                    <a:pt x="41931" y="44497"/>
                    <a:pt x="44121" y="46422"/>
                  </a:cubicBezTo>
                  <a:cubicBezTo>
                    <a:pt x="45181" y="47354"/>
                    <a:pt x="46157" y="47774"/>
                    <a:pt x="46952" y="47774"/>
                  </a:cubicBezTo>
                  <a:cubicBezTo>
                    <a:pt x="48660" y="47774"/>
                    <a:pt x="49538" y="45837"/>
                    <a:pt x="48632" y="42863"/>
                  </a:cubicBezTo>
                  <a:cubicBezTo>
                    <a:pt x="47921" y="40515"/>
                    <a:pt x="48962" y="39424"/>
                    <a:pt x="50732" y="39424"/>
                  </a:cubicBezTo>
                  <a:cubicBezTo>
                    <a:pt x="52270" y="39424"/>
                    <a:pt x="54358" y="40247"/>
                    <a:pt x="56327" y="41785"/>
                  </a:cubicBezTo>
                  <a:cubicBezTo>
                    <a:pt x="59047" y="43909"/>
                    <a:pt x="63058" y="46385"/>
                    <a:pt x="66099" y="46385"/>
                  </a:cubicBezTo>
                  <a:cubicBezTo>
                    <a:pt x="67793" y="46385"/>
                    <a:pt x="69186" y="45616"/>
                    <a:pt x="69886" y="43589"/>
                  </a:cubicBezTo>
                  <a:cubicBezTo>
                    <a:pt x="72292" y="36597"/>
                    <a:pt x="59510" y="35043"/>
                    <a:pt x="59359" y="31183"/>
                  </a:cubicBezTo>
                  <a:cubicBezTo>
                    <a:pt x="59234" y="27349"/>
                    <a:pt x="70888" y="30406"/>
                    <a:pt x="71038" y="26822"/>
                  </a:cubicBezTo>
                  <a:cubicBezTo>
                    <a:pt x="71164" y="23238"/>
                    <a:pt x="60562" y="25243"/>
                    <a:pt x="59760" y="22587"/>
                  </a:cubicBezTo>
                  <a:cubicBezTo>
                    <a:pt x="58983" y="19930"/>
                    <a:pt x="66151" y="17925"/>
                    <a:pt x="72743" y="15294"/>
                  </a:cubicBezTo>
                  <a:cubicBezTo>
                    <a:pt x="80136" y="12336"/>
                    <a:pt x="81164" y="3790"/>
                    <a:pt x="74597" y="732"/>
                  </a:cubicBezTo>
                  <a:cubicBezTo>
                    <a:pt x="73510" y="224"/>
                    <a:pt x="72447" y="0"/>
                    <a:pt x="71419" y="0"/>
                  </a:cubicBezTo>
                  <a:close/>
                </a:path>
              </a:pathLst>
            </a:custGeom>
            <a:solidFill>
              <a:schemeClr val="accent3"/>
            </a:solidFill>
            <a:ln>
              <a:noFill/>
            </a:ln>
            <a:effectLst>
              <a:outerShdw blurRad="257175" dist="57150" dir="4620000" algn="bl" rotWithShape="0">
                <a:srgbClr val="000000">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96" name="Google Shape;2355;p28">
              <a:extLst>
                <a:ext uri="{FF2B5EF4-FFF2-40B4-BE49-F238E27FC236}">
                  <a16:creationId xmlns:a16="http://schemas.microsoft.com/office/drawing/2014/main" id="{EF850B72-B0E6-DF6C-D12E-D94B6AE8B19F}"/>
                </a:ext>
              </a:extLst>
            </p:cNvPr>
            <p:cNvSpPr/>
            <p:nvPr/>
          </p:nvSpPr>
          <p:spPr>
            <a:xfrm>
              <a:off x="5082425" y="1581388"/>
              <a:ext cx="94650" cy="108025"/>
            </a:xfrm>
            <a:custGeom>
              <a:avLst/>
              <a:gdLst/>
              <a:ahLst/>
              <a:cxnLst/>
              <a:rect l="l" t="t" r="r" b="b"/>
              <a:pathLst>
                <a:path w="3786" h="4321" extrusionOk="0">
                  <a:moveTo>
                    <a:pt x="1824" y="1"/>
                  </a:moveTo>
                  <a:cubicBezTo>
                    <a:pt x="1751" y="1"/>
                    <a:pt x="1678" y="6"/>
                    <a:pt x="1605" y="18"/>
                  </a:cubicBezTo>
                  <a:cubicBezTo>
                    <a:pt x="653" y="143"/>
                    <a:pt x="1" y="1221"/>
                    <a:pt x="176" y="2399"/>
                  </a:cubicBezTo>
                  <a:cubicBezTo>
                    <a:pt x="315" y="3488"/>
                    <a:pt x="1098" y="4320"/>
                    <a:pt x="1988" y="4320"/>
                  </a:cubicBezTo>
                  <a:cubicBezTo>
                    <a:pt x="2060" y="4320"/>
                    <a:pt x="2133" y="4315"/>
                    <a:pt x="2206" y="4304"/>
                  </a:cubicBezTo>
                  <a:cubicBezTo>
                    <a:pt x="3159" y="4178"/>
                    <a:pt x="3785" y="3101"/>
                    <a:pt x="3635" y="1923"/>
                  </a:cubicBezTo>
                  <a:cubicBezTo>
                    <a:pt x="3473" y="812"/>
                    <a:pt x="2692" y="1"/>
                    <a:pt x="1824"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97" name="Google Shape;2356;p28">
              <a:extLst>
                <a:ext uri="{FF2B5EF4-FFF2-40B4-BE49-F238E27FC236}">
                  <a16:creationId xmlns:a16="http://schemas.microsoft.com/office/drawing/2014/main" id="{AEE1E14E-544F-0373-340A-B8BDB02FC82D}"/>
                </a:ext>
              </a:extLst>
            </p:cNvPr>
            <p:cNvSpPr/>
            <p:nvPr/>
          </p:nvSpPr>
          <p:spPr>
            <a:xfrm>
              <a:off x="5102475" y="1415213"/>
              <a:ext cx="54550" cy="46900"/>
            </a:xfrm>
            <a:custGeom>
              <a:avLst/>
              <a:gdLst/>
              <a:ahLst/>
              <a:cxnLst/>
              <a:rect l="l" t="t" r="r" b="b"/>
              <a:pathLst>
                <a:path w="2182" h="1876" extrusionOk="0">
                  <a:moveTo>
                    <a:pt x="1301" y="1"/>
                  </a:moveTo>
                  <a:cubicBezTo>
                    <a:pt x="1049" y="1"/>
                    <a:pt x="776" y="101"/>
                    <a:pt x="552" y="299"/>
                  </a:cubicBezTo>
                  <a:cubicBezTo>
                    <a:pt x="101" y="675"/>
                    <a:pt x="1" y="1276"/>
                    <a:pt x="302" y="1627"/>
                  </a:cubicBezTo>
                  <a:cubicBezTo>
                    <a:pt x="444" y="1794"/>
                    <a:pt x="654" y="1876"/>
                    <a:pt x="884" y="1876"/>
                  </a:cubicBezTo>
                  <a:cubicBezTo>
                    <a:pt x="1139" y="1876"/>
                    <a:pt x="1418" y="1775"/>
                    <a:pt x="1655" y="1577"/>
                  </a:cubicBezTo>
                  <a:cubicBezTo>
                    <a:pt x="2081" y="1176"/>
                    <a:pt x="2181" y="600"/>
                    <a:pt x="1881" y="249"/>
                  </a:cubicBezTo>
                  <a:cubicBezTo>
                    <a:pt x="1738" y="82"/>
                    <a:pt x="1528" y="1"/>
                    <a:pt x="1301"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98" name="Google Shape;2357;p28">
              <a:extLst>
                <a:ext uri="{FF2B5EF4-FFF2-40B4-BE49-F238E27FC236}">
                  <a16:creationId xmlns:a16="http://schemas.microsoft.com/office/drawing/2014/main" id="{5DD34085-582B-0AD0-7184-3222E524970C}"/>
                </a:ext>
              </a:extLst>
            </p:cNvPr>
            <p:cNvSpPr/>
            <p:nvPr/>
          </p:nvSpPr>
          <p:spPr>
            <a:xfrm>
              <a:off x="3806125" y="1289688"/>
              <a:ext cx="65175" cy="51125"/>
            </a:xfrm>
            <a:custGeom>
              <a:avLst/>
              <a:gdLst/>
              <a:ahLst/>
              <a:cxnLst/>
              <a:rect l="l" t="t" r="r" b="b"/>
              <a:pathLst>
                <a:path w="2607" h="2045" extrusionOk="0">
                  <a:moveTo>
                    <a:pt x="1512" y="1"/>
                  </a:moveTo>
                  <a:cubicBezTo>
                    <a:pt x="1291" y="1"/>
                    <a:pt x="1054" y="59"/>
                    <a:pt x="827" y="182"/>
                  </a:cubicBezTo>
                  <a:cubicBezTo>
                    <a:pt x="251" y="483"/>
                    <a:pt x="0" y="1135"/>
                    <a:pt x="251" y="1611"/>
                  </a:cubicBezTo>
                  <a:cubicBezTo>
                    <a:pt x="406" y="1890"/>
                    <a:pt x="724" y="2044"/>
                    <a:pt x="1081" y="2044"/>
                  </a:cubicBezTo>
                  <a:cubicBezTo>
                    <a:pt x="1300" y="2044"/>
                    <a:pt x="1535" y="1986"/>
                    <a:pt x="1754" y="1861"/>
                  </a:cubicBezTo>
                  <a:cubicBezTo>
                    <a:pt x="2356" y="1561"/>
                    <a:pt x="2607" y="909"/>
                    <a:pt x="2356" y="458"/>
                  </a:cubicBezTo>
                  <a:cubicBezTo>
                    <a:pt x="2200" y="161"/>
                    <a:pt x="1878" y="1"/>
                    <a:pt x="1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599" name="Google Shape;2358;p28">
              <a:extLst>
                <a:ext uri="{FF2B5EF4-FFF2-40B4-BE49-F238E27FC236}">
                  <a16:creationId xmlns:a16="http://schemas.microsoft.com/office/drawing/2014/main" id="{8188662A-9EF4-C127-5F5D-6F2D96958904}"/>
                </a:ext>
              </a:extLst>
            </p:cNvPr>
            <p:cNvSpPr/>
            <p:nvPr/>
          </p:nvSpPr>
          <p:spPr>
            <a:xfrm>
              <a:off x="4587450" y="1144863"/>
              <a:ext cx="53275" cy="45075"/>
            </a:xfrm>
            <a:custGeom>
              <a:avLst/>
              <a:gdLst/>
              <a:ahLst/>
              <a:cxnLst/>
              <a:rect l="l" t="t" r="r" b="b"/>
              <a:pathLst>
                <a:path w="2131" h="1803" extrusionOk="0">
                  <a:moveTo>
                    <a:pt x="859" y="1"/>
                  </a:moveTo>
                  <a:cubicBezTo>
                    <a:pt x="626" y="1"/>
                    <a:pt x="411" y="88"/>
                    <a:pt x="276" y="261"/>
                  </a:cubicBezTo>
                  <a:cubicBezTo>
                    <a:pt x="0" y="612"/>
                    <a:pt x="101" y="1163"/>
                    <a:pt x="552" y="1539"/>
                  </a:cubicBezTo>
                  <a:cubicBezTo>
                    <a:pt x="765" y="1714"/>
                    <a:pt x="1015" y="1802"/>
                    <a:pt x="1247" y="1802"/>
                  </a:cubicBezTo>
                  <a:cubicBezTo>
                    <a:pt x="1479" y="1802"/>
                    <a:pt x="1692" y="1714"/>
                    <a:pt x="1830" y="1539"/>
                  </a:cubicBezTo>
                  <a:cubicBezTo>
                    <a:pt x="2131" y="1188"/>
                    <a:pt x="2005" y="637"/>
                    <a:pt x="1579" y="286"/>
                  </a:cubicBezTo>
                  <a:cubicBezTo>
                    <a:pt x="1363" y="95"/>
                    <a:pt x="1100" y="1"/>
                    <a:pt x="859" y="1"/>
                  </a:cubicBez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0" name="Google Shape;2359;p28">
              <a:extLst>
                <a:ext uri="{FF2B5EF4-FFF2-40B4-BE49-F238E27FC236}">
                  <a16:creationId xmlns:a16="http://schemas.microsoft.com/office/drawing/2014/main" id="{578107C8-D057-673D-7849-DD3A7A641D6E}"/>
                </a:ext>
              </a:extLst>
            </p:cNvPr>
            <p:cNvSpPr/>
            <p:nvPr/>
          </p:nvSpPr>
          <p:spPr>
            <a:xfrm>
              <a:off x="5030100" y="1043538"/>
              <a:ext cx="99350" cy="213125"/>
            </a:xfrm>
            <a:custGeom>
              <a:avLst/>
              <a:gdLst/>
              <a:ahLst/>
              <a:cxnLst/>
              <a:rect l="l" t="t" r="r" b="b"/>
              <a:pathLst>
                <a:path w="3974" h="8525" extrusionOk="0">
                  <a:moveTo>
                    <a:pt x="1580" y="1"/>
                  </a:moveTo>
                  <a:cubicBezTo>
                    <a:pt x="1169" y="1"/>
                    <a:pt x="772" y="397"/>
                    <a:pt x="1091" y="805"/>
                  </a:cubicBezTo>
                  <a:cubicBezTo>
                    <a:pt x="2720" y="2985"/>
                    <a:pt x="2119" y="5667"/>
                    <a:pt x="365" y="7572"/>
                  </a:cubicBezTo>
                  <a:cubicBezTo>
                    <a:pt x="0" y="7975"/>
                    <a:pt x="370" y="8524"/>
                    <a:pt x="776" y="8524"/>
                  </a:cubicBezTo>
                  <a:cubicBezTo>
                    <a:pt x="901" y="8524"/>
                    <a:pt x="1030" y="8472"/>
                    <a:pt x="1142" y="8349"/>
                  </a:cubicBezTo>
                  <a:cubicBezTo>
                    <a:pt x="3197" y="6118"/>
                    <a:pt x="3974" y="2835"/>
                    <a:pt x="2044" y="229"/>
                  </a:cubicBezTo>
                  <a:cubicBezTo>
                    <a:pt x="1920" y="68"/>
                    <a:pt x="1748"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1" name="Google Shape;2360;p28">
              <a:extLst>
                <a:ext uri="{FF2B5EF4-FFF2-40B4-BE49-F238E27FC236}">
                  <a16:creationId xmlns:a16="http://schemas.microsoft.com/office/drawing/2014/main" id="{68B13C7A-4743-610D-C995-C7D05B9CC02A}"/>
                </a:ext>
              </a:extLst>
            </p:cNvPr>
            <p:cNvSpPr/>
            <p:nvPr/>
          </p:nvSpPr>
          <p:spPr>
            <a:xfrm>
              <a:off x="4711550" y="1981738"/>
              <a:ext cx="206325" cy="90250"/>
            </a:xfrm>
            <a:custGeom>
              <a:avLst/>
              <a:gdLst/>
              <a:ahLst/>
              <a:cxnLst/>
              <a:rect l="l" t="t" r="r" b="b"/>
              <a:pathLst>
                <a:path w="8253" h="3610" extrusionOk="0">
                  <a:moveTo>
                    <a:pt x="790" y="1"/>
                  </a:moveTo>
                  <a:cubicBezTo>
                    <a:pt x="391" y="1"/>
                    <a:pt x="1" y="392"/>
                    <a:pt x="300" y="796"/>
                  </a:cubicBezTo>
                  <a:cubicBezTo>
                    <a:pt x="1466" y="2443"/>
                    <a:pt x="3256" y="3609"/>
                    <a:pt x="5146" y="3609"/>
                  </a:cubicBezTo>
                  <a:cubicBezTo>
                    <a:pt x="6016" y="3609"/>
                    <a:pt x="6907" y="3362"/>
                    <a:pt x="7768" y="2801"/>
                  </a:cubicBezTo>
                  <a:cubicBezTo>
                    <a:pt x="8253" y="2485"/>
                    <a:pt x="7941" y="1762"/>
                    <a:pt x="7472" y="1762"/>
                  </a:cubicBezTo>
                  <a:cubicBezTo>
                    <a:pt x="7383" y="1762"/>
                    <a:pt x="7288" y="1789"/>
                    <a:pt x="7192" y="1849"/>
                  </a:cubicBezTo>
                  <a:cubicBezTo>
                    <a:pt x="6503" y="2300"/>
                    <a:pt x="5795" y="2498"/>
                    <a:pt x="5104" y="2498"/>
                  </a:cubicBezTo>
                  <a:cubicBezTo>
                    <a:pt x="3608" y="2498"/>
                    <a:pt x="2195" y="1565"/>
                    <a:pt x="1252" y="245"/>
                  </a:cubicBezTo>
                  <a:cubicBezTo>
                    <a:pt x="1132" y="72"/>
                    <a:pt x="960"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2" name="Google Shape;2361;p28">
              <a:extLst>
                <a:ext uri="{FF2B5EF4-FFF2-40B4-BE49-F238E27FC236}">
                  <a16:creationId xmlns:a16="http://schemas.microsoft.com/office/drawing/2014/main" id="{3870E5FE-C4EA-F8C5-531D-FFBA136848EF}"/>
                </a:ext>
              </a:extLst>
            </p:cNvPr>
            <p:cNvSpPr/>
            <p:nvPr/>
          </p:nvSpPr>
          <p:spPr>
            <a:xfrm>
              <a:off x="3781675" y="2270138"/>
              <a:ext cx="98650" cy="178425"/>
            </a:xfrm>
            <a:custGeom>
              <a:avLst/>
              <a:gdLst/>
              <a:ahLst/>
              <a:cxnLst/>
              <a:rect l="l" t="t" r="r" b="b"/>
              <a:pathLst>
                <a:path w="3946" h="7137" extrusionOk="0">
                  <a:moveTo>
                    <a:pt x="1593" y="1"/>
                  </a:moveTo>
                  <a:cubicBezTo>
                    <a:pt x="1430" y="1"/>
                    <a:pt x="1272" y="84"/>
                    <a:pt x="1179" y="288"/>
                  </a:cubicBezTo>
                  <a:cubicBezTo>
                    <a:pt x="1" y="2769"/>
                    <a:pt x="26" y="6027"/>
                    <a:pt x="3058" y="7105"/>
                  </a:cubicBezTo>
                  <a:cubicBezTo>
                    <a:pt x="3121" y="7126"/>
                    <a:pt x="3180" y="7136"/>
                    <a:pt x="3235" y="7136"/>
                  </a:cubicBezTo>
                  <a:cubicBezTo>
                    <a:pt x="3759" y="7136"/>
                    <a:pt x="3946" y="6254"/>
                    <a:pt x="3334" y="6027"/>
                  </a:cubicBezTo>
                  <a:cubicBezTo>
                    <a:pt x="1128" y="5250"/>
                    <a:pt x="1254" y="2669"/>
                    <a:pt x="2131" y="839"/>
                  </a:cubicBezTo>
                  <a:cubicBezTo>
                    <a:pt x="2338" y="408"/>
                    <a:pt x="1952" y="1"/>
                    <a:pt x="1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3" name="Google Shape;2362;p28">
              <a:extLst>
                <a:ext uri="{FF2B5EF4-FFF2-40B4-BE49-F238E27FC236}">
                  <a16:creationId xmlns:a16="http://schemas.microsoft.com/office/drawing/2014/main" id="{6F4B3511-BE27-843E-DCD2-A513ADE0EB3F}"/>
                </a:ext>
              </a:extLst>
            </p:cNvPr>
            <p:cNvSpPr/>
            <p:nvPr/>
          </p:nvSpPr>
          <p:spPr>
            <a:xfrm>
              <a:off x="3255200" y="1420238"/>
              <a:ext cx="235750" cy="111000"/>
            </a:xfrm>
            <a:custGeom>
              <a:avLst/>
              <a:gdLst/>
              <a:ahLst/>
              <a:cxnLst/>
              <a:rect l="l" t="t" r="r" b="b"/>
              <a:pathLst>
                <a:path w="9430" h="4440" extrusionOk="0">
                  <a:moveTo>
                    <a:pt x="6868" y="0"/>
                  </a:moveTo>
                  <a:cubicBezTo>
                    <a:pt x="4086" y="0"/>
                    <a:pt x="898" y="836"/>
                    <a:pt x="107" y="3757"/>
                  </a:cubicBezTo>
                  <a:cubicBezTo>
                    <a:pt x="1" y="4167"/>
                    <a:pt x="346" y="4439"/>
                    <a:pt x="678" y="4439"/>
                  </a:cubicBezTo>
                  <a:cubicBezTo>
                    <a:pt x="895" y="4439"/>
                    <a:pt x="1106" y="4324"/>
                    <a:pt x="1185" y="4058"/>
                  </a:cubicBezTo>
                  <a:cubicBezTo>
                    <a:pt x="1820" y="1690"/>
                    <a:pt x="4482" y="1096"/>
                    <a:pt x="6796" y="1096"/>
                  </a:cubicBezTo>
                  <a:cubicBezTo>
                    <a:pt x="7494" y="1096"/>
                    <a:pt x="8160" y="1150"/>
                    <a:pt x="8729" y="1226"/>
                  </a:cubicBezTo>
                  <a:cubicBezTo>
                    <a:pt x="8759" y="1230"/>
                    <a:pt x="8787" y="1232"/>
                    <a:pt x="8814" y="1232"/>
                  </a:cubicBezTo>
                  <a:cubicBezTo>
                    <a:pt x="9429" y="1232"/>
                    <a:pt x="9401" y="195"/>
                    <a:pt x="8729" y="123"/>
                  </a:cubicBezTo>
                  <a:cubicBezTo>
                    <a:pt x="8155" y="47"/>
                    <a:pt x="7523" y="0"/>
                    <a:pt x="6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4" name="Google Shape;2363;p28">
              <a:extLst>
                <a:ext uri="{FF2B5EF4-FFF2-40B4-BE49-F238E27FC236}">
                  <a16:creationId xmlns:a16="http://schemas.microsoft.com/office/drawing/2014/main" id="{D1EF4487-79BD-E00A-2D67-09A6E5AF32C2}"/>
                </a:ext>
              </a:extLst>
            </p:cNvPr>
            <p:cNvSpPr/>
            <p:nvPr/>
          </p:nvSpPr>
          <p:spPr>
            <a:xfrm>
              <a:off x="3818400" y="1042713"/>
              <a:ext cx="218100" cy="105875"/>
            </a:xfrm>
            <a:custGeom>
              <a:avLst/>
              <a:gdLst/>
              <a:ahLst/>
              <a:cxnLst/>
              <a:rect l="l" t="t" r="r" b="b"/>
              <a:pathLst>
                <a:path w="8724" h="4235" extrusionOk="0">
                  <a:moveTo>
                    <a:pt x="2880" y="0"/>
                  </a:moveTo>
                  <a:cubicBezTo>
                    <a:pt x="2029" y="0"/>
                    <a:pt x="1186" y="286"/>
                    <a:pt x="411" y="988"/>
                  </a:cubicBezTo>
                  <a:cubicBezTo>
                    <a:pt x="1" y="1360"/>
                    <a:pt x="398" y="1914"/>
                    <a:pt x="843" y="1914"/>
                  </a:cubicBezTo>
                  <a:cubicBezTo>
                    <a:pt x="968" y="1914"/>
                    <a:pt x="1098" y="1870"/>
                    <a:pt x="1213" y="1765"/>
                  </a:cubicBezTo>
                  <a:cubicBezTo>
                    <a:pt x="1752" y="1265"/>
                    <a:pt x="2341" y="1061"/>
                    <a:pt x="2943" y="1061"/>
                  </a:cubicBezTo>
                  <a:cubicBezTo>
                    <a:pt x="4723" y="1061"/>
                    <a:pt x="6612" y="2847"/>
                    <a:pt x="7604" y="4046"/>
                  </a:cubicBezTo>
                  <a:cubicBezTo>
                    <a:pt x="7713" y="4179"/>
                    <a:pt x="7841" y="4235"/>
                    <a:pt x="7967" y="4235"/>
                  </a:cubicBezTo>
                  <a:cubicBezTo>
                    <a:pt x="8359" y="4235"/>
                    <a:pt x="8723" y="3687"/>
                    <a:pt x="8381" y="3269"/>
                  </a:cubicBezTo>
                  <a:cubicBezTo>
                    <a:pt x="7116" y="1736"/>
                    <a:pt x="4975" y="0"/>
                    <a:pt x="2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5" name="Google Shape;2364;p28">
              <a:extLst>
                <a:ext uri="{FF2B5EF4-FFF2-40B4-BE49-F238E27FC236}">
                  <a16:creationId xmlns:a16="http://schemas.microsoft.com/office/drawing/2014/main" id="{CBD8C4FE-F1E3-23C4-0CBB-476E5B472286}"/>
                </a:ext>
              </a:extLst>
            </p:cNvPr>
            <p:cNvSpPr/>
            <p:nvPr/>
          </p:nvSpPr>
          <p:spPr>
            <a:xfrm>
              <a:off x="3596850" y="1144913"/>
              <a:ext cx="1287625" cy="1129925"/>
            </a:xfrm>
            <a:custGeom>
              <a:avLst/>
              <a:gdLst/>
              <a:ahLst/>
              <a:cxnLst/>
              <a:rect l="l" t="t" r="r" b="b"/>
              <a:pathLst>
                <a:path w="51505" h="45197" extrusionOk="0">
                  <a:moveTo>
                    <a:pt x="32524" y="0"/>
                  </a:moveTo>
                  <a:cubicBezTo>
                    <a:pt x="32494" y="0"/>
                    <a:pt x="32463" y="3"/>
                    <a:pt x="32431" y="8"/>
                  </a:cubicBezTo>
                  <a:cubicBezTo>
                    <a:pt x="30602" y="309"/>
                    <a:pt x="30201" y="6700"/>
                    <a:pt x="27168" y="7327"/>
                  </a:cubicBezTo>
                  <a:cubicBezTo>
                    <a:pt x="26981" y="7365"/>
                    <a:pt x="26800" y="7383"/>
                    <a:pt x="26626" y="7383"/>
                  </a:cubicBezTo>
                  <a:cubicBezTo>
                    <a:pt x="24031" y="7383"/>
                    <a:pt x="22798" y="3362"/>
                    <a:pt x="20134" y="3362"/>
                  </a:cubicBezTo>
                  <a:cubicBezTo>
                    <a:pt x="20082" y="3362"/>
                    <a:pt x="20029" y="3363"/>
                    <a:pt x="19975" y="3367"/>
                  </a:cubicBezTo>
                  <a:cubicBezTo>
                    <a:pt x="16993" y="3517"/>
                    <a:pt x="20176" y="8254"/>
                    <a:pt x="19975" y="10810"/>
                  </a:cubicBezTo>
                  <a:cubicBezTo>
                    <a:pt x="19750" y="13342"/>
                    <a:pt x="12331" y="13266"/>
                    <a:pt x="6166" y="13692"/>
                  </a:cubicBezTo>
                  <a:cubicBezTo>
                    <a:pt x="0" y="14119"/>
                    <a:pt x="4085" y="17778"/>
                    <a:pt x="6166" y="19607"/>
                  </a:cubicBezTo>
                  <a:cubicBezTo>
                    <a:pt x="8246" y="21462"/>
                    <a:pt x="7845" y="23567"/>
                    <a:pt x="7018" y="24770"/>
                  </a:cubicBezTo>
                  <a:cubicBezTo>
                    <a:pt x="5768" y="26575"/>
                    <a:pt x="6841" y="26763"/>
                    <a:pt x="7344" y="26763"/>
                  </a:cubicBezTo>
                  <a:cubicBezTo>
                    <a:pt x="7476" y="26763"/>
                    <a:pt x="7569" y="26750"/>
                    <a:pt x="7569" y="26750"/>
                  </a:cubicBezTo>
                  <a:cubicBezTo>
                    <a:pt x="8110" y="26683"/>
                    <a:pt x="8613" y="26651"/>
                    <a:pt x="9083" y="26651"/>
                  </a:cubicBezTo>
                  <a:cubicBezTo>
                    <a:pt x="12990" y="26651"/>
                    <a:pt x="14547" y="28887"/>
                    <a:pt x="15464" y="31863"/>
                  </a:cubicBezTo>
                  <a:cubicBezTo>
                    <a:pt x="16516" y="35196"/>
                    <a:pt x="10777" y="41888"/>
                    <a:pt x="11103" y="44294"/>
                  </a:cubicBezTo>
                  <a:cubicBezTo>
                    <a:pt x="11193" y="44909"/>
                    <a:pt x="11495" y="45196"/>
                    <a:pt x="11913" y="45196"/>
                  </a:cubicBezTo>
                  <a:cubicBezTo>
                    <a:pt x="13130" y="45196"/>
                    <a:pt x="15325" y="42755"/>
                    <a:pt x="16090" y="38856"/>
                  </a:cubicBezTo>
                  <a:cubicBezTo>
                    <a:pt x="16834" y="35175"/>
                    <a:pt x="18352" y="33418"/>
                    <a:pt x="20618" y="33418"/>
                  </a:cubicBezTo>
                  <a:cubicBezTo>
                    <a:pt x="21561" y="33418"/>
                    <a:pt x="22634" y="33722"/>
                    <a:pt x="23835" y="34319"/>
                  </a:cubicBezTo>
                  <a:cubicBezTo>
                    <a:pt x="25684" y="35238"/>
                    <a:pt x="27204" y="35807"/>
                    <a:pt x="28256" y="35807"/>
                  </a:cubicBezTo>
                  <a:cubicBezTo>
                    <a:pt x="29529" y="35807"/>
                    <a:pt x="30118" y="34974"/>
                    <a:pt x="29775" y="32916"/>
                  </a:cubicBezTo>
                  <a:cubicBezTo>
                    <a:pt x="29423" y="30821"/>
                    <a:pt x="31012" y="29988"/>
                    <a:pt x="33360" y="29988"/>
                  </a:cubicBezTo>
                  <a:cubicBezTo>
                    <a:pt x="35197" y="29988"/>
                    <a:pt x="37499" y="30497"/>
                    <a:pt x="39700" y="31312"/>
                  </a:cubicBezTo>
                  <a:cubicBezTo>
                    <a:pt x="40621" y="31651"/>
                    <a:pt x="41338" y="31797"/>
                    <a:pt x="41882" y="31797"/>
                  </a:cubicBezTo>
                  <a:cubicBezTo>
                    <a:pt x="44312" y="31797"/>
                    <a:pt x="43293" y="28876"/>
                    <a:pt x="41654" y="27176"/>
                  </a:cubicBezTo>
                  <a:cubicBezTo>
                    <a:pt x="39624" y="25071"/>
                    <a:pt x="39173" y="21838"/>
                    <a:pt x="45339" y="20585"/>
                  </a:cubicBezTo>
                  <a:cubicBezTo>
                    <a:pt x="51504" y="19332"/>
                    <a:pt x="43359" y="18279"/>
                    <a:pt x="40677" y="16525"/>
                  </a:cubicBezTo>
                  <a:cubicBezTo>
                    <a:pt x="37995" y="14745"/>
                    <a:pt x="48271" y="8254"/>
                    <a:pt x="46692" y="6374"/>
                  </a:cubicBezTo>
                  <a:cubicBezTo>
                    <a:pt x="46400" y="6021"/>
                    <a:pt x="45960" y="5878"/>
                    <a:pt x="45417" y="5878"/>
                  </a:cubicBezTo>
                  <a:cubicBezTo>
                    <a:pt x="43136" y="5878"/>
                    <a:pt x="39025" y="8386"/>
                    <a:pt x="36310" y="8386"/>
                  </a:cubicBezTo>
                  <a:cubicBezTo>
                    <a:pt x="36227" y="8386"/>
                    <a:pt x="36146" y="8384"/>
                    <a:pt x="36065" y="8379"/>
                  </a:cubicBezTo>
                  <a:cubicBezTo>
                    <a:pt x="32815" y="8158"/>
                    <a:pt x="34210" y="0"/>
                    <a:pt x="32524" y="0"/>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50"/>
                <a:t> </a:t>
              </a:r>
              <a:endParaRPr sz="1050"/>
            </a:p>
          </p:txBody>
        </p:sp>
        <p:sp>
          <p:nvSpPr>
            <p:cNvPr id="2606" name="Google Shape;2365;p28">
              <a:extLst>
                <a:ext uri="{FF2B5EF4-FFF2-40B4-BE49-F238E27FC236}">
                  <a16:creationId xmlns:a16="http://schemas.microsoft.com/office/drawing/2014/main" id="{ABEC8FA4-E91F-EFDB-067D-45EB3B7302CC}"/>
                </a:ext>
              </a:extLst>
            </p:cNvPr>
            <p:cNvSpPr/>
            <p:nvPr/>
          </p:nvSpPr>
          <p:spPr>
            <a:xfrm>
              <a:off x="4485325" y="1438338"/>
              <a:ext cx="104025" cy="169200"/>
            </a:xfrm>
            <a:custGeom>
              <a:avLst/>
              <a:gdLst/>
              <a:ahLst/>
              <a:cxnLst/>
              <a:rect l="l" t="t" r="r" b="b"/>
              <a:pathLst>
                <a:path w="4161" h="6768" extrusionOk="0">
                  <a:moveTo>
                    <a:pt x="2481" y="1"/>
                  </a:moveTo>
                  <a:cubicBezTo>
                    <a:pt x="2481" y="1"/>
                    <a:pt x="2356" y="76"/>
                    <a:pt x="2130" y="201"/>
                  </a:cubicBezTo>
                  <a:cubicBezTo>
                    <a:pt x="1905" y="351"/>
                    <a:pt x="1604" y="577"/>
                    <a:pt x="1303" y="928"/>
                  </a:cubicBezTo>
                  <a:cubicBezTo>
                    <a:pt x="978" y="1254"/>
                    <a:pt x="652" y="1680"/>
                    <a:pt x="401" y="2231"/>
                  </a:cubicBezTo>
                  <a:cubicBezTo>
                    <a:pt x="150" y="2783"/>
                    <a:pt x="0" y="3484"/>
                    <a:pt x="125" y="4186"/>
                  </a:cubicBezTo>
                  <a:cubicBezTo>
                    <a:pt x="201" y="4537"/>
                    <a:pt x="351" y="4888"/>
                    <a:pt x="551" y="5189"/>
                  </a:cubicBezTo>
                  <a:cubicBezTo>
                    <a:pt x="727" y="5489"/>
                    <a:pt x="978" y="5715"/>
                    <a:pt x="1203" y="5915"/>
                  </a:cubicBezTo>
                  <a:cubicBezTo>
                    <a:pt x="1454" y="6091"/>
                    <a:pt x="1729" y="6241"/>
                    <a:pt x="1955" y="6367"/>
                  </a:cubicBezTo>
                  <a:cubicBezTo>
                    <a:pt x="2206" y="6467"/>
                    <a:pt x="2456" y="6567"/>
                    <a:pt x="2682" y="6617"/>
                  </a:cubicBezTo>
                  <a:cubicBezTo>
                    <a:pt x="2882" y="6667"/>
                    <a:pt x="3108" y="6692"/>
                    <a:pt x="3283" y="6717"/>
                  </a:cubicBezTo>
                  <a:cubicBezTo>
                    <a:pt x="3459" y="6768"/>
                    <a:pt x="3634" y="6768"/>
                    <a:pt x="3760" y="6768"/>
                  </a:cubicBezTo>
                  <a:lnTo>
                    <a:pt x="4161" y="6768"/>
                  </a:lnTo>
                  <a:cubicBezTo>
                    <a:pt x="4161" y="6768"/>
                    <a:pt x="4060" y="6667"/>
                    <a:pt x="3835" y="6517"/>
                  </a:cubicBezTo>
                  <a:cubicBezTo>
                    <a:pt x="3609" y="6392"/>
                    <a:pt x="3308" y="6191"/>
                    <a:pt x="2983" y="5940"/>
                  </a:cubicBezTo>
                  <a:cubicBezTo>
                    <a:pt x="2807" y="5840"/>
                    <a:pt x="2632" y="5690"/>
                    <a:pt x="2456" y="5565"/>
                  </a:cubicBezTo>
                  <a:cubicBezTo>
                    <a:pt x="2281" y="5414"/>
                    <a:pt x="2105" y="5264"/>
                    <a:pt x="1955" y="5088"/>
                  </a:cubicBezTo>
                  <a:cubicBezTo>
                    <a:pt x="1880" y="5013"/>
                    <a:pt x="1830" y="4913"/>
                    <a:pt x="1754" y="4838"/>
                  </a:cubicBezTo>
                  <a:cubicBezTo>
                    <a:pt x="1704" y="4737"/>
                    <a:pt x="1629" y="4637"/>
                    <a:pt x="1579" y="4537"/>
                  </a:cubicBezTo>
                  <a:cubicBezTo>
                    <a:pt x="1479" y="4361"/>
                    <a:pt x="1404" y="4161"/>
                    <a:pt x="1353" y="3960"/>
                  </a:cubicBezTo>
                  <a:cubicBezTo>
                    <a:pt x="1328" y="3735"/>
                    <a:pt x="1303" y="3534"/>
                    <a:pt x="1328" y="3309"/>
                  </a:cubicBezTo>
                  <a:cubicBezTo>
                    <a:pt x="1353" y="3058"/>
                    <a:pt x="1379" y="2833"/>
                    <a:pt x="1429" y="2607"/>
                  </a:cubicBezTo>
                  <a:cubicBezTo>
                    <a:pt x="1554" y="2156"/>
                    <a:pt x="1729" y="1705"/>
                    <a:pt x="1905" y="1329"/>
                  </a:cubicBezTo>
                  <a:cubicBezTo>
                    <a:pt x="2055" y="928"/>
                    <a:pt x="2206" y="602"/>
                    <a:pt x="2306" y="377"/>
                  </a:cubicBezTo>
                  <a:cubicBezTo>
                    <a:pt x="2431" y="151"/>
                    <a:pt x="2481" y="1"/>
                    <a:pt x="2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7" name="Google Shape;2366;p28">
              <a:extLst>
                <a:ext uri="{FF2B5EF4-FFF2-40B4-BE49-F238E27FC236}">
                  <a16:creationId xmlns:a16="http://schemas.microsoft.com/office/drawing/2014/main" id="{3238CFC7-0F8B-37FF-6311-A485A63767F2}"/>
                </a:ext>
              </a:extLst>
            </p:cNvPr>
            <p:cNvSpPr/>
            <p:nvPr/>
          </p:nvSpPr>
          <p:spPr>
            <a:xfrm>
              <a:off x="4258500" y="1816788"/>
              <a:ext cx="149150" cy="110925"/>
            </a:xfrm>
            <a:custGeom>
              <a:avLst/>
              <a:gdLst/>
              <a:ahLst/>
              <a:cxnLst/>
              <a:rect l="l" t="t" r="r" b="b"/>
              <a:pathLst>
                <a:path w="5966" h="4437" extrusionOk="0">
                  <a:moveTo>
                    <a:pt x="2557" y="0"/>
                  </a:moveTo>
                  <a:cubicBezTo>
                    <a:pt x="2256" y="26"/>
                    <a:pt x="1930" y="76"/>
                    <a:pt x="1604" y="201"/>
                  </a:cubicBezTo>
                  <a:cubicBezTo>
                    <a:pt x="1304" y="326"/>
                    <a:pt x="1003" y="502"/>
                    <a:pt x="752" y="752"/>
                  </a:cubicBezTo>
                  <a:cubicBezTo>
                    <a:pt x="502" y="1003"/>
                    <a:pt x="326" y="1279"/>
                    <a:pt x="226" y="1579"/>
                  </a:cubicBezTo>
                  <a:cubicBezTo>
                    <a:pt x="0" y="2156"/>
                    <a:pt x="25" y="2707"/>
                    <a:pt x="76" y="3133"/>
                  </a:cubicBezTo>
                  <a:cubicBezTo>
                    <a:pt x="251" y="3985"/>
                    <a:pt x="602" y="4437"/>
                    <a:pt x="602" y="4437"/>
                  </a:cubicBezTo>
                  <a:cubicBezTo>
                    <a:pt x="602" y="4437"/>
                    <a:pt x="627" y="4311"/>
                    <a:pt x="652" y="4061"/>
                  </a:cubicBezTo>
                  <a:cubicBezTo>
                    <a:pt x="677" y="3835"/>
                    <a:pt x="727" y="3509"/>
                    <a:pt x="802" y="3133"/>
                  </a:cubicBezTo>
                  <a:cubicBezTo>
                    <a:pt x="903" y="2782"/>
                    <a:pt x="1028" y="2381"/>
                    <a:pt x="1228" y="2056"/>
                  </a:cubicBezTo>
                  <a:cubicBezTo>
                    <a:pt x="1329" y="1880"/>
                    <a:pt x="1429" y="1755"/>
                    <a:pt x="1579" y="1630"/>
                  </a:cubicBezTo>
                  <a:cubicBezTo>
                    <a:pt x="1730" y="1529"/>
                    <a:pt x="1880" y="1429"/>
                    <a:pt x="2056" y="1379"/>
                  </a:cubicBezTo>
                  <a:cubicBezTo>
                    <a:pt x="2231" y="1304"/>
                    <a:pt x="2457" y="1254"/>
                    <a:pt x="2657" y="1229"/>
                  </a:cubicBezTo>
                  <a:cubicBezTo>
                    <a:pt x="2883" y="1204"/>
                    <a:pt x="3108" y="1178"/>
                    <a:pt x="3334" y="1178"/>
                  </a:cubicBezTo>
                  <a:cubicBezTo>
                    <a:pt x="3447" y="1166"/>
                    <a:pt x="3559" y="1160"/>
                    <a:pt x="3669" y="1160"/>
                  </a:cubicBezTo>
                  <a:cubicBezTo>
                    <a:pt x="3779" y="1160"/>
                    <a:pt x="3885" y="1166"/>
                    <a:pt x="3985" y="1178"/>
                  </a:cubicBezTo>
                  <a:cubicBezTo>
                    <a:pt x="4211" y="1178"/>
                    <a:pt x="4411" y="1204"/>
                    <a:pt x="4612" y="1204"/>
                  </a:cubicBezTo>
                  <a:cubicBezTo>
                    <a:pt x="5013" y="1204"/>
                    <a:pt x="5339" y="1229"/>
                    <a:pt x="5589" y="1229"/>
                  </a:cubicBezTo>
                  <a:lnTo>
                    <a:pt x="5965" y="1229"/>
                  </a:lnTo>
                  <a:cubicBezTo>
                    <a:pt x="5965" y="1229"/>
                    <a:pt x="5865" y="1128"/>
                    <a:pt x="5665" y="1003"/>
                  </a:cubicBezTo>
                  <a:cubicBezTo>
                    <a:pt x="5564" y="928"/>
                    <a:pt x="5439" y="828"/>
                    <a:pt x="5289" y="752"/>
                  </a:cubicBezTo>
                  <a:cubicBezTo>
                    <a:pt x="5163" y="677"/>
                    <a:pt x="4988" y="577"/>
                    <a:pt x="4787" y="477"/>
                  </a:cubicBezTo>
                  <a:cubicBezTo>
                    <a:pt x="4612" y="401"/>
                    <a:pt x="4386" y="301"/>
                    <a:pt x="4161" y="251"/>
                  </a:cubicBezTo>
                  <a:cubicBezTo>
                    <a:pt x="3935" y="176"/>
                    <a:pt x="3685" y="101"/>
                    <a:pt x="3409" y="51"/>
                  </a:cubicBezTo>
                  <a:cubicBezTo>
                    <a:pt x="3133" y="26"/>
                    <a:pt x="2858" y="0"/>
                    <a:pt x="2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sp>
          <p:nvSpPr>
            <p:cNvPr id="2608" name="Google Shape;2367;p28">
              <a:extLst>
                <a:ext uri="{FF2B5EF4-FFF2-40B4-BE49-F238E27FC236}">
                  <a16:creationId xmlns:a16="http://schemas.microsoft.com/office/drawing/2014/main" id="{878ED0AF-C31B-F5C6-92B7-E456495945EE}"/>
                </a:ext>
              </a:extLst>
            </p:cNvPr>
            <p:cNvSpPr/>
            <p:nvPr/>
          </p:nvSpPr>
          <p:spPr>
            <a:xfrm>
              <a:off x="3786075" y="1560363"/>
              <a:ext cx="102150" cy="175000"/>
            </a:xfrm>
            <a:custGeom>
              <a:avLst/>
              <a:gdLst/>
              <a:ahLst/>
              <a:cxnLst/>
              <a:rect l="l" t="t" r="r" b="b"/>
              <a:pathLst>
                <a:path w="4086" h="7000" extrusionOk="0">
                  <a:moveTo>
                    <a:pt x="107" y="1"/>
                  </a:moveTo>
                  <a:cubicBezTo>
                    <a:pt x="38" y="1"/>
                    <a:pt x="0" y="7"/>
                    <a:pt x="0" y="7"/>
                  </a:cubicBezTo>
                  <a:cubicBezTo>
                    <a:pt x="0" y="7"/>
                    <a:pt x="100" y="82"/>
                    <a:pt x="301" y="257"/>
                  </a:cubicBezTo>
                  <a:cubicBezTo>
                    <a:pt x="501" y="408"/>
                    <a:pt x="777" y="633"/>
                    <a:pt x="1078" y="909"/>
                  </a:cubicBezTo>
                  <a:cubicBezTo>
                    <a:pt x="1654" y="1460"/>
                    <a:pt x="2406" y="2212"/>
                    <a:pt x="2682" y="3064"/>
                  </a:cubicBezTo>
                  <a:cubicBezTo>
                    <a:pt x="2757" y="3265"/>
                    <a:pt x="2832" y="3491"/>
                    <a:pt x="2857" y="3716"/>
                  </a:cubicBezTo>
                  <a:cubicBezTo>
                    <a:pt x="2882" y="3942"/>
                    <a:pt x="2882" y="4167"/>
                    <a:pt x="2857" y="4393"/>
                  </a:cubicBezTo>
                  <a:cubicBezTo>
                    <a:pt x="2857" y="4593"/>
                    <a:pt x="2832" y="4819"/>
                    <a:pt x="2782" y="5044"/>
                  </a:cubicBezTo>
                  <a:cubicBezTo>
                    <a:pt x="2732" y="5270"/>
                    <a:pt x="2682" y="5470"/>
                    <a:pt x="2632" y="5671"/>
                  </a:cubicBezTo>
                  <a:cubicBezTo>
                    <a:pt x="2531" y="6047"/>
                    <a:pt x="2406" y="6373"/>
                    <a:pt x="2331" y="6623"/>
                  </a:cubicBezTo>
                  <a:cubicBezTo>
                    <a:pt x="2256" y="6849"/>
                    <a:pt x="2206" y="6999"/>
                    <a:pt x="2206" y="6999"/>
                  </a:cubicBezTo>
                  <a:cubicBezTo>
                    <a:pt x="2206" y="6999"/>
                    <a:pt x="2331" y="6924"/>
                    <a:pt x="2531" y="6774"/>
                  </a:cubicBezTo>
                  <a:cubicBezTo>
                    <a:pt x="2632" y="6674"/>
                    <a:pt x="2757" y="6573"/>
                    <a:pt x="2882" y="6448"/>
                  </a:cubicBezTo>
                  <a:cubicBezTo>
                    <a:pt x="3008" y="6323"/>
                    <a:pt x="3133" y="6172"/>
                    <a:pt x="3283" y="5997"/>
                  </a:cubicBezTo>
                  <a:cubicBezTo>
                    <a:pt x="3409" y="5821"/>
                    <a:pt x="3534" y="5596"/>
                    <a:pt x="3659" y="5370"/>
                  </a:cubicBezTo>
                  <a:cubicBezTo>
                    <a:pt x="3734" y="5245"/>
                    <a:pt x="3785" y="5120"/>
                    <a:pt x="3835" y="4994"/>
                  </a:cubicBezTo>
                  <a:cubicBezTo>
                    <a:pt x="3885" y="4844"/>
                    <a:pt x="3935" y="4719"/>
                    <a:pt x="3960" y="4568"/>
                  </a:cubicBezTo>
                  <a:cubicBezTo>
                    <a:pt x="4035" y="4267"/>
                    <a:pt x="4085" y="3942"/>
                    <a:pt x="4060" y="3616"/>
                  </a:cubicBezTo>
                  <a:cubicBezTo>
                    <a:pt x="4060" y="3290"/>
                    <a:pt x="3985" y="2964"/>
                    <a:pt x="3860" y="2638"/>
                  </a:cubicBezTo>
                  <a:cubicBezTo>
                    <a:pt x="3634" y="2012"/>
                    <a:pt x="3233" y="1460"/>
                    <a:pt x="2782" y="1085"/>
                  </a:cubicBezTo>
                  <a:cubicBezTo>
                    <a:pt x="2331" y="709"/>
                    <a:pt x="1855" y="458"/>
                    <a:pt x="1454" y="308"/>
                  </a:cubicBezTo>
                  <a:cubicBezTo>
                    <a:pt x="1028" y="132"/>
                    <a:pt x="652" y="57"/>
                    <a:pt x="401" y="32"/>
                  </a:cubicBezTo>
                  <a:cubicBezTo>
                    <a:pt x="276" y="7"/>
                    <a:pt x="175"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50"/>
            </a:p>
          </p:txBody>
        </p:sp>
      </p:grpSp>
      <p:sp>
        <p:nvSpPr>
          <p:cNvPr id="2611" name="Google Shape;2425;p28">
            <a:extLst>
              <a:ext uri="{FF2B5EF4-FFF2-40B4-BE49-F238E27FC236}">
                <a16:creationId xmlns:a16="http://schemas.microsoft.com/office/drawing/2014/main" id="{AA78C36C-58D2-6CB2-EA51-BCCD961EEFCE}"/>
              </a:ext>
            </a:extLst>
          </p:cNvPr>
          <p:cNvSpPr txBox="1">
            <a:spLocks/>
          </p:cNvSpPr>
          <p:nvPr/>
        </p:nvSpPr>
        <p:spPr>
          <a:xfrm rot="-841090">
            <a:off x="3280033" y="2971375"/>
            <a:ext cx="663110" cy="443976"/>
          </a:xfrm>
          <a:prstGeom prst="rect">
            <a:avLst/>
          </a:prstGeom>
          <a:noFill/>
          <a:ln>
            <a:noFill/>
          </a:ln>
          <a:effectLst>
            <a:outerShdw dist="38100" dir="666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ahianita"/>
              <a:buNone/>
              <a:defRPr sz="47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2pPr>
            <a:lvl3pPr marR="0" lvl="2"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3pPr>
            <a:lvl4pPr marR="0" lvl="3"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4pPr>
            <a:lvl5pPr marR="0" lvl="4"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5pPr>
            <a:lvl6pPr marR="0" lvl="5"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6pPr>
            <a:lvl7pPr marR="0" lvl="6"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7pPr>
            <a:lvl8pPr marR="0" lvl="7"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8pPr>
            <a:lvl9pPr marR="0" lvl="8"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9pPr>
          </a:lstStyle>
          <a:p>
            <a:r>
              <a:rPr lang="en" sz="3200" dirty="0"/>
              <a:t>05</a:t>
            </a:r>
          </a:p>
        </p:txBody>
      </p:sp>
      <p:grpSp>
        <p:nvGrpSpPr>
          <p:cNvPr id="2612" name="Google Shape;2321;p28">
            <a:extLst>
              <a:ext uri="{FF2B5EF4-FFF2-40B4-BE49-F238E27FC236}">
                <a16:creationId xmlns:a16="http://schemas.microsoft.com/office/drawing/2014/main" id="{44144FEB-0084-407A-053D-725013C57C40}"/>
              </a:ext>
            </a:extLst>
          </p:cNvPr>
          <p:cNvGrpSpPr/>
          <p:nvPr/>
        </p:nvGrpSpPr>
        <p:grpSpPr>
          <a:xfrm rot="-108307">
            <a:off x="6035536" y="3047851"/>
            <a:ext cx="2425297" cy="1332117"/>
            <a:chOff x="2477366" y="1870588"/>
            <a:chExt cx="3245399" cy="1673052"/>
          </a:xfrm>
        </p:grpSpPr>
        <p:grpSp>
          <p:nvGrpSpPr>
            <p:cNvPr id="2613" name="Google Shape;2322;p28">
              <a:extLst>
                <a:ext uri="{FF2B5EF4-FFF2-40B4-BE49-F238E27FC236}">
                  <a16:creationId xmlns:a16="http://schemas.microsoft.com/office/drawing/2014/main" id="{793A1CBC-FA44-D89F-C0BE-519BE76FD23E}"/>
                </a:ext>
              </a:extLst>
            </p:cNvPr>
            <p:cNvGrpSpPr/>
            <p:nvPr/>
          </p:nvGrpSpPr>
          <p:grpSpPr>
            <a:xfrm flipH="1">
              <a:off x="2477366" y="2494316"/>
              <a:ext cx="3131530" cy="675216"/>
              <a:chOff x="1433613" y="-3013725"/>
              <a:chExt cx="10345327" cy="2187999"/>
            </a:xfrm>
          </p:grpSpPr>
          <p:sp>
            <p:nvSpPr>
              <p:cNvPr id="2632" name="Google Shape;2323;p28">
                <a:extLst>
                  <a:ext uri="{FF2B5EF4-FFF2-40B4-BE49-F238E27FC236}">
                    <a16:creationId xmlns:a16="http://schemas.microsoft.com/office/drawing/2014/main" id="{1FC05079-496E-880D-D6A7-12D49CCD3FE0}"/>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3" name="Google Shape;2324;p28">
                <a:extLst>
                  <a:ext uri="{FF2B5EF4-FFF2-40B4-BE49-F238E27FC236}">
                    <a16:creationId xmlns:a16="http://schemas.microsoft.com/office/drawing/2014/main" id="{6C3F1521-4F28-BB67-34EB-50C5C3C14808}"/>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4" name="Google Shape;2325;p28">
                <a:extLst>
                  <a:ext uri="{FF2B5EF4-FFF2-40B4-BE49-F238E27FC236}">
                    <a16:creationId xmlns:a16="http://schemas.microsoft.com/office/drawing/2014/main" id="{27EE7F54-0931-957D-D5D2-37B70F401C80}"/>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5" name="Google Shape;2326;p28">
                <a:extLst>
                  <a:ext uri="{FF2B5EF4-FFF2-40B4-BE49-F238E27FC236}">
                    <a16:creationId xmlns:a16="http://schemas.microsoft.com/office/drawing/2014/main" id="{6C5628E7-F733-9C55-071D-17CE63C37892}"/>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6" name="Google Shape;2327;p28">
                <a:extLst>
                  <a:ext uri="{FF2B5EF4-FFF2-40B4-BE49-F238E27FC236}">
                    <a16:creationId xmlns:a16="http://schemas.microsoft.com/office/drawing/2014/main" id="{692F2697-0D6D-C7DB-F54D-2BFA07020425}"/>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7" name="Google Shape;2328;p28">
                <a:extLst>
                  <a:ext uri="{FF2B5EF4-FFF2-40B4-BE49-F238E27FC236}">
                    <a16:creationId xmlns:a16="http://schemas.microsoft.com/office/drawing/2014/main" id="{9AB64540-7C9B-1C01-182F-C9C12A456337}"/>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8" name="Google Shape;2329;p28">
                <a:extLst>
                  <a:ext uri="{FF2B5EF4-FFF2-40B4-BE49-F238E27FC236}">
                    <a16:creationId xmlns:a16="http://schemas.microsoft.com/office/drawing/2014/main" id="{444DEA2C-96F5-BD3E-A864-1069D186CF86}"/>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39" name="Google Shape;2330;p28">
                <a:extLst>
                  <a:ext uri="{FF2B5EF4-FFF2-40B4-BE49-F238E27FC236}">
                    <a16:creationId xmlns:a16="http://schemas.microsoft.com/office/drawing/2014/main" id="{903D5603-51DC-B633-6629-7784FFD8E002}"/>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40" name="Google Shape;2331;p28">
                <a:extLst>
                  <a:ext uri="{FF2B5EF4-FFF2-40B4-BE49-F238E27FC236}">
                    <a16:creationId xmlns:a16="http://schemas.microsoft.com/office/drawing/2014/main" id="{7E3FE605-5665-7AF2-064F-F124CA0A55D0}"/>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41" name="Google Shape;2332;p28">
                <a:extLst>
                  <a:ext uri="{FF2B5EF4-FFF2-40B4-BE49-F238E27FC236}">
                    <a16:creationId xmlns:a16="http://schemas.microsoft.com/office/drawing/2014/main" id="{5AF34BA4-39E4-8194-7AD9-495928CD06B7}"/>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42" name="Google Shape;2333;p28">
                <a:extLst>
                  <a:ext uri="{FF2B5EF4-FFF2-40B4-BE49-F238E27FC236}">
                    <a16:creationId xmlns:a16="http://schemas.microsoft.com/office/drawing/2014/main" id="{106E1055-E54A-A610-DE96-152FCAB5C9E6}"/>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643" name="Google Shape;2334;p28">
                <a:extLst>
                  <a:ext uri="{FF2B5EF4-FFF2-40B4-BE49-F238E27FC236}">
                    <a16:creationId xmlns:a16="http://schemas.microsoft.com/office/drawing/2014/main" id="{ED94CD3B-C598-9445-F1E0-A494E6CDBFCF}"/>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grpSp>
        <p:grpSp>
          <p:nvGrpSpPr>
            <p:cNvPr id="2614" name="Google Shape;2335;p28">
              <a:extLst>
                <a:ext uri="{FF2B5EF4-FFF2-40B4-BE49-F238E27FC236}">
                  <a16:creationId xmlns:a16="http://schemas.microsoft.com/office/drawing/2014/main" id="{7651B541-9892-7A2E-968F-79234A4C1DC2}"/>
                </a:ext>
              </a:extLst>
            </p:cNvPr>
            <p:cNvGrpSpPr/>
            <p:nvPr/>
          </p:nvGrpSpPr>
          <p:grpSpPr>
            <a:xfrm rot="170261">
              <a:off x="2556064" y="1948254"/>
              <a:ext cx="3152812" cy="664532"/>
              <a:chOff x="3477025" y="2726700"/>
              <a:chExt cx="1792025" cy="382625"/>
            </a:xfrm>
          </p:grpSpPr>
          <p:sp>
            <p:nvSpPr>
              <p:cNvPr id="2624" name="Google Shape;2336;p28">
                <a:extLst>
                  <a:ext uri="{FF2B5EF4-FFF2-40B4-BE49-F238E27FC236}">
                    <a16:creationId xmlns:a16="http://schemas.microsoft.com/office/drawing/2014/main" id="{11D1EEB7-D1FE-54FF-D379-CACE9A28A9DC}"/>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5" name="Google Shape;2337;p28">
                <a:extLst>
                  <a:ext uri="{FF2B5EF4-FFF2-40B4-BE49-F238E27FC236}">
                    <a16:creationId xmlns:a16="http://schemas.microsoft.com/office/drawing/2014/main" id="{75B8CEAF-7513-A23A-7A55-D2BCA6AC34F8}"/>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6" name="Google Shape;2338;p28">
                <a:extLst>
                  <a:ext uri="{FF2B5EF4-FFF2-40B4-BE49-F238E27FC236}">
                    <a16:creationId xmlns:a16="http://schemas.microsoft.com/office/drawing/2014/main" id="{BA1EF48A-B45D-A8FF-AA98-00C693473851}"/>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7" name="Google Shape;2339;p28">
                <a:extLst>
                  <a:ext uri="{FF2B5EF4-FFF2-40B4-BE49-F238E27FC236}">
                    <a16:creationId xmlns:a16="http://schemas.microsoft.com/office/drawing/2014/main" id="{173A080D-AB63-DAEE-CDCE-DCA87DFDA089}"/>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8" name="Google Shape;2340;p28">
                <a:extLst>
                  <a:ext uri="{FF2B5EF4-FFF2-40B4-BE49-F238E27FC236}">
                    <a16:creationId xmlns:a16="http://schemas.microsoft.com/office/drawing/2014/main" id="{48BFD8ED-EF3F-6B10-D6C3-0D032A455238}"/>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9" name="Google Shape;2341;p28">
                <a:extLst>
                  <a:ext uri="{FF2B5EF4-FFF2-40B4-BE49-F238E27FC236}">
                    <a16:creationId xmlns:a16="http://schemas.microsoft.com/office/drawing/2014/main" id="{1D7730AA-F200-526E-507B-DDE8BE81E504}"/>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30" name="Google Shape;2342;p28">
                <a:extLst>
                  <a:ext uri="{FF2B5EF4-FFF2-40B4-BE49-F238E27FC236}">
                    <a16:creationId xmlns:a16="http://schemas.microsoft.com/office/drawing/2014/main" id="{EC7C3693-7919-2EDD-AF6F-AFF95D72AE8A}"/>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31" name="Google Shape;2343;p28">
                <a:extLst>
                  <a:ext uri="{FF2B5EF4-FFF2-40B4-BE49-F238E27FC236}">
                    <a16:creationId xmlns:a16="http://schemas.microsoft.com/office/drawing/2014/main" id="{6AE09D5B-0909-811D-2ED9-9F67B718274D}"/>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nvGrpSpPr>
            <p:cNvPr id="2615" name="Google Shape;2344;p28">
              <a:extLst>
                <a:ext uri="{FF2B5EF4-FFF2-40B4-BE49-F238E27FC236}">
                  <a16:creationId xmlns:a16="http://schemas.microsoft.com/office/drawing/2014/main" id="{030C448D-3B97-6141-9A8F-4F2582A3597C}"/>
                </a:ext>
              </a:extLst>
            </p:cNvPr>
            <p:cNvGrpSpPr/>
            <p:nvPr/>
          </p:nvGrpSpPr>
          <p:grpSpPr>
            <a:xfrm rot="170261">
              <a:off x="2556064" y="2801442"/>
              <a:ext cx="3152812" cy="664532"/>
              <a:chOff x="3477025" y="2726700"/>
              <a:chExt cx="1792025" cy="382625"/>
            </a:xfrm>
          </p:grpSpPr>
          <p:sp>
            <p:nvSpPr>
              <p:cNvPr id="2616" name="Google Shape;2345;p28">
                <a:extLst>
                  <a:ext uri="{FF2B5EF4-FFF2-40B4-BE49-F238E27FC236}">
                    <a16:creationId xmlns:a16="http://schemas.microsoft.com/office/drawing/2014/main" id="{743EE902-EA1F-0AFF-1105-5E2556E14EC1}"/>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17" name="Google Shape;2346;p28">
                <a:extLst>
                  <a:ext uri="{FF2B5EF4-FFF2-40B4-BE49-F238E27FC236}">
                    <a16:creationId xmlns:a16="http://schemas.microsoft.com/office/drawing/2014/main" id="{641DA5A3-BA6F-B5E0-FECA-BCBB15810BAC}"/>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18" name="Google Shape;2347;p28">
                <a:extLst>
                  <a:ext uri="{FF2B5EF4-FFF2-40B4-BE49-F238E27FC236}">
                    <a16:creationId xmlns:a16="http://schemas.microsoft.com/office/drawing/2014/main" id="{4D62F5D5-3B39-D8DB-0188-17DE4E8835C6}"/>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19" name="Google Shape;2348;p28">
                <a:extLst>
                  <a:ext uri="{FF2B5EF4-FFF2-40B4-BE49-F238E27FC236}">
                    <a16:creationId xmlns:a16="http://schemas.microsoft.com/office/drawing/2014/main" id="{176C7974-6F46-22E6-6CEC-6B4BE94E84F8}"/>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0" name="Google Shape;2349;p28">
                <a:extLst>
                  <a:ext uri="{FF2B5EF4-FFF2-40B4-BE49-F238E27FC236}">
                    <a16:creationId xmlns:a16="http://schemas.microsoft.com/office/drawing/2014/main" id="{144302C6-57F3-D325-B045-F119165979B5}"/>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1" name="Google Shape;2350;p28">
                <a:extLst>
                  <a:ext uri="{FF2B5EF4-FFF2-40B4-BE49-F238E27FC236}">
                    <a16:creationId xmlns:a16="http://schemas.microsoft.com/office/drawing/2014/main" id="{FD601BFE-B32C-89A7-7341-3E29E6328701}"/>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2" name="Google Shape;2351;p28">
                <a:extLst>
                  <a:ext uri="{FF2B5EF4-FFF2-40B4-BE49-F238E27FC236}">
                    <a16:creationId xmlns:a16="http://schemas.microsoft.com/office/drawing/2014/main" id="{9927E414-E432-EC1C-CABB-4A6F341F221B}"/>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sp>
            <p:nvSpPr>
              <p:cNvPr id="2623" name="Google Shape;2352;p28">
                <a:extLst>
                  <a:ext uri="{FF2B5EF4-FFF2-40B4-BE49-F238E27FC236}">
                    <a16:creationId xmlns:a16="http://schemas.microsoft.com/office/drawing/2014/main" id="{3F75154C-02DA-F309-5DD4-D6D3D9980503}"/>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solidFill>
                    <a:schemeClr val="accent6"/>
                  </a:solidFill>
                  <a:latin typeface="McLaren"/>
                  <a:ea typeface="McLaren"/>
                  <a:cs typeface="McLaren"/>
                  <a:sym typeface="McLaren"/>
                </a:endParaRPr>
              </a:p>
            </p:txBody>
          </p:sp>
        </p:grpSp>
      </p:grpSp>
      <p:sp>
        <p:nvSpPr>
          <p:cNvPr id="2660" name="Google Shape;2424;p28">
            <a:extLst>
              <a:ext uri="{FF2B5EF4-FFF2-40B4-BE49-F238E27FC236}">
                <a16:creationId xmlns:a16="http://schemas.microsoft.com/office/drawing/2014/main" id="{91174B7B-BDBA-72BC-1446-4C88307507BF}"/>
              </a:ext>
            </a:extLst>
          </p:cNvPr>
          <p:cNvSpPr txBox="1">
            <a:spLocks/>
          </p:cNvSpPr>
          <p:nvPr/>
        </p:nvSpPr>
        <p:spPr>
          <a:xfrm rot="-72382">
            <a:off x="6425502" y="3450275"/>
            <a:ext cx="1746393" cy="578420"/>
          </a:xfrm>
          <a:prstGeom prst="rect">
            <a:avLst/>
          </a:prstGeom>
          <a:noFill/>
          <a:ln>
            <a:noFill/>
          </a:ln>
          <a:effectLst>
            <a:outerShdw dist="57150" dir="708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45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3200" dirty="0"/>
              <a:t>Conclusion</a:t>
            </a:r>
          </a:p>
        </p:txBody>
      </p:sp>
      <p:grpSp>
        <p:nvGrpSpPr>
          <p:cNvPr id="2443" name="Google Shape;2443;p28"/>
          <p:cNvGrpSpPr/>
          <p:nvPr/>
        </p:nvGrpSpPr>
        <p:grpSpPr>
          <a:xfrm rot="5400000" flipH="1">
            <a:off x="378259" y="2695521"/>
            <a:ext cx="1257209" cy="1143229"/>
            <a:chOff x="10355000" y="-1098325"/>
            <a:chExt cx="1924750" cy="1750250"/>
          </a:xfrm>
        </p:grpSpPr>
        <p:sp>
          <p:nvSpPr>
            <p:cNvPr id="2444" name="Google Shape;2444;p28"/>
            <p:cNvSpPr/>
            <p:nvPr/>
          </p:nvSpPr>
          <p:spPr>
            <a:xfrm>
              <a:off x="10355000" y="-1098325"/>
              <a:ext cx="1924750" cy="1750250"/>
            </a:xfrm>
            <a:custGeom>
              <a:avLst/>
              <a:gdLst/>
              <a:ahLst/>
              <a:cxnLst/>
              <a:rect l="l" t="t" r="r" b="b"/>
              <a:pathLst>
                <a:path w="76990" h="70010" extrusionOk="0">
                  <a:moveTo>
                    <a:pt x="37766" y="1"/>
                  </a:moveTo>
                  <a:cubicBezTo>
                    <a:pt x="31054" y="1"/>
                    <a:pt x="33023" y="10218"/>
                    <a:pt x="35016" y="16172"/>
                  </a:cubicBezTo>
                  <a:cubicBezTo>
                    <a:pt x="37020" y="22135"/>
                    <a:pt x="36927" y="26406"/>
                    <a:pt x="32459" y="26406"/>
                  </a:cubicBezTo>
                  <a:cubicBezTo>
                    <a:pt x="32345" y="26406"/>
                    <a:pt x="32228" y="26403"/>
                    <a:pt x="32108" y="26397"/>
                  </a:cubicBezTo>
                  <a:cubicBezTo>
                    <a:pt x="28518" y="26210"/>
                    <a:pt x="23630" y="21614"/>
                    <a:pt x="20057" y="21614"/>
                  </a:cubicBezTo>
                  <a:cubicBezTo>
                    <a:pt x="18842" y="21614"/>
                    <a:pt x="17779" y="22146"/>
                    <a:pt x="16970" y="23565"/>
                  </a:cubicBezTo>
                  <a:cubicBezTo>
                    <a:pt x="14514" y="27876"/>
                    <a:pt x="22960" y="31385"/>
                    <a:pt x="25467" y="34117"/>
                  </a:cubicBezTo>
                  <a:cubicBezTo>
                    <a:pt x="26711" y="35474"/>
                    <a:pt x="29958" y="39815"/>
                    <a:pt x="22884" y="39815"/>
                  </a:cubicBezTo>
                  <a:cubicBezTo>
                    <a:pt x="22123" y="39815"/>
                    <a:pt x="21243" y="39765"/>
                    <a:pt x="20229" y="39656"/>
                  </a:cubicBezTo>
                  <a:cubicBezTo>
                    <a:pt x="16280" y="39229"/>
                    <a:pt x="12463" y="38696"/>
                    <a:pt x="9235" y="38696"/>
                  </a:cubicBezTo>
                  <a:cubicBezTo>
                    <a:pt x="3919" y="38696"/>
                    <a:pt x="197" y="40142"/>
                    <a:pt x="103" y="45896"/>
                  </a:cubicBezTo>
                  <a:cubicBezTo>
                    <a:pt x="1" y="51235"/>
                    <a:pt x="3477" y="53020"/>
                    <a:pt x="7775" y="53020"/>
                  </a:cubicBezTo>
                  <a:cubicBezTo>
                    <a:pt x="10822" y="53020"/>
                    <a:pt x="14281" y="52123"/>
                    <a:pt x="17171" y="50959"/>
                  </a:cubicBezTo>
                  <a:cubicBezTo>
                    <a:pt x="19988" y="49828"/>
                    <a:pt x="21861" y="49369"/>
                    <a:pt x="23057" y="49369"/>
                  </a:cubicBezTo>
                  <a:cubicBezTo>
                    <a:pt x="26287" y="49369"/>
                    <a:pt x="24576" y="52720"/>
                    <a:pt x="23186" y="55245"/>
                  </a:cubicBezTo>
                  <a:cubicBezTo>
                    <a:pt x="21507" y="58327"/>
                    <a:pt x="12083" y="64117"/>
                    <a:pt x="17096" y="68428"/>
                  </a:cubicBezTo>
                  <a:cubicBezTo>
                    <a:pt x="18017" y="69224"/>
                    <a:pt x="18907" y="69563"/>
                    <a:pt x="19767" y="69563"/>
                  </a:cubicBezTo>
                  <a:cubicBezTo>
                    <a:pt x="23561" y="69563"/>
                    <a:pt x="26773" y="62969"/>
                    <a:pt x="29552" y="60007"/>
                  </a:cubicBezTo>
                  <a:cubicBezTo>
                    <a:pt x="31407" y="58028"/>
                    <a:pt x="34154" y="56451"/>
                    <a:pt x="36712" y="56451"/>
                  </a:cubicBezTo>
                  <a:cubicBezTo>
                    <a:pt x="38854" y="56451"/>
                    <a:pt x="40864" y="57557"/>
                    <a:pt x="42108" y="60458"/>
                  </a:cubicBezTo>
                  <a:cubicBezTo>
                    <a:pt x="44272" y="65546"/>
                    <a:pt x="44754" y="70010"/>
                    <a:pt x="47932" y="70010"/>
                  </a:cubicBezTo>
                  <a:cubicBezTo>
                    <a:pt x="48730" y="70010"/>
                    <a:pt x="49698" y="69728"/>
                    <a:pt x="50905" y="69104"/>
                  </a:cubicBezTo>
                  <a:cubicBezTo>
                    <a:pt x="57472" y="65696"/>
                    <a:pt x="45467" y="57049"/>
                    <a:pt x="47748" y="53415"/>
                  </a:cubicBezTo>
                  <a:cubicBezTo>
                    <a:pt x="50003" y="49781"/>
                    <a:pt x="60229" y="53866"/>
                    <a:pt x="60229" y="48879"/>
                  </a:cubicBezTo>
                  <a:cubicBezTo>
                    <a:pt x="60229" y="43891"/>
                    <a:pt x="50454" y="45470"/>
                    <a:pt x="50229" y="42062"/>
                  </a:cubicBezTo>
                  <a:cubicBezTo>
                    <a:pt x="50041" y="39221"/>
                    <a:pt x="52534" y="37807"/>
                    <a:pt x="59421" y="37807"/>
                  </a:cubicBezTo>
                  <a:cubicBezTo>
                    <a:pt x="60797" y="37807"/>
                    <a:pt x="62348" y="37864"/>
                    <a:pt x="64088" y="37976"/>
                  </a:cubicBezTo>
                  <a:cubicBezTo>
                    <a:pt x="64527" y="38005"/>
                    <a:pt x="64953" y="38019"/>
                    <a:pt x="65364" y="38019"/>
                  </a:cubicBezTo>
                  <a:cubicBezTo>
                    <a:pt x="74749" y="38019"/>
                    <a:pt x="76990" y="30824"/>
                    <a:pt x="72284" y="25470"/>
                  </a:cubicBezTo>
                  <a:cubicBezTo>
                    <a:pt x="71344" y="24406"/>
                    <a:pt x="70086" y="23986"/>
                    <a:pt x="68655" y="23986"/>
                  </a:cubicBezTo>
                  <a:cubicBezTo>
                    <a:pt x="63284" y="23986"/>
                    <a:pt x="55468" y="29900"/>
                    <a:pt x="52823" y="29900"/>
                  </a:cubicBezTo>
                  <a:cubicBezTo>
                    <a:pt x="52470" y="29900"/>
                    <a:pt x="52209" y="29794"/>
                    <a:pt x="52058" y="29555"/>
                  </a:cubicBezTo>
                  <a:cubicBezTo>
                    <a:pt x="50454" y="27074"/>
                    <a:pt x="57096" y="24894"/>
                    <a:pt x="57497" y="21159"/>
                  </a:cubicBezTo>
                  <a:cubicBezTo>
                    <a:pt x="57736" y="19145"/>
                    <a:pt x="56559" y="18104"/>
                    <a:pt x="55001" y="18104"/>
                  </a:cubicBezTo>
                  <a:cubicBezTo>
                    <a:pt x="53787" y="18104"/>
                    <a:pt x="52342" y="18736"/>
                    <a:pt x="51156" y="20031"/>
                  </a:cubicBezTo>
                  <a:cubicBezTo>
                    <a:pt x="49768" y="21534"/>
                    <a:pt x="47908" y="22447"/>
                    <a:pt x="46266" y="22447"/>
                  </a:cubicBezTo>
                  <a:cubicBezTo>
                    <a:pt x="44676" y="22447"/>
                    <a:pt x="43290" y="21590"/>
                    <a:pt x="42735" y="19580"/>
                  </a:cubicBezTo>
                  <a:cubicBezTo>
                    <a:pt x="41607" y="15470"/>
                    <a:pt x="45918" y="708"/>
                    <a:pt x="38424" y="31"/>
                  </a:cubicBezTo>
                  <a:cubicBezTo>
                    <a:pt x="38196" y="11"/>
                    <a:pt x="37977" y="1"/>
                    <a:pt x="37766" y="1"/>
                  </a:cubicBezTo>
                  <a:close/>
                </a:path>
              </a:pathLst>
            </a:custGeom>
            <a:solidFill>
              <a:schemeClr val="accent3"/>
            </a:solidFill>
            <a:ln>
              <a:noFill/>
            </a:ln>
            <a:effectLst>
              <a:outerShdw blurRad="228600" dist="57150" dir="5400000" algn="bl" rotWithShape="0">
                <a:schemeClr val="dk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8"/>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8"/>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8"/>
            <p:cNvSpPr/>
            <p:nvPr/>
          </p:nvSpPr>
          <p:spPr>
            <a:xfrm>
              <a:off x="10802425" y="-242625"/>
              <a:ext cx="50150" cy="38925"/>
            </a:xfrm>
            <a:custGeom>
              <a:avLst/>
              <a:gdLst/>
              <a:ahLst/>
              <a:cxnLst/>
              <a:rect l="l" t="t" r="r" b="b"/>
              <a:pathLst>
                <a:path w="2006" h="1557" extrusionOk="0">
                  <a:moveTo>
                    <a:pt x="1174" y="0"/>
                  </a:moveTo>
                  <a:cubicBezTo>
                    <a:pt x="1004" y="0"/>
                    <a:pt x="823" y="45"/>
                    <a:pt x="652" y="139"/>
                  </a:cubicBezTo>
                  <a:cubicBezTo>
                    <a:pt x="201" y="365"/>
                    <a:pt x="1" y="866"/>
                    <a:pt x="201" y="1217"/>
                  </a:cubicBezTo>
                  <a:cubicBezTo>
                    <a:pt x="326" y="1435"/>
                    <a:pt x="577" y="1557"/>
                    <a:pt x="858" y="1557"/>
                  </a:cubicBezTo>
                  <a:cubicBezTo>
                    <a:pt x="1028" y="1557"/>
                    <a:pt x="1209" y="1512"/>
                    <a:pt x="1379" y="1417"/>
                  </a:cubicBezTo>
                  <a:cubicBezTo>
                    <a:pt x="1805" y="1167"/>
                    <a:pt x="2006" y="691"/>
                    <a:pt x="1830" y="340"/>
                  </a:cubicBezTo>
                  <a:cubicBezTo>
                    <a:pt x="1706" y="121"/>
                    <a:pt x="1454" y="0"/>
                    <a:pt x="11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8"/>
            <p:cNvSpPr/>
            <p:nvPr/>
          </p:nvSpPr>
          <p:spPr>
            <a:xfrm>
              <a:off x="11264850" y="430300"/>
              <a:ext cx="49525" cy="39250"/>
            </a:xfrm>
            <a:custGeom>
              <a:avLst/>
              <a:gdLst/>
              <a:ahLst/>
              <a:cxnLst/>
              <a:rect l="l" t="t" r="r" b="b"/>
              <a:pathLst>
                <a:path w="1981" h="1570" extrusionOk="0">
                  <a:moveTo>
                    <a:pt x="1148" y="1"/>
                  </a:moveTo>
                  <a:cubicBezTo>
                    <a:pt x="978" y="1"/>
                    <a:pt x="797" y="45"/>
                    <a:pt x="627" y="140"/>
                  </a:cubicBezTo>
                  <a:cubicBezTo>
                    <a:pt x="201" y="390"/>
                    <a:pt x="0" y="867"/>
                    <a:pt x="176" y="1217"/>
                  </a:cubicBezTo>
                  <a:cubicBezTo>
                    <a:pt x="301" y="1452"/>
                    <a:pt x="553" y="1570"/>
                    <a:pt x="835" y="1570"/>
                  </a:cubicBezTo>
                  <a:cubicBezTo>
                    <a:pt x="1005" y="1570"/>
                    <a:pt x="1184" y="1528"/>
                    <a:pt x="1353" y="1443"/>
                  </a:cubicBezTo>
                  <a:cubicBezTo>
                    <a:pt x="1780" y="1192"/>
                    <a:pt x="1980" y="691"/>
                    <a:pt x="1805" y="340"/>
                  </a:cubicBezTo>
                  <a:cubicBezTo>
                    <a:pt x="1680" y="122"/>
                    <a:pt x="1429" y="1"/>
                    <a:pt x="1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8"/>
            <p:cNvSpPr/>
            <p:nvPr/>
          </p:nvSpPr>
          <p:spPr>
            <a:xfrm>
              <a:off x="10398625" y="-95275"/>
              <a:ext cx="220875" cy="149625"/>
            </a:xfrm>
            <a:custGeom>
              <a:avLst/>
              <a:gdLst/>
              <a:ahLst/>
              <a:cxnLst/>
              <a:rect l="l" t="t" r="r" b="b"/>
              <a:pathLst>
                <a:path w="8835" h="5985" extrusionOk="0">
                  <a:moveTo>
                    <a:pt x="7381" y="0"/>
                  </a:moveTo>
                  <a:cubicBezTo>
                    <a:pt x="3923" y="0"/>
                    <a:pt x="408" y="1703"/>
                    <a:pt x="37" y="5524"/>
                  </a:cubicBezTo>
                  <a:cubicBezTo>
                    <a:pt x="0" y="5834"/>
                    <a:pt x="215" y="5984"/>
                    <a:pt x="450" y="5984"/>
                  </a:cubicBezTo>
                  <a:cubicBezTo>
                    <a:pt x="690" y="5984"/>
                    <a:pt x="952" y="5827"/>
                    <a:pt x="990" y="5524"/>
                  </a:cubicBezTo>
                  <a:cubicBezTo>
                    <a:pt x="1288" y="2316"/>
                    <a:pt x="4434" y="951"/>
                    <a:pt x="7404" y="951"/>
                  </a:cubicBezTo>
                  <a:cubicBezTo>
                    <a:pt x="7682" y="951"/>
                    <a:pt x="7960" y="964"/>
                    <a:pt x="8233" y="987"/>
                  </a:cubicBezTo>
                  <a:cubicBezTo>
                    <a:pt x="8248" y="988"/>
                    <a:pt x="8263" y="989"/>
                    <a:pt x="8278" y="989"/>
                  </a:cubicBezTo>
                  <a:cubicBezTo>
                    <a:pt x="8834" y="989"/>
                    <a:pt x="8819" y="84"/>
                    <a:pt x="8233" y="35"/>
                  </a:cubicBezTo>
                  <a:cubicBezTo>
                    <a:pt x="7950" y="12"/>
                    <a:pt x="7666" y="0"/>
                    <a:pt x="7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8"/>
            <p:cNvSpPr/>
            <p:nvPr/>
          </p:nvSpPr>
          <p:spPr>
            <a:xfrm>
              <a:off x="11486225" y="476450"/>
              <a:ext cx="152225" cy="107350"/>
            </a:xfrm>
            <a:custGeom>
              <a:avLst/>
              <a:gdLst/>
              <a:ahLst/>
              <a:cxnLst/>
              <a:rect l="l" t="t" r="r" b="b"/>
              <a:pathLst>
                <a:path w="6089" h="4294" extrusionOk="0">
                  <a:moveTo>
                    <a:pt x="593" y="0"/>
                  </a:moveTo>
                  <a:cubicBezTo>
                    <a:pt x="294" y="0"/>
                    <a:pt x="0" y="223"/>
                    <a:pt x="118" y="574"/>
                  </a:cubicBezTo>
                  <a:cubicBezTo>
                    <a:pt x="727" y="2524"/>
                    <a:pt x="2176" y="4293"/>
                    <a:pt x="4131" y="4293"/>
                  </a:cubicBezTo>
                  <a:cubicBezTo>
                    <a:pt x="4588" y="4293"/>
                    <a:pt x="5073" y="4197"/>
                    <a:pt x="5581" y="3983"/>
                  </a:cubicBezTo>
                  <a:cubicBezTo>
                    <a:pt x="6089" y="3762"/>
                    <a:pt x="5800" y="3037"/>
                    <a:pt x="5313" y="3037"/>
                  </a:cubicBezTo>
                  <a:cubicBezTo>
                    <a:pt x="5247" y="3037"/>
                    <a:pt x="5177" y="3051"/>
                    <a:pt x="5105" y="3081"/>
                  </a:cubicBezTo>
                  <a:cubicBezTo>
                    <a:pt x="4761" y="3231"/>
                    <a:pt x="4430" y="3299"/>
                    <a:pt x="4116" y="3299"/>
                  </a:cubicBezTo>
                  <a:cubicBezTo>
                    <a:pt x="2650" y="3299"/>
                    <a:pt x="1549" y="1819"/>
                    <a:pt x="1095" y="374"/>
                  </a:cubicBezTo>
                  <a:cubicBezTo>
                    <a:pt x="1022" y="113"/>
                    <a:pt x="806"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8"/>
            <p:cNvSpPr/>
            <p:nvPr/>
          </p:nvSpPr>
          <p:spPr>
            <a:xfrm>
              <a:off x="10796125" y="-519650"/>
              <a:ext cx="174600" cy="66050"/>
            </a:xfrm>
            <a:custGeom>
              <a:avLst/>
              <a:gdLst/>
              <a:ahLst/>
              <a:cxnLst/>
              <a:rect l="l" t="t" r="r" b="b"/>
              <a:pathLst>
                <a:path w="6984" h="2642" extrusionOk="0">
                  <a:moveTo>
                    <a:pt x="3336" y="1"/>
                  </a:moveTo>
                  <a:cubicBezTo>
                    <a:pt x="2056" y="1"/>
                    <a:pt x="870" y="559"/>
                    <a:pt x="178" y="1972"/>
                  </a:cubicBezTo>
                  <a:cubicBezTo>
                    <a:pt x="0" y="2359"/>
                    <a:pt x="320" y="2642"/>
                    <a:pt x="644" y="2642"/>
                  </a:cubicBezTo>
                  <a:cubicBezTo>
                    <a:pt x="825" y="2642"/>
                    <a:pt x="1006" y="2554"/>
                    <a:pt x="1105" y="2348"/>
                  </a:cubicBezTo>
                  <a:cubicBezTo>
                    <a:pt x="1593" y="1371"/>
                    <a:pt x="2438" y="994"/>
                    <a:pt x="3355" y="994"/>
                  </a:cubicBezTo>
                  <a:cubicBezTo>
                    <a:pt x="4225" y="994"/>
                    <a:pt x="5160" y="1334"/>
                    <a:pt x="5917" y="1822"/>
                  </a:cubicBezTo>
                  <a:cubicBezTo>
                    <a:pt x="6007" y="1875"/>
                    <a:pt x="6099" y="1898"/>
                    <a:pt x="6186" y="1898"/>
                  </a:cubicBezTo>
                  <a:cubicBezTo>
                    <a:pt x="6635" y="1898"/>
                    <a:pt x="6984" y="1292"/>
                    <a:pt x="6544" y="1020"/>
                  </a:cubicBezTo>
                  <a:cubicBezTo>
                    <a:pt x="5568" y="400"/>
                    <a:pt x="4418" y="1"/>
                    <a:pt x="3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8"/>
            <p:cNvSpPr/>
            <p:nvPr/>
          </p:nvSpPr>
          <p:spPr>
            <a:xfrm>
              <a:off x="11258600" y="-1062925"/>
              <a:ext cx="147375" cy="224000"/>
            </a:xfrm>
            <a:custGeom>
              <a:avLst/>
              <a:gdLst/>
              <a:ahLst/>
              <a:cxnLst/>
              <a:rect l="l" t="t" r="r" b="b"/>
              <a:pathLst>
                <a:path w="5895" h="8960" extrusionOk="0">
                  <a:moveTo>
                    <a:pt x="1716" y="1"/>
                  </a:moveTo>
                  <a:cubicBezTo>
                    <a:pt x="1358" y="1"/>
                    <a:pt x="971" y="54"/>
                    <a:pt x="551" y="169"/>
                  </a:cubicBezTo>
                  <a:cubicBezTo>
                    <a:pt x="1" y="307"/>
                    <a:pt x="163" y="1093"/>
                    <a:pt x="655" y="1093"/>
                  </a:cubicBezTo>
                  <a:cubicBezTo>
                    <a:pt x="701" y="1093"/>
                    <a:pt x="750" y="1086"/>
                    <a:pt x="801" y="1071"/>
                  </a:cubicBezTo>
                  <a:cubicBezTo>
                    <a:pt x="1116" y="986"/>
                    <a:pt x="1406" y="947"/>
                    <a:pt x="1675" y="947"/>
                  </a:cubicBezTo>
                  <a:cubicBezTo>
                    <a:pt x="4804" y="947"/>
                    <a:pt x="4900" y="6366"/>
                    <a:pt x="4761" y="8490"/>
                  </a:cubicBezTo>
                  <a:cubicBezTo>
                    <a:pt x="4736" y="8803"/>
                    <a:pt x="4962" y="8960"/>
                    <a:pt x="5197" y="8960"/>
                  </a:cubicBezTo>
                  <a:cubicBezTo>
                    <a:pt x="5432" y="8960"/>
                    <a:pt x="5676" y="8803"/>
                    <a:pt x="5689" y="8490"/>
                  </a:cubicBezTo>
                  <a:cubicBezTo>
                    <a:pt x="5894" y="5725"/>
                    <a:pt x="5412" y="1"/>
                    <a:pt x="1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8"/>
            <p:cNvSpPr/>
            <p:nvPr/>
          </p:nvSpPr>
          <p:spPr>
            <a:xfrm>
              <a:off x="10669875" y="-720575"/>
              <a:ext cx="1146375" cy="1141600"/>
            </a:xfrm>
            <a:custGeom>
              <a:avLst/>
              <a:gdLst/>
              <a:ahLst/>
              <a:cxnLst/>
              <a:rect l="l" t="t" r="r" b="b"/>
              <a:pathLst>
                <a:path w="45855" h="45664" extrusionOk="0">
                  <a:moveTo>
                    <a:pt x="26745" y="1"/>
                  </a:moveTo>
                  <a:cubicBezTo>
                    <a:pt x="25798" y="1"/>
                    <a:pt x="24901" y="1239"/>
                    <a:pt x="25253" y="3192"/>
                  </a:cubicBezTo>
                  <a:cubicBezTo>
                    <a:pt x="25729" y="5698"/>
                    <a:pt x="25253" y="11513"/>
                    <a:pt x="22320" y="12891"/>
                  </a:cubicBezTo>
                  <a:cubicBezTo>
                    <a:pt x="21713" y="13177"/>
                    <a:pt x="21081" y="13285"/>
                    <a:pt x="20439" y="13285"/>
                  </a:cubicBezTo>
                  <a:cubicBezTo>
                    <a:pt x="18432" y="13285"/>
                    <a:pt x="16323" y="12230"/>
                    <a:pt x="14545" y="12230"/>
                  </a:cubicBezTo>
                  <a:cubicBezTo>
                    <a:pt x="14144" y="12230"/>
                    <a:pt x="13760" y="12283"/>
                    <a:pt x="13398" y="12415"/>
                  </a:cubicBezTo>
                  <a:cubicBezTo>
                    <a:pt x="10942" y="13317"/>
                    <a:pt x="13774" y="17478"/>
                    <a:pt x="15578" y="19107"/>
                  </a:cubicBezTo>
                  <a:cubicBezTo>
                    <a:pt x="17383" y="20736"/>
                    <a:pt x="17859" y="22992"/>
                    <a:pt x="14551" y="25523"/>
                  </a:cubicBezTo>
                  <a:cubicBezTo>
                    <a:pt x="11218" y="28054"/>
                    <a:pt x="3072" y="26300"/>
                    <a:pt x="1368" y="28856"/>
                  </a:cubicBezTo>
                  <a:cubicBezTo>
                    <a:pt x="0" y="30898"/>
                    <a:pt x="2739" y="32563"/>
                    <a:pt x="5928" y="32563"/>
                  </a:cubicBezTo>
                  <a:cubicBezTo>
                    <a:pt x="6772" y="32563"/>
                    <a:pt x="7647" y="32447"/>
                    <a:pt x="8486" y="32190"/>
                  </a:cubicBezTo>
                  <a:cubicBezTo>
                    <a:pt x="9587" y="31852"/>
                    <a:pt x="10471" y="31714"/>
                    <a:pt x="11185" y="31714"/>
                  </a:cubicBezTo>
                  <a:cubicBezTo>
                    <a:pt x="13072" y="31714"/>
                    <a:pt x="13775" y="32682"/>
                    <a:pt x="14175" y="33518"/>
                  </a:cubicBezTo>
                  <a:cubicBezTo>
                    <a:pt x="15679" y="36826"/>
                    <a:pt x="9413" y="45272"/>
                    <a:pt x="11794" y="45648"/>
                  </a:cubicBezTo>
                  <a:cubicBezTo>
                    <a:pt x="11853" y="45658"/>
                    <a:pt x="11915" y="45663"/>
                    <a:pt x="11981" y="45663"/>
                  </a:cubicBezTo>
                  <a:cubicBezTo>
                    <a:pt x="14567" y="45663"/>
                    <a:pt x="22232" y="38150"/>
                    <a:pt x="25679" y="37979"/>
                  </a:cubicBezTo>
                  <a:cubicBezTo>
                    <a:pt x="25716" y="37978"/>
                    <a:pt x="25753" y="37977"/>
                    <a:pt x="25790" y="37977"/>
                  </a:cubicBezTo>
                  <a:cubicBezTo>
                    <a:pt x="28932" y="37977"/>
                    <a:pt x="31467" y="43603"/>
                    <a:pt x="32770" y="43603"/>
                  </a:cubicBezTo>
                  <a:cubicBezTo>
                    <a:pt x="32910" y="43603"/>
                    <a:pt x="33037" y="43537"/>
                    <a:pt x="33147" y="43393"/>
                  </a:cubicBezTo>
                  <a:cubicBezTo>
                    <a:pt x="34300" y="41864"/>
                    <a:pt x="30566" y="36927"/>
                    <a:pt x="31619" y="34947"/>
                  </a:cubicBezTo>
                  <a:cubicBezTo>
                    <a:pt x="32671" y="32942"/>
                    <a:pt x="41017" y="34370"/>
                    <a:pt x="41117" y="32465"/>
                  </a:cubicBezTo>
                  <a:cubicBezTo>
                    <a:pt x="41193" y="30586"/>
                    <a:pt x="33899" y="28581"/>
                    <a:pt x="34752" y="24997"/>
                  </a:cubicBezTo>
                  <a:cubicBezTo>
                    <a:pt x="35604" y="21438"/>
                    <a:pt x="45854" y="20335"/>
                    <a:pt x="45704" y="18430"/>
                  </a:cubicBezTo>
                  <a:cubicBezTo>
                    <a:pt x="45554" y="16525"/>
                    <a:pt x="39488" y="17954"/>
                    <a:pt x="37132" y="16400"/>
                  </a:cubicBezTo>
                  <a:cubicBezTo>
                    <a:pt x="34752" y="14821"/>
                    <a:pt x="41193" y="8555"/>
                    <a:pt x="40340" y="7528"/>
                  </a:cubicBezTo>
                  <a:cubicBezTo>
                    <a:pt x="40220" y="7379"/>
                    <a:pt x="40040" y="7316"/>
                    <a:pt x="39808" y="7316"/>
                  </a:cubicBezTo>
                  <a:cubicBezTo>
                    <a:pt x="38480" y="7316"/>
                    <a:pt x="35465" y="9384"/>
                    <a:pt x="32409" y="9384"/>
                  </a:cubicBezTo>
                  <a:cubicBezTo>
                    <a:pt x="32212" y="9384"/>
                    <a:pt x="32016" y="9376"/>
                    <a:pt x="31819" y="9357"/>
                  </a:cubicBezTo>
                  <a:cubicBezTo>
                    <a:pt x="28010" y="9032"/>
                    <a:pt x="28686" y="1262"/>
                    <a:pt x="27533" y="310"/>
                  </a:cubicBezTo>
                  <a:cubicBezTo>
                    <a:pt x="27285" y="100"/>
                    <a:pt x="27013" y="1"/>
                    <a:pt x="26745" y="1"/>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8"/>
            <p:cNvSpPr/>
            <p:nvPr/>
          </p:nvSpPr>
          <p:spPr>
            <a:xfrm>
              <a:off x="11511700" y="-410200"/>
              <a:ext cx="95275" cy="153525"/>
            </a:xfrm>
            <a:custGeom>
              <a:avLst/>
              <a:gdLst/>
              <a:ahLst/>
              <a:cxnLst/>
              <a:rect l="l" t="t" r="r" b="b"/>
              <a:pathLst>
                <a:path w="3811" h="6141" extrusionOk="0">
                  <a:moveTo>
                    <a:pt x="2282" y="0"/>
                  </a:moveTo>
                  <a:cubicBezTo>
                    <a:pt x="2281" y="0"/>
                    <a:pt x="2156" y="50"/>
                    <a:pt x="1956" y="176"/>
                  </a:cubicBezTo>
                  <a:cubicBezTo>
                    <a:pt x="1755" y="301"/>
                    <a:pt x="1480" y="526"/>
                    <a:pt x="1204" y="827"/>
                  </a:cubicBezTo>
                  <a:cubicBezTo>
                    <a:pt x="903" y="1128"/>
                    <a:pt x="602" y="1504"/>
                    <a:pt x="377" y="2005"/>
                  </a:cubicBezTo>
                  <a:cubicBezTo>
                    <a:pt x="151" y="2506"/>
                    <a:pt x="1" y="3133"/>
                    <a:pt x="126" y="3785"/>
                  </a:cubicBezTo>
                  <a:cubicBezTo>
                    <a:pt x="201" y="4110"/>
                    <a:pt x="327" y="4436"/>
                    <a:pt x="502" y="4687"/>
                  </a:cubicBezTo>
                  <a:cubicBezTo>
                    <a:pt x="677" y="4963"/>
                    <a:pt x="903" y="5188"/>
                    <a:pt x="1129" y="5364"/>
                  </a:cubicBezTo>
                  <a:cubicBezTo>
                    <a:pt x="1354" y="5539"/>
                    <a:pt x="1580" y="5664"/>
                    <a:pt x="1805" y="5765"/>
                  </a:cubicBezTo>
                  <a:cubicBezTo>
                    <a:pt x="2031" y="5865"/>
                    <a:pt x="2256" y="5940"/>
                    <a:pt x="2457" y="5990"/>
                  </a:cubicBezTo>
                  <a:cubicBezTo>
                    <a:pt x="2657" y="6040"/>
                    <a:pt x="2833" y="6065"/>
                    <a:pt x="3008" y="6090"/>
                  </a:cubicBezTo>
                  <a:cubicBezTo>
                    <a:pt x="3159" y="6115"/>
                    <a:pt x="3309" y="6141"/>
                    <a:pt x="3434" y="6141"/>
                  </a:cubicBezTo>
                  <a:lnTo>
                    <a:pt x="3810" y="6141"/>
                  </a:lnTo>
                  <a:cubicBezTo>
                    <a:pt x="3810" y="6141"/>
                    <a:pt x="3710" y="6040"/>
                    <a:pt x="3510" y="5915"/>
                  </a:cubicBezTo>
                  <a:cubicBezTo>
                    <a:pt x="3309" y="5790"/>
                    <a:pt x="3033" y="5614"/>
                    <a:pt x="2733" y="5389"/>
                  </a:cubicBezTo>
                  <a:cubicBezTo>
                    <a:pt x="2557" y="5288"/>
                    <a:pt x="2407" y="5163"/>
                    <a:pt x="2256" y="5038"/>
                  </a:cubicBezTo>
                  <a:cubicBezTo>
                    <a:pt x="2106" y="4887"/>
                    <a:pt x="1931" y="4762"/>
                    <a:pt x="1805" y="4612"/>
                  </a:cubicBezTo>
                  <a:cubicBezTo>
                    <a:pt x="1730" y="4537"/>
                    <a:pt x="1680" y="4436"/>
                    <a:pt x="1605" y="4361"/>
                  </a:cubicBezTo>
                  <a:cubicBezTo>
                    <a:pt x="1555" y="4286"/>
                    <a:pt x="1505" y="4211"/>
                    <a:pt x="1454" y="4110"/>
                  </a:cubicBezTo>
                  <a:cubicBezTo>
                    <a:pt x="1354" y="3935"/>
                    <a:pt x="1304" y="3760"/>
                    <a:pt x="1254" y="3584"/>
                  </a:cubicBezTo>
                  <a:cubicBezTo>
                    <a:pt x="1204" y="3384"/>
                    <a:pt x="1204" y="3183"/>
                    <a:pt x="1229" y="2983"/>
                  </a:cubicBezTo>
                  <a:cubicBezTo>
                    <a:pt x="1229" y="2782"/>
                    <a:pt x="1279" y="2557"/>
                    <a:pt x="1329" y="2356"/>
                  </a:cubicBezTo>
                  <a:cubicBezTo>
                    <a:pt x="1429" y="1930"/>
                    <a:pt x="1580" y="1529"/>
                    <a:pt x="1730" y="1178"/>
                  </a:cubicBezTo>
                  <a:cubicBezTo>
                    <a:pt x="1881" y="827"/>
                    <a:pt x="2031" y="526"/>
                    <a:pt x="2131" y="326"/>
                  </a:cubicBezTo>
                  <a:cubicBezTo>
                    <a:pt x="2231" y="125"/>
                    <a:pt x="2282" y="0"/>
                    <a:pt x="2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8"/>
            <p:cNvSpPr/>
            <p:nvPr/>
          </p:nvSpPr>
          <p:spPr>
            <a:xfrm>
              <a:off x="11377000" y="54225"/>
              <a:ext cx="125950" cy="112650"/>
            </a:xfrm>
            <a:custGeom>
              <a:avLst/>
              <a:gdLst/>
              <a:ahLst/>
              <a:cxnLst/>
              <a:rect l="l" t="t" r="r" b="b"/>
              <a:pathLst>
                <a:path w="5038" h="4506" extrusionOk="0">
                  <a:moveTo>
                    <a:pt x="2892" y="1"/>
                  </a:moveTo>
                  <a:cubicBezTo>
                    <a:pt x="2776" y="1"/>
                    <a:pt x="2657" y="7"/>
                    <a:pt x="2532" y="20"/>
                  </a:cubicBezTo>
                  <a:cubicBezTo>
                    <a:pt x="2281" y="45"/>
                    <a:pt x="2030" y="95"/>
                    <a:pt x="1755" y="170"/>
                  </a:cubicBezTo>
                  <a:cubicBezTo>
                    <a:pt x="1504" y="245"/>
                    <a:pt x="1228" y="371"/>
                    <a:pt x="978" y="546"/>
                  </a:cubicBezTo>
                  <a:cubicBezTo>
                    <a:pt x="727" y="721"/>
                    <a:pt x="502" y="972"/>
                    <a:pt x="351" y="1223"/>
                  </a:cubicBezTo>
                  <a:cubicBezTo>
                    <a:pt x="176" y="1498"/>
                    <a:pt x="101" y="1799"/>
                    <a:pt x="50" y="2075"/>
                  </a:cubicBezTo>
                  <a:cubicBezTo>
                    <a:pt x="0" y="2651"/>
                    <a:pt x="126" y="3102"/>
                    <a:pt x="301" y="3478"/>
                  </a:cubicBezTo>
                  <a:cubicBezTo>
                    <a:pt x="627" y="4205"/>
                    <a:pt x="1053" y="4506"/>
                    <a:pt x="1053" y="4506"/>
                  </a:cubicBezTo>
                  <a:cubicBezTo>
                    <a:pt x="1053" y="4506"/>
                    <a:pt x="1028" y="4381"/>
                    <a:pt x="1003" y="4180"/>
                  </a:cubicBezTo>
                  <a:cubicBezTo>
                    <a:pt x="978" y="3955"/>
                    <a:pt x="928" y="3654"/>
                    <a:pt x="928" y="3328"/>
                  </a:cubicBezTo>
                  <a:cubicBezTo>
                    <a:pt x="928" y="2977"/>
                    <a:pt x="953" y="2601"/>
                    <a:pt x="1053" y="2275"/>
                  </a:cubicBezTo>
                  <a:cubicBezTo>
                    <a:pt x="1103" y="2100"/>
                    <a:pt x="1178" y="1950"/>
                    <a:pt x="1279" y="1824"/>
                  </a:cubicBezTo>
                  <a:cubicBezTo>
                    <a:pt x="1379" y="1699"/>
                    <a:pt x="1479" y="1574"/>
                    <a:pt x="1629" y="1473"/>
                  </a:cubicBezTo>
                  <a:cubicBezTo>
                    <a:pt x="1780" y="1373"/>
                    <a:pt x="1955" y="1298"/>
                    <a:pt x="2131" y="1223"/>
                  </a:cubicBezTo>
                  <a:cubicBezTo>
                    <a:pt x="2306" y="1148"/>
                    <a:pt x="2507" y="1072"/>
                    <a:pt x="2707" y="1022"/>
                  </a:cubicBezTo>
                  <a:cubicBezTo>
                    <a:pt x="2908" y="972"/>
                    <a:pt x="3108" y="922"/>
                    <a:pt x="3284" y="872"/>
                  </a:cubicBezTo>
                  <a:cubicBezTo>
                    <a:pt x="3484" y="822"/>
                    <a:pt x="3685" y="797"/>
                    <a:pt x="3835" y="747"/>
                  </a:cubicBezTo>
                  <a:cubicBezTo>
                    <a:pt x="4186" y="671"/>
                    <a:pt x="4487" y="621"/>
                    <a:pt x="4712" y="571"/>
                  </a:cubicBezTo>
                  <a:cubicBezTo>
                    <a:pt x="4913" y="521"/>
                    <a:pt x="5038" y="471"/>
                    <a:pt x="5038" y="471"/>
                  </a:cubicBezTo>
                  <a:cubicBezTo>
                    <a:pt x="5038" y="471"/>
                    <a:pt x="4938" y="421"/>
                    <a:pt x="4737" y="346"/>
                  </a:cubicBezTo>
                  <a:cubicBezTo>
                    <a:pt x="4612" y="295"/>
                    <a:pt x="4487" y="245"/>
                    <a:pt x="4336" y="220"/>
                  </a:cubicBezTo>
                  <a:cubicBezTo>
                    <a:pt x="4211" y="170"/>
                    <a:pt x="4035" y="120"/>
                    <a:pt x="3835" y="95"/>
                  </a:cubicBezTo>
                  <a:cubicBezTo>
                    <a:pt x="3659" y="70"/>
                    <a:pt x="3459" y="20"/>
                    <a:pt x="3233" y="20"/>
                  </a:cubicBezTo>
                  <a:cubicBezTo>
                    <a:pt x="3121" y="7"/>
                    <a:pt x="3008" y="1"/>
                    <a:pt x="2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8"/>
            <p:cNvSpPr/>
            <p:nvPr/>
          </p:nvSpPr>
          <p:spPr>
            <a:xfrm>
              <a:off x="11130750" y="-241025"/>
              <a:ext cx="72700" cy="166675"/>
            </a:xfrm>
            <a:custGeom>
              <a:avLst/>
              <a:gdLst/>
              <a:ahLst/>
              <a:cxnLst/>
              <a:rect l="l" t="t" r="r" b="b"/>
              <a:pathLst>
                <a:path w="2908" h="6667" extrusionOk="0">
                  <a:moveTo>
                    <a:pt x="527" y="0"/>
                  </a:moveTo>
                  <a:lnTo>
                    <a:pt x="527" y="0"/>
                  </a:lnTo>
                  <a:cubicBezTo>
                    <a:pt x="527" y="0"/>
                    <a:pt x="602" y="125"/>
                    <a:pt x="702" y="326"/>
                  </a:cubicBezTo>
                  <a:cubicBezTo>
                    <a:pt x="803" y="526"/>
                    <a:pt x="953" y="802"/>
                    <a:pt x="1128" y="1153"/>
                  </a:cubicBezTo>
                  <a:cubicBezTo>
                    <a:pt x="1429" y="1805"/>
                    <a:pt x="1805" y="2682"/>
                    <a:pt x="1755" y="3509"/>
                  </a:cubicBezTo>
                  <a:cubicBezTo>
                    <a:pt x="1730" y="3709"/>
                    <a:pt x="1705" y="3910"/>
                    <a:pt x="1655" y="4110"/>
                  </a:cubicBezTo>
                  <a:cubicBezTo>
                    <a:pt x="1605" y="4311"/>
                    <a:pt x="1529" y="4486"/>
                    <a:pt x="1454" y="4687"/>
                  </a:cubicBezTo>
                  <a:cubicBezTo>
                    <a:pt x="1354" y="4862"/>
                    <a:pt x="1254" y="5038"/>
                    <a:pt x="1154" y="5213"/>
                  </a:cubicBezTo>
                  <a:cubicBezTo>
                    <a:pt x="1028" y="5364"/>
                    <a:pt x="928" y="5539"/>
                    <a:pt x="803" y="5664"/>
                  </a:cubicBezTo>
                  <a:cubicBezTo>
                    <a:pt x="577" y="5965"/>
                    <a:pt x="377" y="6216"/>
                    <a:pt x="226" y="6391"/>
                  </a:cubicBezTo>
                  <a:cubicBezTo>
                    <a:pt x="76" y="6541"/>
                    <a:pt x="1" y="6667"/>
                    <a:pt x="1" y="6667"/>
                  </a:cubicBezTo>
                  <a:cubicBezTo>
                    <a:pt x="1" y="6667"/>
                    <a:pt x="126" y="6642"/>
                    <a:pt x="352" y="6567"/>
                  </a:cubicBezTo>
                  <a:cubicBezTo>
                    <a:pt x="452" y="6541"/>
                    <a:pt x="602" y="6491"/>
                    <a:pt x="753" y="6416"/>
                  </a:cubicBezTo>
                  <a:cubicBezTo>
                    <a:pt x="903" y="6366"/>
                    <a:pt x="1053" y="6291"/>
                    <a:pt x="1229" y="6166"/>
                  </a:cubicBezTo>
                  <a:cubicBezTo>
                    <a:pt x="1429" y="6065"/>
                    <a:pt x="1605" y="5940"/>
                    <a:pt x="1780" y="5790"/>
                  </a:cubicBezTo>
                  <a:cubicBezTo>
                    <a:pt x="1880" y="5689"/>
                    <a:pt x="1956" y="5614"/>
                    <a:pt x="2056" y="5514"/>
                  </a:cubicBezTo>
                  <a:cubicBezTo>
                    <a:pt x="2131" y="5414"/>
                    <a:pt x="2231" y="5313"/>
                    <a:pt x="2306" y="5213"/>
                  </a:cubicBezTo>
                  <a:cubicBezTo>
                    <a:pt x="2457" y="4988"/>
                    <a:pt x="2607" y="4737"/>
                    <a:pt x="2707" y="4436"/>
                  </a:cubicBezTo>
                  <a:cubicBezTo>
                    <a:pt x="2833" y="4161"/>
                    <a:pt x="2858" y="3860"/>
                    <a:pt x="2883" y="3559"/>
                  </a:cubicBezTo>
                  <a:cubicBezTo>
                    <a:pt x="2908" y="2932"/>
                    <a:pt x="2758" y="2356"/>
                    <a:pt x="2507" y="1880"/>
                  </a:cubicBezTo>
                  <a:cubicBezTo>
                    <a:pt x="2256" y="1404"/>
                    <a:pt x="1930" y="1028"/>
                    <a:pt x="1655" y="752"/>
                  </a:cubicBezTo>
                  <a:cubicBezTo>
                    <a:pt x="1354" y="476"/>
                    <a:pt x="1078" y="276"/>
                    <a:pt x="853" y="176"/>
                  </a:cubicBezTo>
                  <a:cubicBezTo>
                    <a:pt x="652" y="50"/>
                    <a:pt x="527" y="0"/>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443;p28">
            <a:extLst>
              <a:ext uri="{FF2B5EF4-FFF2-40B4-BE49-F238E27FC236}">
                <a16:creationId xmlns:a16="http://schemas.microsoft.com/office/drawing/2014/main" id="{3F5B234F-D83D-EA33-3BCA-7F9A519E8CAC}"/>
              </a:ext>
            </a:extLst>
          </p:cNvPr>
          <p:cNvGrpSpPr/>
          <p:nvPr/>
        </p:nvGrpSpPr>
        <p:grpSpPr>
          <a:xfrm rot="5400000" flipH="1">
            <a:off x="5733615" y="2716392"/>
            <a:ext cx="1257209" cy="1143229"/>
            <a:chOff x="10355000" y="-1098325"/>
            <a:chExt cx="1924750" cy="1750250"/>
          </a:xfrm>
        </p:grpSpPr>
        <p:sp>
          <p:nvSpPr>
            <p:cNvPr id="2665" name="Google Shape;2444;p28">
              <a:extLst>
                <a:ext uri="{FF2B5EF4-FFF2-40B4-BE49-F238E27FC236}">
                  <a16:creationId xmlns:a16="http://schemas.microsoft.com/office/drawing/2014/main" id="{07A8F0A9-DEA1-2D52-B14F-BBE56FBE0B74}"/>
                </a:ext>
              </a:extLst>
            </p:cNvPr>
            <p:cNvSpPr/>
            <p:nvPr/>
          </p:nvSpPr>
          <p:spPr>
            <a:xfrm>
              <a:off x="10355000" y="-1098325"/>
              <a:ext cx="1924750" cy="1750250"/>
            </a:xfrm>
            <a:custGeom>
              <a:avLst/>
              <a:gdLst/>
              <a:ahLst/>
              <a:cxnLst/>
              <a:rect l="l" t="t" r="r" b="b"/>
              <a:pathLst>
                <a:path w="76990" h="70010" extrusionOk="0">
                  <a:moveTo>
                    <a:pt x="37766" y="1"/>
                  </a:moveTo>
                  <a:cubicBezTo>
                    <a:pt x="31054" y="1"/>
                    <a:pt x="33023" y="10218"/>
                    <a:pt x="35016" y="16172"/>
                  </a:cubicBezTo>
                  <a:cubicBezTo>
                    <a:pt x="37020" y="22135"/>
                    <a:pt x="36927" y="26406"/>
                    <a:pt x="32459" y="26406"/>
                  </a:cubicBezTo>
                  <a:cubicBezTo>
                    <a:pt x="32345" y="26406"/>
                    <a:pt x="32228" y="26403"/>
                    <a:pt x="32108" y="26397"/>
                  </a:cubicBezTo>
                  <a:cubicBezTo>
                    <a:pt x="28518" y="26210"/>
                    <a:pt x="23630" y="21614"/>
                    <a:pt x="20057" y="21614"/>
                  </a:cubicBezTo>
                  <a:cubicBezTo>
                    <a:pt x="18842" y="21614"/>
                    <a:pt x="17779" y="22146"/>
                    <a:pt x="16970" y="23565"/>
                  </a:cubicBezTo>
                  <a:cubicBezTo>
                    <a:pt x="14514" y="27876"/>
                    <a:pt x="22960" y="31385"/>
                    <a:pt x="25467" y="34117"/>
                  </a:cubicBezTo>
                  <a:cubicBezTo>
                    <a:pt x="26711" y="35474"/>
                    <a:pt x="29958" y="39815"/>
                    <a:pt x="22884" y="39815"/>
                  </a:cubicBezTo>
                  <a:cubicBezTo>
                    <a:pt x="22123" y="39815"/>
                    <a:pt x="21243" y="39765"/>
                    <a:pt x="20229" y="39656"/>
                  </a:cubicBezTo>
                  <a:cubicBezTo>
                    <a:pt x="16280" y="39229"/>
                    <a:pt x="12463" y="38696"/>
                    <a:pt x="9235" y="38696"/>
                  </a:cubicBezTo>
                  <a:cubicBezTo>
                    <a:pt x="3919" y="38696"/>
                    <a:pt x="197" y="40142"/>
                    <a:pt x="103" y="45896"/>
                  </a:cubicBezTo>
                  <a:cubicBezTo>
                    <a:pt x="1" y="51235"/>
                    <a:pt x="3477" y="53020"/>
                    <a:pt x="7775" y="53020"/>
                  </a:cubicBezTo>
                  <a:cubicBezTo>
                    <a:pt x="10822" y="53020"/>
                    <a:pt x="14281" y="52123"/>
                    <a:pt x="17171" y="50959"/>
                  </a:cubicBezTo>
                  <a:cubicBezTo>
                    <a:pt x="19988" y="49828"/>
                    <a:pt x="21861" y="49369"/>
                    <a:pt x="23057" y="49369"/>
                  </a:cubicBezTo>
                  <a:cubicBezTo>
                    <a:pt x="26287" y="49369"/>
                    <a:pt x="24576" y="52720"/>
                    <a:pt x="23186" y="55245"/>
                  </a:cubicBezTo>
                  <a:cubicBezTo>
                    <a:pt x="21507" y="58327"/>
                    <a:pt x="12083" y="64117"/>
                    <a:pt x="17096" y="68428"/>
                  </a:cubicBezTo>
                  <a:cubicBezTo>
                    <a:pt x="18017" y="69224"/>
                    <a:pt x="18907" y="69563"/>
                    <a:pt x="19767" y="69563"/>
                  </a:cubicBezTo>
                  <a:cubicBezTo>
                    <a:pt x="23561" y="69563"/>
                    <a:pt x="26773" y="62969"/>
                    <a:pt x="29552" y="60007"/>
                  </a:cubicBezTo>
                  <a:cubicBezTo>
                    <a:pt x="31407" y="58028"/>
                    <a:pt x="34154" y="56451"/>
                    <a:pt x="36712" y="56451"/>
                  </a:cubicBezTo>
                  <a:cubicBezTo>
                    <a:pt x="38854" y="56451"/>
                    <a:pt x="40864" y="57557"/>
                    <a:pt x="42108" y="60458"/>
                  </a:cubicBezTo>
                  <a:cubicBezTo>
                    <a:pt x="44272" y="65546"/>
                    <a:pt x="44754" y="70010"/>
                    <a:pt x="47932" y="70010"/>
                  </a:cubicBezTo>
                  <a:cubicBezTo>
                    <a:pt x="48730" y="70010"/>
                    <a:pt x="49698" y="69728"/>
                    <a:pt x="50905" y="69104"/>
                  </a:cubicBezTo>
                  <a:cubicBezTo>
                    <a:pt x="57472" y="65696"/>
                    <a:pt x="45467" y="57049"/>
                    <a:pt x="47748" y="53415"/>
                  </a:cubicBezTo>
                  <a:cubicBezTo>
                    <a:pt x="50003" y="49781"/>
                    <a:pt x="60229" y="53866"/>
                    <a:pt x="60229" y="48879"/>
                  </a:cubicBezTo>
                  <a:cubicBezTo>
                    <a:pt x="60229" y="43891"/>
                    <a:pt x="50454" y="45470"/>
                    <a:pt x="50229" y="42062"/>
                  </a:cubicBezTo>
                  <a:cubicBezTo>
                    <a:pt x="50041" y="39221"/>
                    <a:pt x="52534" y="37807"/>
                    <a:pt x="59421" y="37807"/>
                  </a:cubicBezTo>
                  <a:cubicBezTo>
                    <a:pt x="60797" y="37807"/>
                    <a:pt x="62348" y="37864"/>
                    <a:pt x="64088" y="37976"/>
                  </a:cubicBezTo>
                  <a:cubicBezTo>
                    <a:pt x="64527" y="38005"/>
                    <a:pt x="64953" y="38019"/>
                    <a:pt x="65364" y="38019"/>
                  </a:cubicBezTo>
                  <a:cubicBezTo>
                    <a:pt x="74749" y="38019"/>
                    <a:pt x="76990" y="30824"/>
                    <a:pt x="72284" y="25470"/>
                  </a:cubicBezTo>
                  <a:cubicBezTo>
                    <a:pt x="71344" y="24406"/>
                    <a:pt x="70086" y="23986"/>
                    <a:pt x="68655" y="23986"/>
                  </a:cubicBezTo>
                  <a:cubicBezTo>
                    <a:pt x="63284" y="23986"/>
                    <a:pt x="55468" y="29900"/>
                    <a:pt x="52823" y="29900"/>
                  </a:cubicBezTo>
                  <a:cubicBezTo>
                    <a:pt x="52470" y="29900"/>
                    <a:pt x="52209" y="29794"/>
                    <a:pt x="52058" y="29555"/>
                  </a:cubicBezTo>
                  <a:cubicBezTo>
                    <a:pt x="50454" y="27074"/>
                    <a:pt x="57096" y="24894"/>
                    <a:pt x="57497" y="21159"/>
                  </a:cubicBezTo>
                  <a:cubicBezTo>
                    <a:pt x="57736" y="19145"/>
                    <a:pt x="56559" y="18104"/>
                    <a:pt x="55001" y="18104"/>
                  </a:cubicBezTo>
                  <a:cubicBezTo>
                    <a:pt x="53787" y="18104"/>
                    <a:pt x="52342" y="18736"/>
                    <a:pt x="51156" y="20031"/>
                  </a:cubicBezTo>
                  <a:cubicBezTo>
                    <a:pt x="49768" y="21534"/>
                    <a:pt x="47908" y="22447"/>
                    <a:pt x="46266" y="22447"/>
                  </a:cubicBezTo>
                  <a:cubicBezTo>
                    <a:pt x="44676" y="22447"/>
                    <a:pt x="43290" y="21590"/>
                    <a:pt x="42735" y="19580"/>
                  </a:cubicBezTo>
                  <a:cubicBezTo>
                    <a:pt x="41607" y="15470"/>
                    <a:pt x="45918" y="708"/>
                    <a:pt x="38424" y="31"/>
                  </a:cubicBezTo>
                  <a:cubicBezTo>
                    <a:pt x="38196" y="11"/>
                    <a:pt x="37977" y="1"/>
                    <a:pt x="37766" y="1"/>
                  </a:cubicBezTo>
                  <a:close/>
                </a:path>
              </a:pathLst>
            </a:custGeom>
            <a:solidFill>
              <a:schemeClr val="accent3"/>
            </a:solidFill>
            <a:ln>
              <a:noFill/>
            </a:ln>
            <a:effectLst>
              <a:outerShdw blurRad="228600" dist="57150" dir="5400000" algn="bl" rotWithShape="0">
                <a:schemeClr val="dk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445;p28">
              <a:extLst>
                <a:ext uri="{FF2B5EF4-FFF2-40B4-BE49-F238E27FC236}">
                  <a16:creationId xmlns:a16="http://schemas.microsoft.com/office/drawing/2014/main" id="{C880F468-35BB-15C3-B654-3C319A2DAD0E}"/>
                </a:ext>
              </a:extLst>
            </p:cNvPr>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446;p28">
              <a:extLst>
                <a:ext uri="{FF2B5EF4-FFF2-40B4-BE49-F238E27FC236}">
                  <a16:creationId xmlns:a16="http://schemas.microsoft.com/office/drawing/2014/main" id="{59D52E71-A46A-8225-1FD7-4DEFC46548E9}"/>
                </a:ext>
              </a:extLst>
            </p:cNvPr>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447;p28">
              <a:extLst>
                <a:ext uri="{FF2B5EF4-FFF2-40B4-BE49-F238E27FC236}">
                  <a16:creationId xmlns:a16="http://schemas.microsoft.com/office/drawing/2014/main" id="{BC507610-2944-A5AD-70F6-94B56C7C0ABD}"/>
                </a:ext>
              </a:extLst>
            </p:cNvPr>
            <p:cNvSpPr/>
            <p:nvPr/>
          </p:nvSpPr>
          <p:spPr>
            <a:xfrm>
              <a:off x="10802425" y="-242625"/>
              <a:ext cx="50150" cy="38925"/>
            </a:xfrm>
            <a:custGeom>
              <a:avLst/>
              <a:gdLst/>
              <a:ahLst/>
              <a:cxnLst/>
              <a:rect l="l" t="t" r="r" b="b"/>
              <a:pathLst>
                <a:path w="2006" h="1557" extrusionOk="0">
                  <a:moveTo>
                    <a:pt x="1174" y="0"/>
                  </a:moveTo>
                  <a:cubicBezTo>
                    <a:pt x="1004" y="0"/>
                    <a:pt x="823" y="45"/>
                    <a:pt x="652" y="139"/>
                  </a:cubicBezTo>
                  <a:cubicBezTo>
                    <a:pt x="201" y="365"/>
                    <a:pt x="1" y="866"/>
                    <a:pt x="201" y="1217"/>
                  </a:cubicBezTo>
                  <a:cubicBezTo>
                    <a:pt x="326" y="1435"/>
                    <a:pt x="577" y="1557"/>
                    <a:pt x="858" y="1557"/>
                  </a:cubicBezTo>
                  <a:cubicBezTo>
                    <a:pt x="1028" y="1557"/>
                    <a:pt x="1209" y="1512"/>
                    <a:pt x="1379" y="1417"/>
                  </a:cubicBezTo>
                  <a:cubicBezTo>
                    <a:pt x="1805" y="1167"/>
                    <a:pt x="2006" y="691"/>
                    <a:pt x="1830" y="340"/>
                  </a:cubicBezTo>
                  <a:cubicBezTo>
                    <a:pt x="1706" y="121"/>
                    <a:pt x="1454" y="0"/>
                    <a:pt x="11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448;p28">
              <a:extLst>
                <a:ext uri="{FF2B5EF4-FFF2-40B4-BE49-F238E27FC236}">
                  <a16:creationId xmlns:a16="http://schemas.microsoft.com/office/drawing/2014/main" id="{59F2BB7B-2CD6-9C63-0D37-17EEE97BA858}"/>
                </a:ext>
              </a:extLst>
            </p:cNvPr>
            <p:cNvSpPr/>
            <p:nvPr/>
          </p:nvSpPr>
          <p:spPr>
            <a:xfrm>
              <a:off x="11264850" y="430300"/>
              <a:ext cx="49525" cy="39250"/>
            </a:xfrm>
            <a:custGeom>
              <a:avLst/>
              <a:gdLst/>
              <a:ahLst/>
              <a:cxnLst/>
              <a:rect l="l" t="t" r="r" b="b"/>
              <a:pathLst>
                <a:path w="1981" h="1570" extrusionOk="0">
                  <a:moveTo>
                    <a:pt x="1148" y="1"/>
                  </a:moveTo>
                  <a:cubicBezTo>
                    <a:pt x="978" y="1"/>
                    <a:pt x="797" y="45"/>
                    <a:pt x="627" y="140"/>
                  </a:cubicBezTo>
                  <a:cubicBezTo>
                    <a:pt x="201" y="390"/>
                    <a:pt x="0" y="867"/>
                    <a:pt x="176" y="1217"/>
                  </a:cubicBezTo>
                  <a:cubicBezTo>
                    <a:pt x="301" y="1452"/>
                    <a:pt x="553" y="1570"/>
                    <a:pt x="835" y="1570"/>
                  </a:cubicBezTo>
                  <a:cubicBezTo>
                    <a:pt x="1005" y="1570"/>
                    <a:pt x="1184" y="1528"/>
                    <a:pt x="1353" y="1443"/>
                  </a:cubicBezTo>
                  <a:cubicBezTo>
                    <a:pt x="1780" y="1192"/>
                    <a:pt x="1980" y="691"/>
                    <a:pt x="1805" y="340"/>
                  </a:cubicBezTo>
                  <a:cubicBezTo>
                    <a:pt x="1680" y="122"/>
                    <a:pt x="1429" y="1"/>
                    <a:pt x="11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449;p28">
              <a:extLst>
                <a:ext uri="{FF2B5EF4-FFF2-40B4-BE49-F238E27FC236}">
                  <a16:creationId xmlns:a16="http://schemas.microsoft.com/office/drawing/2014/main" id="{F3F8CBE6-CB6B-1A41-499B-9A31E9100575}"/>
                </a:ext>
              </a:extLst>
            </p:cNvPr>
            <p:cNvSpPr/>
            <p:nvPr/>
          </p:nvSpPr>
          <p:spPr>
            <a:xfrm>
              <a:off x="10398625" y="-95275"/>
              <a:ext cx="220875" cy="149625"/>
            </a:xfrm>
            <a:custGeom>
              <a:avLst/>
              <a:gdLst/>
              <a:ahLst/>
              <a:cxnLst/>
              <a:rect l="l" t="t" r="r" b="b"/>
              <a:pathLst>
                <a:path w="8835" h="5985" extrusionOk="0">
                  <a:moveTo>
                    <a:pt x="7381" y="0"/>
                  </a:moveTo>
                  <a:cubicBezTo>
                    <a:pt x="3923" y="0"/>
                    <a:pt x="408" y="1703"/>
                    <a:pt x="37" y="5524"/>
                  </a:cubicBezTo>
                  <a:cubicBezTo>
                    <a:pt x="0" y="5834"/>
                    <a:pt x="215" y="5984"/>
                    <a:pt x="450" y="5984"/>
                  </a:cubicBezTo>
                  <a:cubicBezTo>
                    <a:pt x="690" y="5984"/>
                    <a:pt x="952" y="5827"/>
                    <a:pt x="990" y="5524"/>
                  </a:cubicBezTo>
                  <a:cubicBezTo>
                    <a:pt x="1288" y="2316"/>
                    <a:pt x="4434" y="951"/>
                    <a:pt x="7404" y="951"/>
                  </a:cubicBezTo>
                  <a:cubicBezTo>
                    <a:pt x="7682" y="951"/>
                    <a:pt x="7960" y="964"/>
                    <a:pt x="8233" y="987"/>
                  </a:cubicBezTo>
                  <a:cubicBezTo>
                    <a:pt x="8248" y="988"/>
                    <a:pt x="8263" y="989"/>
                    <a:pt x="8278" y="989"/>
                  </a:cubicBezTo>
                  <a:cubicBezTo>
                    <a:pt x="8834" y="989"/>
                    <a:pt x="8819" y="84"/>
                    <a:pt x="8233" y="35"/>
                  </a:cubicBezTo>
                  <a:cubicBezTo>
                    <a:pt x="7950" y="12"/>
                    <a:pt x="7666" y="0"/>
                    <a:pt x="7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450;p28">
              <a:extLst>
                <a:ext uri="{FF2B5EF4-FFF2-40B4-BE49-F238E27FC236}">
                  <a16:creationId xmlns:a16="http://schemas.microsoft.com/office/drawing/2014/main" id="{51228523-C245-C70B-F9EC-7E5B8A9D2AB2}"/>
                </a:ext>
              </a:extLst>
            </p:cNvPr>
            <p:cNvSpPr/>
            <p:nvPr/>
          </p:nvSpPr>
          <p:spPr>
            <a:xfrm>
              <a:off x="11486225" y="476450"/>
              <a:ext cx="152225" cy="107350"/>
            </a:xfrm>
            <a:custGeom>
              <a:avLst/>
              <a:gdLst/>
              <a:ahLst/>
              <a:cxnLst/>
              <a:rect l="l" t="t" r="r" b="b"/>
              <a:pathLst>
                <a:path w="6089" h="4294" extrusionOk="0">
                  <a:moveTo>
                    <a:pt x="593" y="0"/>
                  </a:moveTo>
                  <a:cubicBezTo>
                    <a:pt x="294" y="0"/>
                    <a:pt x="0" y="223"/>
                    <a:pt x="118" y="574"/>
                  </a:cubicBezTo>
                  <a:cubicBezTo>
                    <a:pt x="727" y="2524"/>
                    <a:pt x="2176" y="4293"/>
                    <a:pt x="4131" y="4293"/>
                  </a:cubicBezTo>
                  <a:cubicBezTo>
                    <a:pt x="4588" y="4293"/>
                    <a:pt x="5073" y="4197"/>
                    <a:pt x="5581" y="3983"/>
                  </a:cubicBezTo>
                  <a:cubicBezTo>
                    <a:pt x="6089" y="3762"/>
                    <a:pt x="5800" y="3037"/>
                    <a:pt x="5313" y="3037"/>
                  </a:cubicBezTo>
                  <a:cubicBezTo>
                    <a:pt x="5247" y="3037"/>
                    <a:pt x="5177" y="3051"/>
                    <a:pt x="5105" y="3081"/>
                  </a:cubicBezTo>
                  <a:cubicBezTo>
                    <a:pt x="4761" y="3231"/>
                    <a:pt x="4430" y="3299"/>
                    <a:pt x="4116" y="3299"/>
                  </a:cubicBezTo>
                  <a:cubicBezTo>
                    <a:pt x="2650" y="3299"/>
                    <a:pt x="1549" y="1819"/>
                    <a:pt x="1095" y="374"/>
                  </a:cubicBezTo>
                  <a:cubicBezTo>
                    <a:pt x="1022" y="113"/>
                    <a:pt x="806"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451;p28">
              <a:extLst>
                <a:ext uri="{FF2B5EF4-FFF2-40B4-BE49-F238E27FC236}">
                  <a16:creationId xmlns:a16="http://schemas.microsoft.com/office/drawing/2014/main" id="{52FBAE54-5DF6-A291-5EE5-F3B724FC6E9B}"/>
                </a:ext>
              </a:extLst>
            </p:cNvPr>
            <p:cNvSpPr/>
            <p:nvPr/>
          </p:nvSpPr>
          <p:spPr>
            <a:xfrm>
              <a:off x="10796125" y="-519650"/>
              <a:ext cx="174600" cy="66050"/>
            </a:xfrm>
            <a:custGeom>
              <a:avLst/>
              <a:gdLst/>
              <a:ahLst/>
              <a:cxnLst/>
              <a:rect l="l" t="t" r="r" b="b"/>
              <a:pathLst>
                <a:path w="6984" h="2642" extrusionOk="0">
                  <a:moveTo>
                    <a:pt x="3336" y="1"/>
                  </a:moveTo>
                  <a:cubicBezTo>
                    <a:pt x="2056" y="1"/>
                    <a:pt x="870" y="559"/>
                    <a:pt x="178" y="1972"/>
                  </a:cubicBezTo>
                  <a:cubicBezTo>
                    <a:pt x="0" y="2359"/>
                    <a:pt x="320" y="2642"/>
                    <a:pt x="644" y="2642"/>
                  </a:cubicBezTo>
                  <a:cubicBezTo>
                    <a:pt x="825" y="2642"/>
                    <a:pt x="1006" y="2554"/>
                    <a:pt x="1105" y="2348"/>
                  </a:cubicBezTo>
                  <a:cubicBezTo>
                    <a:pt x="1593" y="1371"/>
                    <a:pt x="2438" y="994"/>
                    <a:pt x="3355" y="994"/>
                  </a:cubicBezTo>
                  <a:cubicBezTo>
                    <a:pt x="4225" y="994"/>
                    <a:pt x="5160" y="1334"/>
                    <a:pt x="5917" y="1822"/>
                  </a:cubicBezTo>
                  <a:cubicBezTo>
                    <a:pt x="6007" y="1875"/>
                    <a:pt x="6099" y="1898"/>
                    <a:pt x="6186" y="1898"/>
                  </a:cubicBezTo>
                  <a:cubicBezTo>
                    <a:pt x="6635" y="1898"/>
                    <a:pt x="6984" y="1292"/>
                    <a:pt x="6544" y="1020"/>
                  </a:cubicBezTo>
                  <a:cubicBezTo>
                    <a:pt x="5568" y="400"/>
                    <a:pt x="4418" y="1"/>
                    <a:pt x="3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452;p28">
              <a:extLst>
                <a:ext uri="{FF2B5EF4-FFF2-40B4-BE49-F238E27FC236}">
                  <a16:creationId xmlns:a16="http://schemas.microsoft.com/office/drawing/2014/main" id="{CAA8F1A4-2975-9838-996A-0FED37DD04BE}"/>
                </a:ext>
              </a:extLst>
            </p:cNvPr>
            <p:cNvSpPr/>
            <p:nvPr/>
          </p:nvSpPr>
          <p:spPr>
            <a:xfrm>
              <a:off x="11258600" y="-1062925"/>
              <a:ext cx="147375" cy="224000"/>
            </a:xfrm>
            <a:custGeom>
              <a:avLst/>
              <a:gdLst/>
              <a:ahLst/>
              <a:cxnLst/>
              <a:rect l="l" t="t" r="r" b="b"/>
              <a:pathLst>
                <a:path w="5895" h="8960" extrusionOk="0">
                  <a:moveTo>
                    <a:pt x="1716" y="1"/>
                  </a:moveTo>
                  <a:cubicBezTo>
                    <a:pt x="1358" y="1"/>
                    <a:pt x="971" y="54"/>
                    <a:pt x="551" y="169"/>
                  </a:cubicBezTo>
                  <a:cubicBezTo>
                    <a:pt x="1" y="307"/>
                    <a:pt x="163" y="1093"/>
                    <a:pt x="655" y="1093"/>
                  </a:cubicBezTo>
                  <a:cubicBezTo>
                    <a:pt x="701" y="1093"/>
                    <a:pt x="750" y="1086"/>
                    <a:pt x="801" y="1071"/>
                  </a:cubicBezTo>
                  <a:cubicBezTo>
                    <a:pt x="1116" y="986"/>
                    <a:pt x="1406" y="947"/>
                    <a:pt x="1675" y="947"/>
                  </a:cubicBezTo>
                  <a:cubicBezTo>
                    <a:pt x="4804" y="947"/>
                    <a:pt x="4900" y="6366"/>
                    <a:pt x="4761" y="8490"/>
                  </a:cubicBezTo>
                  <a:cubicBezTo>
                    <a:pt x="4736" y="8803"/>
                    <a:pt x="4962" y="8960"/>
                    <a:pt x="5197" y="8960"/>
                  </a:cubicBezTo>
                  <a:cubicBezTo>
                    <a:pt x="5432" y="8960"/>
                    <a:pt x="5676" y="8803"/>
                    <a:pt x="5689" y="8490"/>
                  </a:cubicBezTo>
                  <a:cubicBezTo>
                    <a:pt x="5894" y="5725"/>
                    <a:pt x="5412" y="1"/>
                    <a:pt x="1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453;p28">
              <a:extLst>
                <a:ext uri="{FF2B5EF4-FFF2-40B4-BE49-F238E27FC236}">
                  <a16:creationId xmlns:a16="http://schemas.microsoft.com/office/drawing/2014/main" id="{024F3614-4E6D-8181-B5A6-DA7608BC39D4}"/>
                </a:ext>
              </a:extLst>
            </p:cNvPr>
            <p:cNvSpPr/>
            <p:nvPr/>
          </p:nvSpPr>
          <p:spPr>
            <a:xfrm>
              <a:off x="10669875" y="-720575"/>
              <a:ext cx="1146375" cy="1141600"/>
            </a:xfrm>
            <a:custGeom>
              <a:avLst/>
              <a:gdLst/>
              <a:ahLst/>
              <a:cxnLst/>
              <a:rect l="l" t="t" r="r" b="b"/>
              <a:pathLst>
                <a:path w="45855" h="45664" extrusionOk="0">
                  <a:moveTo>
                    <a:pt x="26745" y="1"/>
                  </a:moveTo>
                  <a:cubicBezTo>
                    <a:pt x="25798" y="1"/>
                    <a:pt x="24901" y="1239"/>
                    <a:pt x="25253" y="3192"/>
                  </a:cubicBezTo>
                  <a:cubicBezTo>
                    <a:pt x="25729" y="5698"/>
                    <a:pt x="25253" y="11513"/>
                    <a:pt x="22320" y="12891"/>
                  </a:cubicBezTo>
                  <a:cubicBezTo>
                    <a:pt x="21713" y="13177"/>
                    <a:pt x="21081" y="13285"/>
                    <a:pt x="20439" y="13285"/>
                  </a:cubicBezTo>
                  <a:cubicBezTo>
                    <a:pt x="18432" y="13285"/>
                    <a:pt x="16323" y="12230"/>
                    <a:pt x="14545" y="12230"/>
                  </a:cubicBezTo>
                  <a:cubicBezTo>
                    <a:pt x="14144" y="12230"/>
                    <a:pt x="13760" y="12283"/>
                    <a:pt x="13398" y="12415"/>
                  </a:cubicBezTo>
                  <a:cubicBezTo>
                    <a:pt x="10942" y="13317"/>
                    <a:pt x="13774" y="17478"/>
                    <a:pt x="15578" y="19107"/>
                  </a:cubicBezTo>
                  <a:cubicBezTo>
                    <a:pt x="17383" y="20736"/>
                    <a:pt x="17859" y="22992"/>
                    <a:pt x="14551" y="25523"/>
                  </a:cubicBezTo>
                  <a:cubicBezTo>
                    <a:pt x="11218" y="28054"/>
                    <a:pt x="3072" y="26300"/>
                    <a:pt x="1368" y="28856"/>
                  </a:cubicBezTo>
                  <a:cubicBezTo>
                    <a:pt x="0" y="30898"/>
                    <a:pt x="2739" y="32563"/>
                    <a:pt x="5928" y="32563"/>
                  </a:cubicBezTo>
                  <a:cubicBezTo>
                    <a:pt x="6772" y="32563"/>
                    <a:pt x="7647" y="32447"/>
                    <a:pt x="8486" y="32190"/>
                  </a:cubicBezTo>
                  <a:cubicBezTo>
                    <a:pt x="9587" y="31852"/>
                    <a:pt x="10471" y="31714"/>
                    <a:pt x="11185" y="31714"/>
                  </a:cubicBezTo>
                  <a:cubicBezTo>
                    <a:pt x="13072" y="31714"/>
                    <a:pt x="13775" y="32682"/>
                    <a:pt x="14175" y="33518"/>
                  </a:cubicBezTo>
                  <a:cubicBezTo>
                    <a:pt x="15679" y="36826"/>
                    <a:pt x="9413" y="45272"/>
                    <a:pt x="11794" y="45648"/>
                  </a:cubicBezTo>
                  <a:cubicBezTo>
                    <a:pt x="11853" y="45658"/>
                    <a:pt x="11915" y="45663"/>
                    <a:pt x="11981" y="45663"/>
                  </a:cubicBezTo>
                  <a:cubicBezTo>
                    <a:pt x="14567" y="45663"/>
                    <a:pt x="22232" y="38150"/>
                    <a:pt x="25679" y="37979"/>
                  </a:cubicBezTo>
                  <a:cubicBezTo>
                    <a:pt x="25716" y="37978"/>
                    <a:pt x="25753" y="37977"/>
                    <a:pt x="25790" y="37977"/>
                  </a:cubicBezTo>
                  <a:cubicBezTo>
                    <a:pt x="28932" y="37977"/>
                    <a:pt x="31467" y="43603"/>
                    <a:pt x="32770" y="43603"/>
                  </a:cubicBezTo>
                  <a:cubicBezTo>
                    <a:pt x="32910" y="43603"/>
                    <a:pt x="33037" y="43537"/>
                    <a:pt x="33147" y="43393"/>
                  </a:cubicBezTo>
                  <a:cubicBezTo>
                    <a:pt x="34300" y="41864"/>
                    <a:pt x="30566" y="36927"/>
                    <a:pt x="31619" y="34947"/>
                  </a:cubicBezTo>
                  <a:cubicBezTo>
                    <a:pt x="32671" y="32942"/>
                    <a:pt x="41017" y="34370"/>
                    <a:pt x="41117" y="32465"/>
                  </a:cubicBezTo>
                  <a:cubicBezTo>
                    <a:pt x="41193" y="30586"/>
                    <a:pt x="33899" y="28581"/>
                    <a:pt x="34752" y="24997"/>
                  </a:cubicBezTo>
                  <a:cubicBezTo>
                    <a:pt x="35604" y="21438"/>
                    <a:pt x="45854" y="20335"/>
                    <a:pt x="45704" y="18430"/>
                  </a:cubicBezTo>
                  <a:cubicBezTo>
                    <a:pt x="45554" y="16525"/>
                    <a:pt x="39488" y="17954"/>
                    <a:pt x="37132" y="16400"/>
                  </a:cubicBezTo>
                  <a:cubicBezTo>
                    <a:pt x="34752" y="14821"/>
                    <a:pt x="41193" y="8555"/>
                    <a:pt x="40340" y="7528"/>
                  </a:cubicBezTo>
                  <a:cubicBezTo>
                    <a:pt x="40220" y="7379"/>
                    <a:pt x="40040" y="7316"/>
                    <a:pt x="39808" y="7316"/>
                  </a:cubicBezTo>
                  <a:cubicBezTo>
                    <a:pt x="38480" y="7316"/>
                    <a:pt x="35465" y="9384"/>
                    <a:pt x="32409" y="9384"/>
                  </a:cubicBezTo>
                  <a:cubicBezTo>
                    <a:pt x="32212" y="9384"/>
                    <a:pt x="32016" y="9376"/>
                    <a:pt x="31819" y="9357"/>
                  </a:cubicBezTo>
                  <a:cubicBezTo>
                    <a:pt x="28010" y="9032"/>
                    <a:pt x="28686" y="1262"/>
                    <a:pt x="27533" y="310"/>
                  </a:cubicBezTo>
                  <a:cubicBezTo>
                    <a:pt x="27285" y="100"/>
                    <a:pt x="27013" y="1"/>
                    <a:pt x="26745" y="1"/>
                  </a:cubicBezTo>
                  <a:close/>
                </a:path>
              </a:pathLst>
            </a:custGeom>
            <a:solidFill>
              <a:srgbClr val="207EEE">
                <a:alpha val="2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454;p28">
              <a:extLst>
                <a:ext uri="{FF2B5EF4-FFF2-40B4-BE49-F238E27FC236}">
                  <a16:creationId xmlns:a16="http://schemas.microsoft.com/office/drawing/2014/main" id="{19B43D80-265D-10AE-95E9-E50D002001B5}"/>
                </a:ext>
              </a:extLst>
            </p:cNvPr>
            <p:cNvSpPr/>
            <p:nvPr/>
          </p:nvSpPr>
          <p:spPr>
            <a:xfrm>
              <a:off x="11511700" y="-410200"/>
              <a:ext cx="95275" cy="153525"/>
            </a:xfrm>
            <a:custGeom>
              <a:avLst/>
              <a:gdLst/>
              <a:ahLst/>
              <a:cxnLst/>
              <a:rect l="l" t="t" r="r" b="b"/>
              <a:pathLst>
                <a:path w="3811" h="6141" extrusionOk="0">
                  <a:moveTo>
                    <a:pt x="2282" y="0"/>
                  </a:moveTo>
                  <a:cubicBezTo>
                    <a:pt x="2281" y="0"/>
                    <a:pt x="2156" y="50"/>
                    <a:pt x="1956" y="176"/>
                  </a:cubicBezTo>
                  <a:cubicBezTo>
                    <a:pt x="1755" y="301"/>
                    <a:pt x="1480" y="526"/>
                    <a:pt x="1204" y="827"/>
                  </a:cubicBezTo>
                  <a:cubicBezTo>
                    <a:pt x="903" y="1128"/>
                    <a:pt x="602" y="1504"/>
                    <a:pt x="377" y="2005"/>
                  </a:cubicBezTo>
                  <a:cubicBezTo>
                    <a:pt x="151" y="2506"/>
                    <a:pt x="1" y="3133"/>
                    <a:pt x="126" y="3785"/>
                  </a:cubicBezTo>
                  <a:cubicBezTo>
                    <a:pt x="201" y="4110"/>
                    <a:pt x="327" y="4436"/>
                    <a:pt x="502" y="4687"/>
                  </a:cubicBezTo>
                  <a:cubicBezTo>
                    <a:pt x="677" y="4963"/>
                    <a:pt x="903" y="5188"/>
                    <a:pt x="1129" y="5364"/>
                  </a:cubicBezTo>
                  <a:cubicBezTo>
                    <a:pt x="1354" y="5539"/>
                    <a:pt x="1580" y="5664"/>
                    <a:pt x="1805" y="5765"/>
                  </a:cubicBezTo>
                  <a:cubicBezTo>
                    <a:pt x="2031" y="5865"/>
                    <a:pt x="2256" y="5940"/>
                    <a:pt x="2457" y="5990"/>
                  </a:cubicBezTo>
                  <a:cubicBezTo>
                    <a:pt x="2657" y="6040"/>
                    <a:pt x="2833" y="6065"/>
                    <a:pt x="3008" y="6090"/>
                  </a:cubicBezTo>
                  <a:cubicBezTo>
                    <a:pt x="3159" y="6115"/>
                    <a:pt x="3309" y="6141"/>
                    <a:pt x="3434" y="6141"/>
                  </a:cubicBezTo>
                  <a:lnTo>
                    <a:pt x="3810" y="6141"/>
                  </a:lnTo>
                  <a:cubicBezTo>
                    <a:pt x="3810" y="6141"/>
                    <a:pt x="3710" y="6040"/>
                    <a:pt x="3510" y="5915"/>
                  </a:cubicBezTo>
                  <a:cubicBezTo>
                    <a:pt x="3309" y="5790"/>
                    <a:pt x="3033" y="5614"/>
                    <a:pt x="2733" y="5389"/>
                  </a:cubicBezTo>
                  <a:cubicBezTo>
                    <a:pt x="2557" y="5288"/>
                    <a:pt x="2407" y="5163"/>
                    <a:pt x="2256" y="5038"/>
                  </a:cubicBezTo>
                  <a:cubicBezTo>
                    <a:pt x="2106" y="4887"/>
                    <a:pt x="1931" y="4762"/>
                    <a:pt x="1805" y="4612"/>
                  </a:cubicBezTo>
                  <a:cubicBezTo>
                    <a:pt x="1730" y="4537"/>
                    <a:pt x="1680" y="4436"/>
                    <a:pt x="1605" y="4361"/>
                  </a:cubicBezTo>
                  <a:cubicBezTo>
                    <a:pt x="1555" y="4286"/>
                    <a:pt x="1505" y="4211"/>
                    <a:pt x="1454" y="4110"/>
                  </a:cubicBezTo>
                  <a:cubicBezTo>
                    <a:pt x="1354" y="3935"/>
                    <a:pt x="1304" y="3760"/>
                    <a:pt x="1254" y="3584"/>
                  </a:cubicBezTo>
                  <a:cubicBezTo>
                    <a:pt x="1204" y="3384"/>
                    <a:pt x="1204" y="3183"/>
                    <a:pt x="1229" y="2983"/>
                  </a:cubicBezTo>
                  <a:cubicBezTo>
                    <a:pt x="1229" y="2782"/>
                    <a:pt x="1279" y="2557"/>
                    <a:pt x="1329" y="2356"/>
                  </a:cubicBezTo>
                  <a:cubicBezTo>
                    <a:pt x="1429" y="1930"/>
                    <a:pt x="1580" y="1529"/>
                    <a:pt x="1730" y="1178"/>
                  </a:cubicBezTo>
                  <a:cubicBezTo>
                    <a:pt x="1881" y="827"/>
                    <a:pt x="2031" y="526"/>
                    <a:pt x="2131" y="326"/>
                  </a:cubicBezTo>
                  <a:cubicBezTo>
                    <a:pt x="2231" y="125"/>
                    <a:pt x="2282" y="0"/>
                    <a:pt x="2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455;p28">
              <a:extLst>
                <a:ext uri="{FF2B5EF4-FFF2-40B4-BE49-F238E27FC236}">
                  <a16:creationId xmlns:a16="http://schemas.microsoft.com/office/drawing/2014/main" id="{2F8DFB2E-9444-CE6D-D3CD-3E035774D107}"/>
                </a:ext>
              </a:extLst>
            </p:cNvPr>
            <p:cNvSpPr/>
            <p:nvPr/>
          </p:nvSpPr>
          <p:spPr>
            <a:xfrm>
              <a:off x="11377000" y="54225"/>
              <a:ext cx="125950" cy="112650"/>
            </a:xfrm>
            <a:custGeom>
              <a:avLst/>
              <a:gdLst/>
              <a:ahLst/>
              <a:cxnLst/>
              <a:rect l="l" t="t" r="r" b="b"/>
              <a:pathLst>
                <a:path w="5038" h="4506" extrusionOk="0">
                  <a:moveTo>
                    <a:pt x="2892" y="1"/>
                  </a:moveTo>
                  <a:cubicBezTo>
                    <a:pt x="2776" y="1"/>
                    <a:pt x="2657" y="7"/>
                    <a:pt x="2532" y="20"/>
                  </a:cubicBezTo>
                  <a:cubicBezTo>
                    <a:pt x="2281" y="45"/>
                    <a:pt x="2030" y="95"/>
                    <a:pt x="1755" y="170"/>
                  </a:cubicBezTo>
                  <a:cubicBezTo>
                    <a:pt x="1504" y="245"/>
                    <a:pt x="1228" y="371"/>
                    <a:pt x="978" y="546"/>
                  </a:cubicBezTo>
                  <a:cubicBezTo>
                    <a:pt x="727" y="721"/>
                    <a:pt x="502" y="972"/>
                    <a:pt x="351" y="1223"/>
                  </a:cubicBezTo>
                  <a:cubicBezTo>
                    <a:pt x="176" y="1498"/>
                    <a:pt x="101" y="1799"/>
                    <a:pt x="50" y="2075"/>
                  </a:cubicBezTo>
                  <a:cubicBezTo>
                    <a:pt x="0" y="2651"/>
                    <a:pt x="126" y="3102"/>
                    <a:pt x="301" y="3478"/>
                  </a:cubicBezTo>
                  <a:cubicBezTo>
                    <a:pt x="627" y="4205"/>
                    <a:pt x="1053" y="4506"/>
                    <a:pt x="1053" y="4506"/>
                  </a:cubicBezTo>
                  <a:cubicBezTo>
                    <a:pt x="1053" y="4506"/>
                    <a:pt x="1028" y="4381"/>
                    <a:pt x="1003" y="4180"/>
                  </a:cubicBezTo>
                  <a:cubicBezTo>
                    <a:pt x="978" y="3955"/>
                    <a:pt x="928" y="3654"/>
                    <a:pt x="928" y="3328"/>
                  </a:cubicBezTo>
                  <a:cubicBezTo>
                    <a:pt x="928" y="2977"/>
                    <a:pt x="953" y="2601"/>
                    <a:pt x="1053" y="2275"/>
                  </a:cubicBezTo>
                  <a:cubicBezTo>
                    <a:pt x="1103" y="2100"/>
                    <a:pt x="1178" y="1950"/>
                    <a:pt x="1279" y="1824"/>
                  </a:cubicBezTo>
                  <a:cubicBezTo>
                    <a:pt x="1379" y="1699"/>
                    <a:pt x="1479" y="1574"/>
                    <a:pt x="1629" y="1473"/>
                  </a:cubicBezTo>
                  <a:cubicBezTo>
                    <a:pt x="1780" y="1373"/>
                    <a:pt x="1955" y="1298"/>
                    <a:pt x="2131" y="1223"/>
                  </a:cubicBezTo>
                  <a:cubicBezTo>
                    <a:pt x="2306" y="1148"/>
                    <a:pt x="2507" y="1072"/>
                    <a:pt x="2707" y="1022"/>
                  </a:cubicBezTo>
                  <a:cubicBezTo>
                    <a:pt x="2908" y="972"/>
                    <a:pt x="3108" y="922"/>
                    <a:pt x="3284" y="872"/>
                  </a:cubicBezTo>
                  <a:cubicBezTo>
                    <a:pt x="3484" y="822"/>
                    <a:pt x="3685" y="797"/>
                    <a:pt x="3835" y="747"/>
                  </a:cubicBezTo>
                  <a:cubicBezTo>
                    <a:pt x="4186" y="671"/>
                    <a:pt x="4487" y="621"/>
                    <a:pt x="4712" y="571"/>
                  </a:cubicBezTo>
                  <a:cubicBezTo>
                    <a:pt x="4913" y="521"/>
                    <a:pt x="5038" y="471"/>
                    <a:pt x="5038" y="471"/>
                  </a:cubicBezTo>
                  <a:cubicBezTo>
                    <a:pt x="5038" y="471"/>
                    <a:pt x="4938" y="421"/>
                    <a:pt x="4737" y="346"/>
                  </a:cubicBezTo>
                  <a:cubicBezTo>
                    <a:pt x="4612" y="295"/>
                    <a:pt x="4487" y="245"/>
                    <a:pt x="4336" y="220"/>
                  </a:cubicBezTo>
                  <a:cubicBezTo>
                    <a:pt x="4211" y="170"/>
                    <a:pt x="4035" y="120"/>
                    <a:pt x="3835" y="95"/>
                  </a:cubicBezTo>
                  <a:cubicBezTo>
                    <a:pt x="3659" y="70"/>
                    <a:pt x="3459" y="20"/>
                    <a:pt x="3233" y="20"/>
                  </a:cubicBezTo>
                  <a:cubicBezTo>
                    <a:pt x="3121" y="7"/>
                    <a:pt x="3008" y="1"/>
                    <a:pt x="2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456;p28">
              <a:extLst>
                <a:ext uri="{FF2B5EF4-FFF2-40B4-BE49-F238E27FC236}">
                  <a16:creationId xmlns:a16="http://schemas.microsoft.com/office/drawing/2014/main" id="{658B01A4-F564-445B-CBF7-AAE33AAC06F3}"/>
                </a:ext>
              </a:extLst>
            </p:cNvPr>
            <p:cNvSpPr/>
            <p:nvPr/>
          </p:nvSpPr>
          <p:spPr>
            <a:xfrm>
              <a:off x="11130750" y="-241025"/>
              <a:ext cx="72700" cy="166675"/>
            </a:xfrm>
            <a:custGeom>
              <a:avLst/>
              <a:gdLst/>
              <a:ahLst/>
              <a:cxnLst/>
              <a:rect l="l" t="t" r="r" b="b"/>
              <a:pathLst>
                <a:path w="2908" h="6667" extrusionOk="0">
                  <a:moveTo>
                    <a:pt x="527" y="0"/>
                  </a:moveTo>
                  <a:lnTo>
                    <a:pt x="527" y="0"/>
                  </a:lnTo>
                  <a:cubicBezTo>
                    <a:pt x="527" y="0"/>
                    <a:pt x="602" y="125"/>
                    <a:pt x="702" y="326"/>
                  </a:cubicBezTo>
                  <a:cubicBezTo>
                    <a:pt x="803" y="526"/>
                    <a:pt x="953" y="802"/>
                    <a:pt x="1128" y="1153"/>
                  </a:cubicBezTo>
                  <a:cubicBezTo>
                    <a:pt x="1429" y="1805"/>
                    <a:pt x="1805" y="2682"/>
                    <a:pt x="1755" y="3509"/>
                  </a:cubicBezTo>
                  <a:cubicBezTo>
                    <a:pt x="1730" y="3709"/>
                    <a:pt x="1705" y="3910"/>
                    <a:pt x="1655" y="4110"/>
                  </a:cubicBezTo>
                  <a:cubicBezTo>
                    <a:pt x="1605" y="4311"/>
                    <a:pt x="1529" y="4486"/>
                    <a:pt x="1454" y="4687"/>
                  </a:cubicBezTo>
                  <a:cubicBezTo>
                    <a:pt x="1354" y="4862"/>
                    <a:pt x="1254" y="5038"/>
                    <a:pt x="1154" y="5213"/>
                  </a:cubicBezTo>
                  <a:cubicBezTo>
                    <a:pt x="1028" y="5364"/>
                    <a:pt x="928" y="5539"/>
                    <a:pt x="803" y="5664"/>
                  </a:cubicBezTo>
                  <a:cubicBezTo>
                    <a:pt x="577" y="5965"/>
                    <a:pt x="377" y="6216"/>
                    <a:pt x="226" y="6391"/>
                  </a:cubicBezTo>
                  <a:cubicBezTo>
                    <a:pt x="76" y="6541"/>
                    <a:pt x="1" y="6667"/>
                    <a:pt x="1" y="6667"/>
                  </a:cubicBezTo>
                  <a:cubicBezTo>
                    <a:pt x="1" y="6667"/>
                    <a:pt x="126" y="6642"/>
                    <a:pt x="352" y="6567"/>
                  </a:cubicBezTo>
                  <a:cubicBezTo>
                    <a:pt x="452" y="6541"/>
                    <a:pt x="602" y="6491"/>
                    <a:pt x="753" y="6416"/>
                  </a:cubicBezTo>
                  <a:cubicBezTo>
                    <a:pt x="903" y="6366"/>
                    <a:pt x="1053" y="6291"/>
                    <a:pt x="1229" y="6166"/>
                  </a:cubicBezTo>
                  <a:cubicBezTo>
                    <a:pt x="1429" y="6065"/>
                    <a:pt x="1605" y="5940"/>
                    <a:pt x="1780" y="5790"/>
                  </a:cubicBezTo>
                  <a:cubicBezTo>
                    <a:pt x="1880" y="5689"/>
                    <a:pt x="1956" y="5614"/>
                    <a:pt x="2056" y="5514"/>
                  </a:cubicBezTo>
                  <a:cubicBezTo>
                    <a:pt x="2131" y="5414"/>
                    <a:pt x="2231" y="5313"/>
                    <a:pt x="2306" y="5213"/>
                  </a:cubicBezTo>
                  <a:cubicBezTo>
                    <a:pt x="2457" y="4988"/>
                    <a:pt x="2607" y="4737"/>
                    <a:pt x="2707" y="4436"/>
                  </a:cubicBezTo>
                  <a:cubicBezTo>
                    <a:pt x="2833" y="4161"/>
                    <a:pt x="2858" y="3860"/>
                    <a:pt x="2883" y="3559"/>
                  </a:cubicBezTo>
                  <a:cubicBezTo>
                    <a:pt x="2908" y="2932"/>
                    <a:pt x="2758" y="2356"/>
                    <a:pt x="2507" y="1880"/>
                  </a:cubicBezTo>
                  <a:cubicBezTo>
                    <a:pt x="2256" y="1404"/>
                    <a:pt x="1930" y="1028"/>
                    <a:pt x="1655" y="752"/>
                  </a:cubicBezTo>
                  <a:cubicBezTo>
                    <a:pt x="1354" y="476"/>
                    <a:pt x="1078" y="276"/>
                    <a:pt x="853" y="176"/>
                  </a:cubicBezTo>
                  <a:cubicBezTo>
                    <a:pt x="652" y="50"/>
                    <a:pt x="527" y="0"/>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1" name="Google Shape;2425;p28">
            <a:extLst>
              <a:ext uri="{FF2B5EF4-FFF2-40B4-BE49-F238E27FC236}">
                <a16:creationId xmlns:a16="http://schemas.microsoft.com/office/drawing/2014/main" id="{4E2C1EAA-B173-0F90-2206-8B378CDC81C1}"/>
              </a:ext>
            </a:extLst>
          </p:cNvPr>
          <p:cNvSpPr txBox="1">
            <a:spLocks/>
          </p:cNvSpPr>
          <p:nvPr/>
        </p:nvSpPr>
        <p:spPr>
          <a:xfrm rot="-841090">
            <a:off x="5949120" y="3050380"/>
            <a:ext cx="663110" cy="443976"/>
          </a:xfrm>
          <a:prstGeom prst="rect">
            <a:avLst/>
          </a:prstGeom>
          <a:noFill/>
          <a:ln>
            <a:noFill/>
          </a:ln>
          <a:effectLst>
            <a:outerShdw dist="38100" dir="666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ahianita"/>
              <a:buNone/>
              <a:defRPr sz="47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2pPr>
            <a:lvl3pPr marR="0" lvl="2"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3pPr>
            <a:lvl4pPr marR="0" lvl="3"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4pPr>
            <a:lvl5pPr marR="0" lvl="4"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5pPr>
            <a:lvl6pPr marR="0" lvl="5"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6pPr>
            <a:lvl7pPr marR="0" lvl="6"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7pPr>
            <a:lvl8pPr marR="0" lvl="7"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8pPr>
            <a:lvl9pPr marR="0" lvl="8"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9pPr>
          </a:lstStyle>
          <a:p>
            <a:r>
              <a:rPr lang="en" sz="3200" dirty="0"/>
              <a:t>06</a:t>
            </a:r>
          </a:p>
        </p:txBody>
      </p:sp>
      <p:sp>
        <p:nvSpPr>
          <p:cNvPr id="2678" name="Google Shape;2425;p28">
            <a:extLst>
              <a:ext uri="{FF2B5EF4-FFF2-40B4-BE49-F238E27FC236}">
                <a16:creationId xmlns:a16="http://schemas.microsoft.com/office/drawing/2014/main" id="{B499146A-7404-6F4C-D206-0C930A2DF075}"/>
              </a:ext>
            </a:extLst>
          </p:cNvPr>
          <p:cNvSpPr txBox="1">
            <a:spLocks/>
          </p:cNvSpPr>
          <p:nvPr/>
        </p:nvSpPr>
        <p:spPr>
          <a:xfrm rot="-841090">
            <a:off x="537258" y="3051587"/>
            <a:ext cx="663110" cy="443976"/>
          </a:xfrm>
          <a:prstGeom prst="rect">
            <a:avLst/>
          </a:prstGeom>
          <a:noFill/>
          <a:ln>
            <a:noFill/>
          </a:ln>
          <a:effectLst>
            <a:outerShdw dist="38100" dir="666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ahianita"/>
              <a:buNone/>
              <a:defRPr sz="4700" b="1" i="0" u="none" strike="noStrike" cap="none">
                <a:solidFill>
                  <a:schemeClr val="accent5"/>
                </a:solidFill>
                <a:latin typeface="Bahianita"/>
                <a:ea typeface="Bahianita"/>
                <a:cs typeface="Bahianita"/>
                <a:sym typeface="Bahianita"/>
              </a:defRPr>
            </a:lvl1pPr>
            <a:lvl2pPr marR="0" lvl="1"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2pPr>
            <a:lvl3pPr marR="0" lvl="2"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3pPr>
            <a:lvl4pPr marR="0" lvl="3"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4pPr>
            <a:lvl5pPr marR="0" lvl="4"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5pPr>
            <a:lvl6pPr marR="0" lvl="5"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6pPr>
            <a:lvl7pPr marR="0" lvl="6"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7pPr>
            <a:lvl8pPr marR="0" lvl="7"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8pPr>
            <a:lvl9pPr marR="0" lvl="8" algn="l" rtl="0">
              <a:lnSpc>
                <a:spcPct val="100000"/>
              </a:lnSpc>
              <a:spcBef>
                <a:spcPts val="0"/>
              </a:spcBef>
              <a:spcAft>
                <a:spcPts val="0"/>
              </a:spcAft>
              <a:buClr>
                <a:schemeClr val="dk1"/>
              </a:buClr>
              <a:buSzPts val="3000"/>
              <a:buFont typeface="Bahianita"/>
              <a:buNone/>
              <a:defRPr sz="3000" b="0" i="0" u="none" strike="noStrike" cap="none">
                <a:solidFill>
                  <a:schemeClr val="dk1"/>
                </a:solidFill>
                <a:latin typeface="Bahianita"/>
                <a:ea typeface="Bahianita"/>
                <a:cs typeface="Bahianita"/>
                <a:sym typeface="Bahianita"/>
              </a:defRPr>
            </a:lvl9pPr>
          </a:lstStyle>
          <a:p>
            <a:r>
              <a:rPr lang="en" sz="3200" dirty="0"/>
              <a:t>04</a:t>
            </a:r>
          </a:p>
        </p:txBody>
      </p:sp>
      <p:sp>
        <p:nvSpPr>
          <p:cNvPr id="2510" name="Google Shape;2424;p28">
            <a:extLst>
              <a:ext uri="{FF2B5EF4-FFF2-40B4-BE49-F238E27FC236}">
                <a16:creationId xmlns:a16="http://schemas.microsoft.com/office/drawing/2014/main" id="{43C55DF9-15C8-E2C2-1932-C662ECFC6109}"/>
              </a:ext>
            </a:extLst>
          </p:cNvPr>
          <p:cNvSpPr txBox="1">
            <a:spLocks/>
          </p:cNvSpPr>
          <p:nvPr/>
        </p:nvSpPr>
        <p:spPr>
          <a:xfrm rot="-72382">
            <a:off x="1122261" y="3621905"/>
            <a:ext cx="1746393" cy="578420"/>
          </a:xfrm>
          <a:prstGeom prst="rect">
            <a:avLst/>
          </a:prstGeom>
          <a:noFill/>
          <a:ln>
            <a:noFill/>
          </a:ln>
          <a:effectLst>
            <a:outerShdw dist="57150" dir="708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45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3200" dirty="0"/>
              <a:t>Reward</a:t>
            </a:r>
          </a:p>
          <a:p>
            <a:r>
              <a:rPr lang="en-US" sz="3200" dirty="0"/>
              <a:t>System</a:t>
            </a:r>
          </a:p>
        </p:txBody>
      </p:sp>
      <p:sp>
        <p:nvSpPr>
          <p:cNvPr id="2242" name="Google Shape;2424;p28">
            <a:extLst>
              <a:ext uri="{FF2B5EF4-FFF2-40B4-BE49-F238E27FC236}">
                <a16:creationId xmlns:a16="http://schemas.microsoft.com/office/drawing/2014/main" id="{2744AEF2-E5FB-368D-1F08-170AEBDF1EC5}"/>
              </a:ext>
            </a:extLst>
          </p:cNvPr>
          <p:cNvSpPr txBox="1">
            <a:spLocks/>
          </p:cNvSpPr>
          <p:nvPr/>
        </p:nvSpPr>
        <p:spPr>
          <a:xfrm rot="-72382">
            <a:off x="6245409" y="1365474"/>
            <a:ext cx="2037797" cy="1000919"/>
          </a:xfrm>
          <a:prstGeom prst="rect">
            <a:avLst/>
          </a:prstGeom>
          <a:noFill/>
          <a:ln>
            <a:noFill/>
          </a:ln>
          <a:effectLst>
            <a:outerShdw dist="57150" dir="708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45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2800" dirty="0"/>
              <a:t>Design Decisions</a:t>
            </a:r>
          </a:p>
        </p:txBody>
      </p:sp>
      <p:sp>
        <p:nvSpPr>
          <p:cNvPr id="3" name="Google Shape;2424;p28">
            <a:extLst>
              <a:ext uri="{FF2B5EF4-FFF2-40B4-BE49-F238E27FC236}">
                <a16:creationId xmlns:a16="http://schemas.microsoft.com/office/drawing/2014/main" id="{4F6D8D4A-D51C-B654-A621-6A53469698C8}"/>
              </a:ext>
            </a:extLst>
          </p:cNvPr>
          <p:cNvSpPr txBox="1">
            <a:spLocks/>
          </p:cNvSpPr>
          <p:nvPr/>
        </p:nvSpPr>
        <p:spPr>
          <a:xfrm rot="-72382">
            <a:off x="3747362" y="1745020"/>
            <a:ext cx="1746393" cy="578420"/>
          </a:xfrm>
          <a:prstGeom prst="rect">
            <a:avLst/>
          </a:prstGeom>
          <a:noFill/>
          <a:ln>
            <a:noFill/>
          </a:ln>
          <a:effectLst>
            <a:outerShdw dist="57150" dir="708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45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2800" dirty="0"/>
              <a:t>RL Algorithm</a:t>
            </a:r>
          </a:p>
        </p:txBody>
      </p:sp>
      <p:sp>
        <p:nvSpPr>
          <p:cNvPr id="5" name="Google Shape;2424;p28">
            <a:extLst>
              <a:ext uri="{FF2B5EF4-FFF2-40B4-BE49-F238E27FC236}">
                <a16:creationId xmlns:a16="http://schemas.microsoft.com/office/drawing/2014/main" id="{A23F1916-FEEF-EC3F-4A5A-A3685628A988}"/>
              </a:ext>
            </a:extLst>
          </p:cNvPr>
          <p:cNvSpPr txBox="1">
            <a:spLocks/>
          </p:cNvSpPr>
          <p:nvPr/>
        </p:nvSpPr>
        <p:spPr>
          <a:xfrm rot="-72382">
            <a:off x="3773881" y="3586378"/>
            <a:ext cx="1746393" cy="578420"/>
          </a:xfrm>
          <a:prstGeom prst="rect">
            <a:avLst/>
          </a:prstGeom>
          <a:noFill/>
          <a:ln>
            <a:noFill/>
          </a:ln>
          <a:effectLst>
            <a:outerShdw dist="57150" dir="7080000" algn="bl" rotWithShape="0">
              <a:schemeClr val="dk1"/>
            </a:outerShdw>
          </a:effectLst>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45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3200" dirty="0"/>
              <a:t>Comparison and Results</a:t>
            </a:r>
          </a:p>
        </p:txBody>
      </p:sp>
      <p:sp>
        <p:nvSpPr>
          <p:cNvPr id="4" name="Google Shape;2408;p28">
            <a:extLst>
              <a:ext uri="{FF2B5EF4-FFF2-40B4-BE49-F238E27FC236}">
                <a16:creationId xmlns:a16="http://schemas.microsoft.com/office/drawing/2014/main" id="{CC47EC78-7072-4E8C-FBED-B6325E766A03}"/>
              </a:ext>
            </a:extLst>
          </p:cNvPr>
          <p:cNvSpPr txBox="1">
            <a:spLocks/>
          </p:cNvSpPr>
          <p:nvPr/>
        </p:nvSpPr>
        <p:spPr>
          <a:xfrm>
            <a:off x="3702305" y="2190296"/>
            <a:ext cx="1797346" cy="5097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McLaren"/>
              <a:buNone/>
              <a:defRPr sz="1400" b="0" i="0" u="none" strike="noStrike" cap="none">
                <a:solidFill>
                  <a:schemeClr val="accent6"/>
                </a:solidFill>
                <a:latin typeface="McLaren"/>
                <a:ea typeface="McLaren"/>
                <a:cs typeface="McLaren"/>
                <a:sym typeface="McLaren"/>
              </a:defRPr>
            </a:lvl1pPr>
            <a:lvl2pPr marL="914400" marR="0" lvl="1"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2pPr>
            <a:lvl3pPr marL="1371600" marR="0" lvl="2"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3pPr>
            <a:lvl4pPr marL="1828800" marR="0" lvl="3"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4pPr>
            <a:lvl5pPr marL="2286000" marR="0" lvl="4"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5pPr>
            <a:lvl6pPr marL="2743200" marR="0" lvl="5"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6pPr>
            <a:lvl7pPr marL="3200400" marR="0" lvl="6"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7pPr>
            <a:lvl8pPr marL="3657600" marR="0" lvl="7"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8pPr>
            <a:lvl9pPr marL="4114800" marR="0" lvl="8"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9pPr>
          </a:lstStyle>
          <a:p>
            <a:pPr marL="0" indent="0"/>
            <a:r>
              <a:rPr lang="en-US" sz="1000" dirty="0"/>
              <a:t>DDQN and Training</a:t>
            </a:r>
          </a:p>
        </p:txBody>
      </p:sp>
      <p:sp>
        <p:nvSpPr>
          <p:cNvPr id="6" name="Google Shape;2408;p28">
            <a:extLst>
              <a:ext uri="{FF2B5EF4-FFF2-40B4-BE49-F238E27FC236}">
                <a16:creationId xmlns:a16="http://schemas.microsoft.com/office/drawing/2014/main" id="{506335B3-3521-5579-56E5-79E2BDE4FB5A}"/>
              </a:ext>
            </a:extLst>
          </p:cNvPr>
          <p:cNvSpPr txBox="1">
            <a:spLocks/>
          </p:cNvSpPr>
          <p:nvPr/>
        </p:nvSpPr>
        <p:spPr>
          <a:xfrm>
            <a:off x="6346987" y="2210451"/>
            <a:ext cx="1797346" cy="5097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McLaren"/>
              <a:buNone/>
              <a:defRPr sz="1400" b="0" i="0" u="none" strike="noStrike" cap="none">
                <a:solidFill>
                  <a:schemeClr val="accent6"/>
                </a:solidFill>
                <a:latin typeface="McLaren"/>
                <a:ea typeface="McLaren"/>
                <a:cs typeface="McLaren"/>
                <a:sym typeface="McLaren"/>
              </a:defRPr>
            </a:lvl1pPr>
            <a:lvl2pPr marL="914400" marR="0" lvl="1"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2pPr>
            <a:lvl3pPr marL="1371600" marR="0" lvl="2"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3pPr>
            <a:lvl4pPr marL="1828800" marR="0" lvl="3"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4pPr>
            <a:lvl5pPr marL="2286000" marR="0" lvl="4"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5pPr>
            <a:lvl6pPr marL="2743200" marR="0" lvl="5"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6pPr>
            <a:lvl7pPr marL="3200400" marR="0" lvl="6"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7pPr>
            <a:lvl8pPr marL="3657600" marR="0" lvl="7"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8pPr>
            <a:lvl9pPr marL="4114800" marR="0" lvl="8" indent="-317500" algn="l" rtl="0">
              <a:lnSpc>
                <a:spcPct val="100000"/>
              </a:lnSpc>
              <a:spcBef>
                <a:spcPts val="0"/>
              </a:spcBef>
              <a:spcAft>
                <a:spcPts val="0"/>
              </a:spcAft>
              <a:buClr>
                <a:schemeClr val="dk1"/>
              </a:buClr>
              <a:buSzPts val="1400"/>
              <a:buFont typeface="McLaren"/>
              <a:buNone/>
              <a:defRPr sz="1400" b="0" i="0" u="none" strike="noStrike" cap="none">
                <a:solidFill>
                  <a:schemeClr val="dk1"/>
                </a:solidFill>
                <a:latin typeface="McLaren"/>
                <a:ea typeface="McLaren"/>
                <a:cs typeface="McLaren"/>
                <a:sym typeface="McLaren"/>
              </a:defRPr>
            </a:lvl9pPr>
          </a:lstStyle>
          <a:p>
            <a:pPr marL="0" indent="0"/>
            <a:r>
              <a:rPr lang="en-US" sz="1000" dirty="0"/>
              <a:t>Architecture and Hyperparameter-tuning</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6"/>
        <p:cNvGrpSpPr/>
        <p:nvPr/>
      </p:nvGrpSpPr>
      <p:grpSpPr>
        <a:xfrm>
          <a:off x="0" y="0"/>
          <a:ext cx="0" cy="0"/>
          <a:chOff x="0" y="0"/>
          <a:chExt cx="0" cy="0"/>
        </a:xfrm>
      </p:grpSpPr>
      <p:sp>
        <p:nvSpPr>
          <p:cNvPr id="2467" name="Google Shape;2467;p29"/>
          <p:cNvSpPr/>
          <p:nvPr/>
        </p:nvSpPr>
        <p:spPr>
          <a:xfrm>
            <a:off x="974075" y="4149675"/>
            <a:ext cx="2241600" cy="444900"/>
          </a:xfrm>
          <a:prstGeom prst="ellipse">
            <a:avLst/>
          </a:prstGeom>
          <a:solidFill>
            <a:srgbClr val="92A3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8" name="Google Shape;2468;p29"/>
          <p:cNvSpPr/>
          <p:nvPr/>
        </p:nvSpPr>
        <p:spPr>
          <a:xfrm>
            <a:off x="1392775" y="4220300"/>
            <a:ext cx="1412700" cy="256200"/>
          </a:xfrm>
          <a:prstGeom prst="ellipse">
            <a:avLst/>
          </a:pr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69" name="Google Shape;2469;p29"/>
          <p:cNvSpPr txBox="1">
            <a:spLocks noGrp="1"/>
          </p:cNvSpPr>
          <p:nvPr>
            <p:ph type="ctrTitle"/>
          </p:nvPr>
        </p:nvSpPr>
        <p:spPr>
          <a:xfrm rot="48842" flipH="1">
            <a:off x="3394262" y="904789"/>
            <a:ext cx="5046809" cy="138433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Overview</a:t>
            </a:r>
            <a:endParaRPr dirty="0"/>
          </a:p>
        </p:txBody>
      </p:sp>
      <p:grpSp>
        <p:nvGrpSpPr>
          <p:cNvPr id="2470" name="Google Shape;2470;p29"/>
          <p:cNvGrpSpPr/>
          <p:nvPr/>
        </p:nvGrpSpPr>
        <p:grpSpPr>
          <a:xfrm rot="-170512">
            <a:off x="3553984" y="1998263"/>
            <a:ext cx="4839632" cy="2564883"/>
            <a:chOff x="2477366" y="1871903"/>
            <a:chExt cx="3245614" cy="1671737"/>
          </a:xfrm>
        </p:grpSpPr>
        <p:grpSp>
          <p:nvGrpSpPr>
            <p:cNvPr id="2471" name="Google Shape;2471;p29"/>
            <p:cNvGrpSpPr/>
            <p:nvPr/>
          </p:nvGrpSpPr>
          <p:grpSpPr>
            <a:xfrm flipH="1">
              <a:off x="2477366" y="2494316"/>
              <a:ext cx="3131530" cy="675216"/>
              <a:chOff x="1433613" y="-3013725"/>
              <a:chExt cx="10345327" cy="2187999"/>
            </a:xfrm>
          </p:grpSpPr>
          <p:sp>
            <p:nvSpPr>
              <p:cNvPr id="2472" name="Google Shape;2472;p29"/>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9"/>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9"/>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9"/>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9"/>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9"/>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9"/>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9"/>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9"/>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9"/>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9"/>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9"/>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29"/>
            <p:cNvGrpSpPr/>
            <p:nvPr/>
          </p:nvGrpSpPr>
          <p:grpSpPr>
            <a:xfrm rot="170261">
              <a:off x="2555901" y="1949559"/>
              <a:ext cx="3152812" cy="680386"/>
              <a:chOff x="3477182" y="2727450"/>
              <a:chExt cx="1792025" cy="391753"/>
            </a:xfrm>
          </p:grpSpPr>
          <p:sp>
            <p:nvSpPr>
              <p:cNvPr id="2485" name="Google Shape;2485;p29"/>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86" name="Google Shape;2486;p29"/>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87" name="Google Shape;2487;p29"/>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88" name="Google Shape;2488;p29"/>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89" name="Google Shape;2489;p29"/>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0" name="Google Shape;2490;p29"/>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1" name="Google Shape;2491;p29"/>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2" name="Google Shape;2492;p29"/>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2493" name="Google Shape;2493;p29"/>
            <p:cNvGrpSpPr/>
            <p:nvPr/>
          </p:nvGrpSpPr>
          <p:grpSpPr>
            <a:xfrm rot="170261">
              <a:off x="2556064" y="2801442"/>
              <a:ext cx="3152812" cy="664532"/>
              <a:chOff x="3477025" y="2726700"/>
              <a:chExt cx="1792025" cy="382625"/>
            </a:xfrm>
          </p:grpSpPr>
          <p:sp>
            <p:nvSpPr>
              <p:cNvPr id="2494" name="Google Shape;2494;p29"/>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5" name="Google Shape;2495;p29"/>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6" name="Google Shape;2496;p29"/>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7" name="Google Shape;2497;p29"/>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8" name="Google Shape;2498;p29"/>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99" name="Google Shape;2499;p29"/>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500" name="Google Shape;2500;p29"/>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501" name="Google Shape;2501;p29"/>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sp>
        <p:nvSpPr>
          <p:cNvPr id="2502" name="Google Shape;2502;p29"/>
          <p:cNvSpPr txBox="1">
            <a:spLocks noGrp="1"/>
          </p:cNvSpPr>
          <p:nvPr>
            <p:ph type="subTitle" idx="1"/>
          </p:nvPr>
        </p:nvSpPr>
        <p:spPr>
          <a:xfrm rot="-49121">
            <a:off x="3907772" y="2324637"/>
            <a:ext cx="4279106" cy="18651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project involves designing a simulation where an agent, Mr. Krabs, uses a Double Deep Q-Network (DDQN) to navigate a complex environment with obstacles and locate target money. Through RL, the agent optimizes its decisions by leveraging rewards and penalties, learning to balance exploration and exploitation. </a:t>
            </a:r>
          </a:p>
        </p:txBody>
      </p:sp>
      <p:grpSp>
        <p:nvGrpSpPr>
          <p:cNvPr id="2503" name="Google Shape;2503;p29"/>
          <p:cNvGrpSpPr/>
          <p:nvPr/>
        </p:nvGrpSpPr>
        <p:grpSpPr>
          <a:xfrm>
            <a:off x="3520651" y="3732691"/>
            <a:ext cx="255902" cy="1874920"/>
            <a:chOff x="-3200841" y="3196752"/>
            <a:chExt cx="229426" cy="1680940"/>
          </a:xfrm>
        </p:grpSpPr>
        <p:sp>
          <p:nvSpPr>
            <p:cNvPr id="2504" name="Google Shape;2504;p29"/>
            <p:cNvSpPr/>
            <p:nvPr/>
          </p:nvSpPr>
          <p:spPr>
            <a:xfrm>
              <a:off x="-3200841" y="3196752"/>
              <a:ext cx="229426" cy="1680940"/>
            </a:xfrm>
            <a:custGeom>
              <a:avLst/>
              <a:gdLst/>
              <a:ahLst/>
              <a:cxnLst/>
              <a:rect l="l" t="t" r="r" b="b"/>
              <a:pathLst>
                <a:path w="1096" h="8030" extrusionOk="0">
                  <a:moveTo>
                    <a:pt x="591" y="17"/>
                  </a:moveTo>
                  <a:cubicBezTo>
                    <a:pt x="612" y="21"/>
                    <a:pt x="642" y="30"/>
                    <a:pt x="676" y="51"/>
                  </a:cubicBezTo>
                  <a:cubicBezTo>
                    <a:pt x="684" y="55"/>
                    <a:pt x="693" y="64"/>
                    <a:pt x="701" y="72"/>
                  </a:cubicBezTo>
                  <a:cubicBezTo>
                    <a:pt x="748" y="111"/>
                    <a:pt x="790" y="178"/>
                    <a:pt x="803" y="276"/>
                  </a:cubicBezTo>
                  <a:cubicBezTo>
                    <a:pt x="812" y="340"/>
                    <a:pt x="812" y="433"/>
                    <a:pt x="782" y="552"/>
                  </a:cubicBezTo>
                  <a:cubicBezTo>
                    <a:pt x="756" y="671"/>
                    <a:pt x="705" y="811"/>
                    <a:pt x="642" y="968"/>
                  </a:cubicBezTo>
                  <a:cubicBezTo>
                    <a:pt x="578" y="1125"/>
                    <a:pt x="498" y="1303"/>
                    <a:pt x="442" y="1511"/>
                  </a:cubicBezTo>
                  <a:cubicBezTo>
                    <a:pt x="391" y="1719"/>
                    <a:pt x="379" y="1957"/>
                    <a:pt x="413" y="2203"/>
                  </a:cubicBezTo>
                  <a:cubicBezTo>
                    <a:pt x="447" y="2449"/>
                    <a:pt x="519" y="2704"/>
                    <a:pt x="612" y="2963"/>
                  </a:cubicBezTo>
                  <a:cubicBezTo>
                    <a:pt x="701" y="3217"/>
                    <a:pt x="812" y="3481"/>
                    <a:pt x="896" y="3756"/>
                  </a:cubicBezTo>
                  <a:cubicBezTo>
                    <a:pt x="981" y="4032"/>
                    <a:pt x="1045" y="4325"/>
                    <a:pt x="1037" y="4627"/>
                  </a:cubicBezTo>
                  <a:cubicBezTo>
                    <a:pt x="1032" y="4677"/>
                    <a:pt x="1028" y="4728"/>
                    <a:pt x="1024" y="4779"/>
                  </a:cubicBezTo>
                  <a:cubicBezTo>
                    <a:pt x="1011" y="4877"/>
                    <a:pt x="990" y="4970"/>
                    <a:pt x="960" y="5064"/>
                  </a:cubicBezTo>
                  <a:cubicBezTo>
                    <a:pt x="909" y="5208"/>
                    <a:pt x="846" y="5344"/>
                    <a:pt x="773" y="5480"/>
                  </a:cubicBezTo>
                  <a:cubicBezTo>
                    <a:pt x="705" y="5615"/>
                    <a:pt x="629" y="5751"/>
                    <a:pt x="570" y="5891"/>
                  </a:cubicBezTo>
                  <a:cubicBezTo>
                    <a:pt x="506" y="6031"/>
                    <a:pt x="459" y="6180"/>
                    <a:pt x="442" y="6337"/>
                  </a:cubicBezTo>
                  <a:cubicBezTo>
                    <a:pt x="421" y="6490"/>
                    <a:pt x="430" y="6643"/>
                    <a:pt x="455" y="6791"/>
                  </a:cubicBezTo>
                  <a:cubicBezTo>
                    <a:pt x="481" y="6940"/>
                    <a:pt x="519" y="7084"/>
                    <a:pt x="561" y="7224"/>
                  </a:cubicBezTo>
                  <a:cubicBezTo>
                    <a:pt x="599" y="7364"/>
                    <a:pt x="646" y="7500"/>
                    <a:pt x="680" y="7636"/>
                  </a:cubicBezTo>
                  <a:cubicBezTo>
                    <a:pt x="697" y="7704"/>
                    <a:pt x="718" y="7772"/>
                    <a:pt x="727" y="7835"/>
                  </a:cubicBezTo>
                  <a:cubicBezTo>
                    <a:pt x="735" y="7895"/>
                    <a:pt x="727" y="7958"/>
                    <a:pt x="689" y="7975"/>
                  </a:cubicBezTo>
                  <a:cubicBezTo>
                    <a:pt x="676" y="7941"/>
                    <a:pt x="650" y="7861"/>
                    <a:pt x="591" y="7687"/>
                  </a:cubicBezTo>
                  <a:cubicBezTo>
                    <a:pt x="565" y="7602"/>
                    <a:pt x="506" y="7432"/>
                    <a:pt x="447" y="7199"/>
                  </a:cubicBezTo>
                  <a:cubicBezTo>
                    <a:pt x="421" y="7084"/>
                    <a:pt x="391" y="6948"/>
                    <a:pt x="370" y="6804"/>
                  </a:cubicBezTo>
                  <a:cubicBezTo>
                    <a:pt x="353" y="6655"/>
                    <a:pt x="340" y="6490"/>
                    <a:pt x="357" y="6320"/>
                  </a:cubicBezTo>
                  <a:cubicBezTo>
                    <a:pt x="366" y="6235"/>
                    <a:pt x="383" y="6150"/>
                    <a:pt x="404" y="6061"/>
                  </a:cubicBezTo>
                  <a:cubicBezTo>
                    <a:pt x="430" y="5972"/>
                    <a:pt x="455" y="5883"/>
                    <a:pt x="493" y="5798"/>
                  </a:cubicBezTo>
                  <a:cubicBezTo>
                    <a:pt x="561" y="5620"/>
                    <a:pt x="650" y="5437"/>
                    <a:pt x="731" y="5246"/>
                  </a:cubicBezTo>
                  <a:cubicBezTo>
                    <a:pt x="769" y="5153"/>
                    <a:pt x="807" y="5055"/>
                    <a:pt x="837" y="4953"/>
                  </a:cubicBezTo>
                  <a:cubicBezTo>
                    <a:pt x="871" y="4851"/>
                    <a:pt x="892" y="4745"/>
                    <a:pt x="905" y="4635"/>
                  </a:cubicBezTo>
                  <a:cubicBezTo>
                    <a:pt x="926" y="4419"/>
                    <a:pt x="888" y="4198"/>
                    <a:pt x="824" y="3990"/>
                  </a:cubicBezTo>
                  <a:cubicBezTo>
                    <a:pt x="701" y="3570"/>
                    <a:pt x="485" y="3192"/>
                    <a:pt x="383" y="2797"/>
                  </a:cubicBezTo>
                  <a:cubicBezTo>
                    <a:pt x="328" y="2598"/>
                    <a:pt x="290" y="2402"/>
                    <a:pt x="268" y="2216"/>
                  </a:cubicBezTo>
                  <a:cubicBezTo>
                    <a:pt x="251" y="2118"/>
                    <a:pt x="247" y="2025"/>
                    <a:pt x="239" y="1936"/>
                  </a:cubicBezTo>
                  <a:cubicBezTo>
                    <a:pt x="239" y="1842"/>
                    <a:pt x="230" y="1753"/>
                    <a:pt x="234" y="1668"/>
                  </a:cubicBezTo>
                  <a:cubicBezTo>
                    <a:pt x="239" y="1324"/>
                    <a:pt x="285" y="1023"/>
                    <a:pt x="340" y="790"/>
                  </a:cubicBezTo>
                  <a:cubicBezTo>
                    <a:pt x="370" y="671"/>
                    <a:pt x="396" y="569"/>
                    <a:pt x="421" y="488"/>
                  </a:cubicBezTo>
                  <a:cubicBezTo>
                    <a:pt x="438" y="450"/>
                    <a:pt x="447" y="412"/>
                    <a:pt x="459" y="382"/>
                  </a:cubicBezTo>
                  <a:cubicBezTo>
                    <a:pt x="468" y="348"/>
                    <a:pt x="481" y="323"/>
                    <a:pt x="485" y="302"/>
                  </a:cubicBezTo>
                  <a:cubicBezTo>
                    <a:pt x="531" y="174"/>
                    <a:pt x="561" y="102"/>
                    <a:pt x="578" y="64"/>
                  </a:cubicBezTo>
                  <a:cubicBezTo>
                    <a:pt x="587" y="38"/>
                    <a:pt x="591" y="26"/>
                    <a:pt x="591" y="17"/>
                  </a:cubicBezTo>
                  <a:close/>
                  <a:moveTo>
                    <a:pt x="582" y="17"/>
                  </a:moveTo>
                  <a:lnTo>
                    <a:pt x="582" y="17"/>
                  </a:lnTo>
                  <a:cubicBezTo>
                    <a:pt x="578" y="26"/>
                    <a:pt x="570" y="34"/>
                    <a:pt x="561" y="55"/>
                  </a:cubicBezTo>
                  <a:cubicBezTo>
                    <a:pt x="544" y="94"/>
                    <a:pt x="506" y="161"/>
                    <a:pt x="455" y="293"/>
                  </a:cubicBezTo>
                  <a:cubicBezTo>
                    <a:pt x="447" y="314"/>
                    <a:pt x="434" y="340"/>
                    <a:pt x="421" y="374"/>
                  </a:cubicBezTo>
                  <a:cubicBezTo>
                    <a:pt x="413" y="403"/>
                    <a:pt x="400" y="442"/>
                    <a:pt x="387" y="484"/>
                  </a:cubicBezTo>
                  <a:cubicBezTo>
                    <a:pt x="357" y="565"/>
                    <a:pt x="328" y="667"/>
                    <a:pt x="298" y="785"/>
                  </a:cubicBezTo>
                  <a:cubicBezTo>
                    <a:pt x="243" y="1019"/>
                    <a:pt x="192" y="1324"/>
                    <a:pt x="188" y="1672"/>
                  </a:cubicBezTo>
                  <a:cubicBezTo>
                    <a:pt x="188" y="1694"/>
                    <a:pt x="188" y="1719"/>
                    <a:pt x="188" y="1740"/>
                  </a:cubicBezTo>
                  <a:cubicBezTo>
                    <a:pt x="188" y="1762"/>
                    <a:pt x="188" y="1783"/>
                    <a:pt x="188" y="1808"/>
                  </a:cubicBezTo>
                  <a:cubicBezTo>
                    <a:pt x="192" y="1851"/>
                    <a:pt x="192" y="1897"/>
                    <a:pt x="192" y="1944"/>
                  </a:cubicBezTo>
                  <a:cubicBezTo>
                    <a:pt x="200" y="2033"/>
                    <a:pt x="205" y="2131"/>
                    <a:pt x="217" y="2224"/>
                  </a:cubicBezTo>
                  <a:cubicBezTo>
                    <a:pt x="230" y="2322"/>
                    <a:pt x="247" y="2419"/>
                    <a:pt x="264" y="2517"/>
                  </a:cubicBezTo>
                  <a:cubicBezTo>
                    <a:pt x="285" y="2615"/>
                    <a:pt x="307" y="2717"/>
                    <a:pt x="336" y="2814"/>
                  </a:cubicBezTo>
                  <a:cubicBezTo>
                    <a:pt x="438" y="3217"/>
                    <a:pt x="655" y="3599"/>
                    <a:pt x="778" y="4011"/>
                  </a:cubicBezTo>
                  <a:cubicBezTo>
                    <a:pt x="837" y="4215"/>
                    <a:pt x="875" y="4431"/>
                    <a:pt x="850" y="4639"/>
                  </a:cubicBezTo>
                  <a:cubicBezTo>
                    <a:pt x="841" y="4741"/>
                    <a:pt x="820" y="4843"/>
                    <a:pt x="786" y="4945"/>
                  </a:cubicBezTo>
                  <a:cubicBezTo>
                    <a:pt x="756" y="5042"/>
                    <a:pt x="722" y="5140"/>
                    <a:pt x="680" y="5233"/>
                  </a:cubicBezTo>
                  <a:cubicBezTo>
                    <a:pt x="604" y="5424"/>
                    <a:pt x="514" y="5603"/>
                    <a:pt x="442" y="5785"/>
                  </a:cubicBezTo>
                  <a:cubicBezTo>
                    <a:pt x="408" y="5874"/>
                    <a:pt x="379" y="5964"/>
                    <a:pt x="353" y="6053"/>
                  </a:cubicBezTo>
                  <a:cubicBezTo>
                    <a:pt x="332" y="6146"/>
                    <a:pt x="315" y="6235"/>
                    <a:pt x="311" y="6324"/>
                  </a:cubicBezTo>
                  <a:cubicBezTo>
                    <a:pt x="294" y="6498"/>
                    <a:pt x="307" y="6664"/>
                    <a:pt x="328" y="6812"/>
                  </a:cubicBezTo>
                  <a:cubicBezTo>
                    <a:pt x="349" y="6961"/>
                    <a:pt x="379" y="7097"/>
                    <a:pt x="408" y="7216"/>
                  </a:cubicBezTo>
                  <a:cubicBezTo>
                    <a:pt x="472" y="7449"/>
                    <a:pt x="531" y="7615"/>
                    <a:pt x="561" y="7704"/>
                  </a:cubicBezTo>
                  <a:cubicBezTo>
                    <a:pt x="608" y="7831"/>
                    <a:pt x="642" y="7907"/>
                    <a:pt x="659" y="7950"/>
                  </a:cubicBezTo>
                  <a:cubicBezTo>
                    <a:pt x="667" y="7963"/>
                    <a:pt x="672" y="7971"/>
                    <a:pt x="676" y="7980"/>
                  </a:cubicBezTo>
                  <a:lnTo>
                    <a:pt x="672" y="7980"/>
                  </a:lnTo>
                  <a:cubicBezTo>
                    <a:pt x="669" y="7980"/>
                    <a:pt x="666" y="7980"/>
                    <a:pt x="663" y="7980"/>
                  </a:cubicBezTo>
                  <a:cubicBezTo>
                    <a:pt x="644" y="7980"/>
                    <a:pt x="622" y="7969"/>
                    <a:pt x="604" y="7954"/>
                  </a:cubicBezTo>
                  <a:cubicBezTo>
                    <a:pt x="582" y="7933"/>
                    <a:pt x="565" y="7907"/>
                    <a:pt x="548" y="7878"/>
                  </a:cubicBezTo>
                  <a:cubicBezTo>
                    <a:pt x="523" y="7823"/>
                    <a:pt x="493" y="7759"/>
                    <a:pt x="468" y="7699"/>
                  </a:cubicBezTo>
                  <a:cubicBezTo>
                    <a:pt x="447" y="7640"/>
                    <a:pt x="425" y="7581"/>
                    <a:pt x="400" y="7521"/>
                  </a:cubicBezTo>
                  <a:cubicBezTo>
                    <a:pt x="383" y="7462"/>
                    <a:pt x="366" y="7402"/>
                    <a:pt x="349" y="7343"/>
                  </a:cubicBezTo>
                  <a:cubicBezTo>
                    <a:pt x="222" y="6872"/>
                    <a:pt x="222" y="6435"/>
                    <a:pt x="264" y="6099"/>
                  </a:cubicBezTo>
                  <a:cubicBezTo>
                    <a:pt x="264" y="6057"/>
                    <a:pt x="273" y="6019"/>
                    <a:pt x="281" y="5976"/>
                  </a:cubicBezTo>
                  <a:cubicBezTo>
                    <a:pt x="285" y="5938"/>
                    <a:pt x="294" y="5900"/>
                    <a:pt x="298" y="5866"/>
                  </a:cubicBezTo>
                  <a:cubicBezTo>
                    <a:pt x="315" y="5794"/>
                    <a:pt x="328" y="5730"/>
                    <a:pt x="345" y="5671"/>
                  </a:cubicBezTo>
                  <a:cubicBezTo>
                    <a:pt x="362" y="5611"/>
                    <a:pt x="379" y="5560"/>
                    <a:pt x="391" y="5514"/>
                  </a:cubicBezTo>
                  <a:cubicBezTo>
                    <a:pt x="404" y="5471"/>
                    <a:pt x="417" y="5433"/>
                    <a:pt x="430" y="5403"/>
                  </a:cubicBezTo>
                  <a:cubicBezTo>
                    <a:pt x="442" y="5357"/>
                    <a:pt x="459" y="5318"/>
                    <a:pt x="472" y="5280"/>
                  </a:cubicBezTo>
                  <a:cubicBezTo>
                    <a:pt x="489" y="5246"/>
                    <a:pt x="502" y="5217"/>
                    <a:pt x="510" y="5187"/>
                  </a:cubicBezTo>
                  <a:cubicBezTo>
                    <a:pt x="527" y="5153"/>
                    <a:pt x="540" y="5123"/>
                    <a:pt x="553" y="5102"/>
                  </a:cubicBezTo>
                  <a:cubicBezTo>
                    <a:pt x="570" y="5072"/>
                    <a:pt x="591" y="5030"/>
                    <a:pt x="625" y="4962"/>
                  </a:cubicBezTo>
                  <a:cubicBezTo>
                    <a:pt x="650" y="4902"/>
                    <a:pt x="697" y="4792"/>
                    <a:pt x="727" y="4631"/>
                  </a:cubicBezTo>
                  <a:cubicBezTo>
                    <a:pt x="756" y="4469"/>
                    <a:pt x="761" y="4257"/>
                    <a:pt x="697" y="4032"/>
                  </a:cubicBezTo>
                  <a:cubicBezTo>
                    <a:pt x="633" y="3803"/>
                    <a:pt x="523" y="3565"/>
                    <a:pt x="413" y="3315"/>
                  </a:cubicBezTo>
                  <a:cubicBezTo>
                    <a:pt x="357" y="3188"/>
                    <a:pt x="307" y="3060"/>
                    <a:pt x="264" y="2925"/>
                  </a:cubicBezTo>
                  <a:cubicBezTo>
                    <a:pt x="222" y="2789"/>
                    <a:pt x="192" y="2649"/>
                    <a:pt x="166" y="2509"/>
                  </a:cubicBezTo>
                  <a:cubicBezTo>
                    <a:pt x="124" y="2224"/>
                    <a:pt x="103" y="1936"/>
                    <a:pt x="82" y="1664"/>
                  </a:cubicBezTo>
                  <a:cubicBezTo>
                    <a:pt x="60" y="1388"/>
                    <a:pt x="48" y="1129"/>
                    <a:pt x="60" y="900"/>
                  </a:cubicBezTo>
                  <a:cubicBezTo>
                    <a:pt x="73" y="671"/>
                    <a:pt x="111" y="471"/>
                    <a:pt x="188" y="331"/>
                  </a:cubicBezTo>
                  <a:cubicBezTo>
                    <a:pt x="260" y="191"/>
                    <a:pt x="353" y="119"/>
                    <a:pt x="404" y="89"/>
                  </a:cubicBezTo>
                  <a:cubicBezTo>
                    <a:pt x="481" y="43"/>
                    <a:pt x="527" y="34"/>
                    <a:pt x="557" y="26"/>
                  </a:cubicBezTo>
                  <a:cubicBezTo>
                    <a:pt x="570" y="21"/>
                    <a:pt x="574" y="21"/>
                    <a:pt x="582" y="17"/>
                  </a:cubicBezTo>
                  <a:close/>
                  <a:moveTo>
                    <a:pt x="587" y="0"/>
                  </a:moveTo>
                  <a:cubicBezTo>
                    <a:pt x="553" y="0"/>
                    <a:pt x="531" y="9"/>
                    <a:pt x="523" y="13"/>
                  </a:cubicBezTo>
                  <a:cubicBezTo>
                    <a:pt x="489" y="17"/>
                    <a:pt x="447" y="26"/>
                    <a:pt x="383" y="60"/>
                  </a:cubicBezTo>
                  <a:cubicBezTo>
                    <a:pt x="328" y="89"/>
                    <a:pt x="226" y="170"/>
                    <a:pt x="149" y="314"/>
                  </a:cubicBezTo>
                  <a:cubicBezTo>
                    <a:pt x="111" y="386"/>
                    <a:pt x="77" y="476"/>
                    <a:pt x="56" y="577"/>
                  </a:cubicBezTo>
                  <a:cubicBezTo>
                    <a:pt x="31" y="675"/>
                    <a:pt x="22" y="785"/>
                    <a:pt x="14" y="900"/>
                  </a:cubicBezTo>
                  <a:cubicBezTo>
                    <a:pt x="1" y="1133"/>
                    <a:pt x="9" y="1397"/>
                    <a:pt x="31" y="1672"/>
                  </a:cubicBezTo>
                  <a:cubicBezTo>
                    <a:pt x="52" y="1944"/>
                    <a:pt x="69" y="2233"/>
                    <a:pt x="116" y="2521"/>
                  </a:cubicBezTo>
                  <a:cubicBezTo>
                    <a:pt x="141" y="2666"/>
                    <a:pt x="171" y="2806"/>
                    <a:pt x="213" y="2946"/>
                  </a:cubicBezTo>
                  <a:cubicBezTo>
                    <a:pt x="260" y="3082"/>
                    <a:pt x="311" y="3213"/>
                    <a:pt x="366" y="3340"/>
                  </a:cubicBezTo>
                  <a:cubicBezTo>
                    <a:pt x="476" y="3591"/>
                    <a:pt x="587" y="3824"/>
                    <a:pt x="650" y="4045"/>
                  </a:cubicBezTo>
                  <a:cubicBezTo>
                    <a:pt x="714" y="4266"/>
                    <a:pt x="710" y="4474"/>
                    <a:pt x="684" y="4627"/>
                  </a:cubicBezTo>
                  <a:cubicBezTo>
                    <a:pt x="659" y="4784"/>
                    <a:pt x="612" y="4894"/>
                    <a:pt x="591" y="4949"/>
                  </a:cubicBezTo>
                  <a:cubicBezTo>
                    <a:pt x="561" y="5021"/>
                    <a:pt x="540" y="5068"/>
                    <a:pt x="527" y="5098"/>
                  </a:cubicBezTo>
                  <a:cubicBezTo>
                    <a:pt x="519" y="5119"/>
                    <a:pt x="502" y="5144"/>
                    <a:pt x="489" y="5174"/>
                  </a:cubicBezTo>
                  <a:cubicBezTo>
                    <a:pt x="476" y="5204"/>
                    <a:pt x="464" y="5233"/>
                    <a:pt x="447" y="5272"/>
                  </a:cubicBezTo>
                  <a:cubicBezTo>
                    <a:pt x="438" y="5289"/>
                    <a:pt x="430" y="5310"/>
                    <a:pt x="421" y="5331"/>
                  </a:cubicBezTo>
                  <a:cubicBezTo>
                    <a:pt x="413" y="5352"/>
                    <a:pt x="404" y="5374"/>
                    <a:pt x="396" y="5395"/>
                  </a:cubicBezTo>
                  <a:cubicBezTo>
                    <a:pt x="383" y="5429"/>
                    <a:pt x="370" y="5467"/>
                    <a:pt x="353" y="5509"/>
                  </a:cubicBezTo>
                  <a:cubicBezTo>
                    <a:pt x="340" y="5556"/>
                    <a:pt x="323" y="5607"/>
                    <a:pt x="307" y="5666"/>
                  </a:cubicBezTo>
                  <a:cubicBezTo>
                    <a:pt x="290" y="5726"/>
                    <a:pt x="277" y="5794"/>
                    <a:pt x="260" y="5866"/>
                  </a:cubicBezTo>
                  <a:cubicBezTo>
                    <a:pt x="251" y="5900"/>
                    <a:pt x="247" y="5938"/>
                    <a:pt x="239" y="5981"/>
                  </a:cubicBezTo>
                  <a:cubicBezTo>
                    <a:pt x="230" y="6019"/>
                    <a:pt x="226" y="6061"/>
                    <a:pt x="222" y="6104"/>
                  </a:cubicBezTo>
                  <a:cubicBezTo>
                    <a:pt x="175" y="6443"/>
                    <a:pt x="175" y="6885"/>
                    <a:pt x="302" y="7364"/>
                  </a:cubicBezTo>
                  <a:cubicBezTo>
                    <a:pt x="323" y="7424"/>
                    <a:pt x="340" y="7487"/>
                    <a:pt x="357" y="7547"/>
                  </a:cubicBezTo>
                  <a:cubicBezTo>
                    <a:pt x="383" y="7606"/>
                    <a:pt x="404" y="7666"/>
                    <a:pt x="425" y="7729"/>
                  </a:cubicBezTo>
                  <a:cubicBezTo>
                    <a:pt x="455" y="7789"/>
                    <a:pt x="476" y="7848"/>
                    <a:pt x="510" y="7912"/>
                  </a:cubicBezTo>
                  <a:cubicBezTo>
                    <a:pt x="527" y="7941"/>
                    <a:pt x="548" y="7971"/>
                    <a:pt x="578" y="7997"/>
                  </a:cubicBezTo>
                  <a:cubicBezTo>
                    <a:pt x="591" y="8009"/>
                    <a:pt x="608" y="8018"/>
                    <a:pt x="629" y="8026"/>
                  </a:cubicBezTo>
                  <a:cubicBezTo>
                    <a:pt x="640" y="8028"/>
                    <a:pt x="650" y="8029"/>
                    <a:pt x="661" y="8029"/>
                  </a:cubicBezTo>
                  <a:cubicBezTo>
                    <a:pt x="672" y="8029"/>
                    <a:pt x="682" y="8028"/>
                    <a:pt x="693" y="8026"/>
                  </a:cubicBezTo>
                  <a:cubicBezTo>
                    <a:pt x="714" y="8018"/>
                    <a:pt x="731" y="8005"/>
                    <a:pt x="748" y="7988"/>
                  </a:cubicBezTo>
                  <a:cubicBezTo>
                    <a:pt x="761" y="7971"/>
                    <a:pt x="769" y="7954"/>
                    <a:pt x="773" y="7933"/>
                  </a:cubicBezTo>
                  <a:cubicBezTo>
                    <a:pt x="782" y="7895"/>
                    <a:pt x="782" y="7857"/>
                    <a:pt x="778" y="7823"/>
                  </a:cubicBezTo>
                  <a:cubicBezTo>
                    <a:pt x="761" y="7750"/>
                    <a:pt x="744" y="7683"/>
                    <a:pt x="727" y="7615"/>
                  </a:cubicBezTo>
                  <a:cubicBezTo>
                    <a:pt x="689" y="7479"/>
                    <a:pt x="646" y="7339"/>
                    <a:pt x="608" y="7199"/>
                  </a:cubicBezTo>
                  <a:cubicBezTo>
                    <a:pt x="565" y="7063"/>
                    <a:pt x="527" y="6919"/>
                    <a:pt x="506" y="6774"/>
                  </a:cubicBezTo>
                  <a:cubicBezTo>
                    <a:pt x="481" y="6630"/>
                    <a:pt x="476" y="6481"/>
                    <a:pt x="493" y="6333"/>
                  </a:cubicBezTo>
                  <a:cubicBezTo>
                    <a:pt x="510" y="6184"/>
                    <a:pt x="561" y="6044"/>
                    <a:pt x="621" y="5904"/>
                  </a:cubicBezTo>
                  <a:cubicBezTo>
                    <a:pt x="680" y="5768"/>
                    <a:pt x="756" y="5632"/>
                    <a:pt x="824" y="5497"/>
                  </a:cubicBezTo>
                  <a:cubicBezTo>
                    <a:pt x="896" y="5361"/>
                    <a:pt x="960" y="5221"/>
                    <a:pt x="1011" y="5072"/>
                  </a:cubicBezTo>
                  <a:cubicBezTo>
                    <a:pt x="1020" y="5042"/>
                    <a:pt x="1028" y="5009"/>
                    <a:pt x="1037" y="4979"/>
                  </a:cubicBezTo>
                  <a:cubicBezTo>
                    <a:pt x="1066" y="4860"/>
                    <a:pt x="1083" y="4737"/>
                    <a:pt x="1087" y="4618"/>
                  </a:cubicBezTo>
                  <a:cubicBezTo>
                    <a:pt x="1096" y="4312"/>
                    <a:pt x="1028" y="4011"/>
                    <a:pt x="943" y="3735"/>
                  </a:cubicBezTo>
                  <a:cubicBezTo>
                    <a:pt x="854" y="3455"/>
                    <a:pt x="744" y="3192"/>
                    <a:pt x="655" y="2937"/>
                  </a:cubicBezTo>
                  <a:cubicBezTo>
                    <a:pt x="565" y="2683"/>
                    <a:pt x="489" y="2432"/>
                    <a:pt x="459" y="2190"/>
                  </a:cubicBezTo>
                  <a:cubicBezTo>
                    <a:pt x="425" y="1948"/>
                    <a:pt x="438" y="1715"/>
                    <a:pt x="489" y="1515"/>
                  </a:cubicBezTo>
                  <a:cubicBezTo>
                    <a:pt x="540" y="1312"/>
                    <a:pt x="621" y="1133"/>
                    <a:pt x="684" y="976"/>
                  </a:cubicBezTo>
                  <a:cubicBezTo>
                    <a:pt x="748" y="815"/>
                    <a:pt x="795" y="675"/>
                    <a:pt x="820" y="552"/>
                  </a:cubicBezTo>
                  <a:cubicBezTo>
                    <a:pt x="850" y="433"/>
                    <a:pt x="846" y="331"/>
                    <a:pt x="833" y="263"/>
                  </a:cubicBezTo>
                  <a:cubicBezTo>
                    <a:pt x="816" y="166"/>
                    <a:pt x="769" y="94"/>
                    <a:pt x="722" y="55"/>
                  </a:cubicBezTo>
                  <a:cubicBezTo>
                    <a:pt x="705" y="38"/>
                    <a:pt x="689" y="30"/>
                    <a:pt x="672" y="21"/>
                  </a:cubicBezTo>
                  <a:cubicBezTo>
                    <a:pt x="642" y="4"/>
                    <a:pt x="612" y="0"/>
                    <a:pt x="58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9"/>
            <p:cNvSpPr/>
            <p:nvPr/>
          </p:nvSpPr>
          <p:spPr>
            <a:xfrm>
              <a:off x="-3191002" y="3200310"/>
              <a:ext cx="173535" cy="1667124"/>
            </a:xfrm>
            <a:custGeom>
              <a:avLst/>
              <a:gdLst/>
              <a:ahLst/>
              <a:cxnLst/>
              <a:rect l="l" t="t" r="r" b="b"/>
              <a:pathLst>
                <a:path w="829" h="7964" extrusionOk="0">
                  <a:moveTo>
                    <a:pt x="535" y="0"/>
                  </a:moveTo>
                  <a:cubicBezTo>
                    <a:pt x="527" y="4"/>
                    <a:pt x="523" y="4"/>
                    <a:pt x="510" y="9"/>
                  </a:cubicBezTo>
                  <a:cubicBezTo>
                    <a:pt x="480" y="17"/>
                    <a:pt x="434" y="26"/>
                    <a:pt x="357" y="72"/>
                  </a:cubicBezTo>
                  <a:cubicBezTo>
                    <a:pt x="306" y="102"/>
                    <a:pt x="213" y="174"/>
                    <a:pt x="141" y="314"/>
                  </a:cubicBezTo>
                  <a:cubicBezTo>
                    <a:pt x="64" y="454"/>
                    <a:pt x="26" y="654"/>
                    <a:pt x="13" y="883"/>
                  </a:cubicBezTo>
                  <a:cubicBezTo>
                    <a:pt x="1" y="1112"/>
                    <a:pt x="13" y="1371"/>
                    <a:pt x="35" y="1647"/>
                  </a:cubicBezTo>
                  <a:cubicBezTo>
                    <a:pt x="56" y="1919"/>
                    <a:pt x="77" y="2207"/>
                    <a:pt x="119" y="2492"/>
                  </a:cubicBezTo>
                  <a:cubicBezTo>
                    <a:pt x="145" y="2632"/>
                    <a:pt x="175" y="2772"/>
                    <a:pt x="217" y="2908"/>
                  </a:cubicBezTo>
                  <a:cubicBezTo>
                    <a:pt x="260" y="3043"/>
                    <a:pt x="310" y="3171"/>
                    <a:pt x="366" y="3298"/>
                  </a:cubicBezTo>
                  <a:cubicBezTo>
                    <a:pt x="476" y="3548"/>
                    <a:pt x="586" y="3786"/>
                    <a:pt x="650" y="4015"/>
                  </a:cubicBezTo>
                  <a:cubicBezTo>
                    <a:pt x="714" y="4240"/>
                    <a:pt x="709" y="4452"/>
                    <a:pt x="680" y="4614"/>
                  </a:cubicBezTo>
                  <a:cubicBezTo>
                    <a:pt x="650" y="4775"/>
                    <a:pt x="603" y="4885"/>
                    <a:pt x="578" y="4945"/>
                  </a:cubicBezTo>
                  <a:cubicBezTo>
                    <a:pt x="544" y="5013"/>
                    <a:pt x="523" y="5055"/>
                    <a:pt x="506" y="5085"/>
                  </a:cubicBezTo>
                  <a:cubicBezTo>
                    <a:pt x="493" y="5106"/>
                    <a:pt x="480" y="5136"/>
                    <a:pt x="463" y="5170"/>
                  </a:cubicBezTo>
                  <a:cubicBezTo>
                    <a:pt x="455" y="5200"/>
                    <a:pt x="442" y="5229"/>
                    <a:pt x="425" y="5263"/>
                  </a:cubicBezTo>
                  <a:cubicBezTo>
                    <a:pt x="412" y="5301"/>
                    <a:pt x="395" y="5340"/>
                    <a:pt x="383" y="5386"/>
                  </a:cubicBezTo>
                  <a:cubicBezTo>
                    <a:pt x="370" y="5416"/>
                    <a:pt x="357" y="5454"/>
                    <a:pt x="344" y="5497"/>
                  </a:cubicBezTo>
                  <a:cubicBezTo>
                    <a:pt x="332" y="5543"/>
                    <a:pt x="315" y="5594"/>
                    <a:pt x="298" y="5654"/>
                  </a:cubicBezTo>
                  <a:cubicBezTo>
                    <a:pt x="281" y="5713"/>
                    <a:pt x="268" y="5777"/>
                    <a:pt x="251" y="5849"/>
                  </a:cubicBezTo>
                  <a:cubicBezTo>
                    <a:pt x="247" y="5883"/>
                    <a:pt x="238" y="5921"/>
                    <a:pt x="234" y="5959"/>
                  </a:cubicBezTo>
                  <a:cubicBezTo>
                    <a:pt x="226" y="6002"/>
                    <a:pt x="217" y="6040"/>
                    <a:pt x="217" y="6082"/>
                  </a:cubicBezTo>
                  <a:cubicBezTo>
                    <a:pt x="175" y="6418"/>
                    <a:pt x="175" y="6855"/>
                    <a:pt x="302" y="7326"/>
                  </a:cubicBezTo>
                  <a:cubicBezTo>
                    <a:pt x="319" y="7385"/>
                    <a:pt x="336" y="7445"/>
                    <a:pt x="353" y="7504"/>
                  </a:cubicBezTo>
                  <a:cubicBezTo>
                    <a:pt x="378" y="7564"/>
                    <a:pt x="400" y="7623"/>
                    <a:pt x="421" y="7682"/>
                  </a:cubicBezTo>
                  <a:cubicBezTo>
                    <a:pt x="446" y="7742"/>
                    <a:pt x="476" y="7806"/>
                    <a:pt x="501" y="7861"/>
                  </a:cubicBezTo>
                  <a:cubicBezTo>
                    <a:pt x="518" y="7890"/>
                    <a:pt x="535" y="7916"/>
                    <a:pt x="557" y="7937"/>
                  </a:cubicBezTo>
                  <a:cubicBezTo>
                    <a:pt x="575" y="7952"/>
                    <a:pt x="597" y="7963"/>
                    <a:pt x="616" y="7963"/>
                  </a:cubicBezTo>
                  <a:cubicBezTo>
                    <a:pt x="619" y="7963"/>
                    <a:pt x="622" y="7963"/>
                    <a:pt x="625" y="7963"/>
                  </a:cubicBezTo>
                  <a:lnTo>
                    <a:pt x="629" y="7963"/>
                  </a:lnTo>
                  <a:cubicBezTo>
                    <a:pt x="625" y="7954"/>
                    <a:pt x="620" y="7946"/>
                    <a:pt x="612" y="7933"/>
                  </a:cubicBezTo>
                  <a:cubicBezTo>
                    <a:pt x="595" y="7890"/>
                    <a:pt x="561" y="7814"/>
                    <a:pt x="514" y="7687"/>
                  </a:cubicBezTo>
                  <a:cubicBezTo>
                    <a:pt x="484" y="7598"/>
                    <a:pt x="425" y="7432"/>
                    <a:pt x="361" y="7199"/>
                  </a:cubicBezTo>
                  <a:cubicBezTo>
                    <a:pt x="332" y="7080"/>
                    <a:pt x="302" y="6944"/>
                    <a:pt x="281" y="6795"/>
                  </a:cubicBezTo>
                  <a:cubicBezTo>
                    <a:pt x="260" y="6647"/>
                    <a:pt x="247" y="6481"/>
                    <a:pt x="264" y="6307"/>
                  </a:cubicBezTo>
                  <a:cubicBezTo>
                    <a:pt x="268" y="6218"/>
                    <a:pt x="285" y="6129"/>
                    <a:pt x="306" y="6036"/>
                  </a:cubicBezTo>
                  <a:cubicBezTo>
                    <a:pt x="332" y="5947"/>
                    <a:pt x="361" y="5857"/>
                    <a:pt x="395" y="5768"/>
                  </a:cubicBezTo>
                  <a:cubicBezTo>
                    <a:pt x="467" y="5586"/>
                    <a:pt x="557" y="5407"/>
                    <a:pt x="633" y="5216"/>
                  </a:cubicBezTo>
                  <a:cubicBezTo>
                    <a:pt x="675" y="5123"/>
                    <a:pt x="709" y="5025"/>
                    <a:pt x="739" y="4928"/>
                  </a:cubicBezTo>
                  <a:cubicBezTo>
                    <a:pt x="773" y="4826"/>
                    <a:pt x="794" y="4724"/>
                    <a:pt x="803" y="4622"/>
                  </a:cubicBezTo>
                  <a:cubicBezTo>
                    <a:pt x="828" y="4414"/>
                    <a:pt x="790" y="4198"/>
                    <a:pt x="731" y="3994"/>
                  </a:cubicBezTo>
                  <a:cubicBezTo>
                    <a:pt x="608" y="3582"/>
                    <a:pt x="391" y="3200"/>
                    <a:pt x="289" y="2797"/>
                  </a:cubicBezTo>
                  <a:cubicBezTo>
                    <a:pt x="260" y="2700"/>
                    <a:pt x="238" y="2598"/>
                    <a:pt x="217" y="2500"/>
                  </a:cubicBezTo>
                  <a:cubicBezTo>
                    <a:pt x="200" y="2402"/>
                    <a:pt x="183" y="2305"/>
                    <a:pt x="170" y="2207"/>
                  </a:cubicBezTo>
                  <a:cubicBezTo>
                    <a:pt x="158" y="2114"/>
                    <a:pt x="153" y="2016"/>
                    <a:pt x="145" y="1927"/>
                  </a:cubicBezTo>
                  <a:cubicBezTo>
                    <a:pt x="145" y="1880"/>
                    <a:pt x="145" y="1834"/>
                    <a:pt x="141" y="1791"/>
                  </a:cubicBezTo>
                  <a:cubicBezTo>
                    <a:pt x="141" y="1766"/>
                    <a:pt x="141" y="1745"/>
                    <a:pt x="141" y="1723"/>
                  </a:cubicBezTo>
                  <a:cubicBezTo>
                    <a:pt x="141" y="1702"/>
                    <a:pt x="141" y="1677"/>
                    <a:pt x="141" y="1655"/>
                  </a:cubicBezTo>
                  <a:cubicBezTo>
                    <a:pt x="145" y="1307"/>
                    <a:pt x="196" y="1002"/>
                    <a:pt x="251" y="768"/>
                  </a:cubicBezTo>
                  <a:cubicBezTo>
                    <a:pt x="281" y="650"/>
                    <a:pt x="310" y="548"/>
                    <a:pt x="340" y="467"/>
                  </a:cubicBezTo>
                  <a:cubicBezTo>
                    <a:pt x="353" y="425"/>
                    <a:pt x="366" y="386"/>
                    <a:pt x="374" y="357"/>
                  </a:cubicBezTo>
                  <a:cubicBezTo>
                    <a:pt x="387" y="323"/>
                    <a:pt x="400" y="297"/>
                    <a:pt x="408" y="276"/>
                  </a:cubicBezTo>
                  <a:cubicBezTo>
                    <a:pt x="459" y="144"/>
                    <a:pt x="497" y="77"/>
                    <a:pt x="514" y="38"/>
                  </a:cubicBezTo>
                  <a:cubicBezTo>
                    <a:pt x="523" y="17"/>
                    <a:pt x="531" y="9"/>
                    <a:pt x="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9"/>
            <p:cNvSpPr/>
            <p:nvPr/>
          </p:nvSpPr>
          <p:spPr>
            <a:xfrm>
              <a:off x="-3151857" y="3200310"/>
              <a:ext cx="169976" cy="1666077"/>
            </a:xfrm>
            <a:custGeom>
              <a:avLst/>
              <a:gdLst/>
              <a:ahLst/>
              <a:cxnLst/>
              <a:rect l="l" t="t" r="r" b="b"/>
              <a:pathLst>
                <a:path w="812" h="7959" extrusionOk="0">
                  <a:moveTo>
                    <a:pt x="357" y="0"/>
                  </a:moveTo>
                  <a:cubicBezTo>
                    <a:pt x="357" y="9"/>
                    <a:pt x="353" y="21"/>
                    <a:pt x="344" y="47"/>
                  </a:cubicBezTo>
                  <a:cubicBezTo>
                    <a:pt x="327" y="85"/>
                    <a:pt x="297" y="157"/>
                    <a:pt x="251" y="285"/>
                  </a:cubicBezTo>
                  <a:cubicBezTo>
                    <a:pt x="247" y="306"/>
                    <a:pt x="234" y="331"/>
                    <a:pt x="225" y="365"/>
                  </a:cubicBezTo>
                  <a:cubicBezTo>
                    <a:pt x="213" y="395"/>
                    <a:pt x="204" y="433"/>
                    <a:pt x="187" y="471"/>
                  </a:cubicBezTo>
                  <a:cubicBezTo>
                    <a:pt x="162" y="552"/>
                    <a:pt x="136" y="654"/>
                    <a:pt x="106" y="773"/>
                  </a:cubicBezTo>
                  <a:cubicBezTo>
                    <a:pt x="51" y="1006"/>
                    <a:pt x="5" y="1307"/>
                    <a:pt x="0" y="1651"/>
                  </a:cubicBezTo>
                  <a:cubicBezTo>
                    <a:pt x="0" y="1736"/>
                    <a:pt x="5" y="1825"/>
                    <a:pt x="5" y="1919"/>
                  </a:cubicBezTo>
                  <a:cubicBezTo>
                    <a:pt x="13" y="2008"/>
                    <a:pt x="17" y="2101"/>
                    <a:pt x="34" y="2199"/>
                  </a:cubicBezTo>
                  <a:cubicBezTo>
                    <a:pt x="56" y="2385"/>
                    <a:pt x="94" y="2581"/>
                    <a:pt x="149" y="2780"/>
                  </a:cubicBezTo>
                  <a:cubicBezTo>
                    <a:pt x="251" y="3175"/>
                    <a:pt x="467" y="3553"/>
                    <a:pt x="595" y="3973"/>
                  </a:cubicBezTo>
                  <a:cubicBezTo>
                    <a:pt x="654" y="4181"/>
                    <a:pt x="692" y="4402"/>
                    <a:pt x="671" y="4618"/>
                  </a:cubicBezTo>
                  <a:cubicBezTo>
                    <a:pt x="658" y="4728"/>
                    <a:pt x="637" y="4834"/>
                    <a:pt x="603" y="4936"/>
                  </a:cubicBezTo>
                  <a:cubicBezTo>
                    <a:pt x="573" y="5038"/>
                    <a:pt x="535" y="5136"/>
                    <a:pt x="497" y="5229"/>
                  </a:cubicBezTo>
                  <a:cubicBezTo>
                    <a:pt x="416" y="5420"/>
                    <a:pt x="327" y="5603"/>
                    <a:pt x="259" y="5781"/>
                  </a:cubicBezTo>
                  <a:cubicBezTo>
                    <a:pt x="221" y="5866"/>
                    <a:pt x="196" y="5955"/>
                    <a:pt x="170" y="6044"/>
                  </a:cubicBezTo>
                  <a:cubicBezTo>
                    <a:pt x="149" y="6133"/>
                    <a:pt x="132" y="6218"/>
                    <a:pt x="123" y="6303"/>
                  </a:cubicBezTo>
                  <a:cubicBezTo>
                    <a:pt x="106" y="6473"/>
                    <a:pt x="119" y="6638"/>
                    <a:pt x="136" y="6787"/>
                  </a:cubicBezTo>
                  <a:cubicBezTo>
                    <a:pt x="157" y="6931"/>
                    <a:pt x="187" y="7067"/>
                    <a:pt x="213" y="7182"/>
                  </a:cubicBezTo>
                  <a:cubicBezTo>
                    <a:pt x="272" y="7415"/>
                    <a:pt x="331" y="7585"/>
                    <a:pt x="357" y="7670"/>
                  </a:cubicBezTo>
                  <a:cubicBezTo>
                    <a:pt x="416" y="7844"/>
                    <a:pt x="442" y="7924"/>
                    <a:pt x="455" y="7958"/>
                  </a:cubicBezTo>
                  <a:cubicBezTo>
                    <a:pt x="493" y="7941"/>
                    <a:pt x="501" y="7878"/>
                    <a:pt x="493" y="7818"/>
                  </a:cubicBezTo>
                  <a:cubicBezTo>
                    <a:pt x="484" y="7755"/>
                    <a:pt x="463" y="7687"/>
                    <a:pt x="446" y="7619"/>
                  </a:cubicBezTo>
                  <a:cubicBezTo>
                    <a:pt x="412" y="7483"/>
                    <a:pt x="365" y="7347"/>
                    <a:pt x="327" y="7207"/>
                  </a:cubicBezTo>
                  <a:cubicBezTo>
                    <a:pt x="285" y="7067"/>
                    <a:pt x="247" y="6923"/>
                    <a:pt x="221" y="6774"/>
                  </a:cubicBezTo>
                  <a:cubicBezTo>
                    <a:pt x="196" y="6626"/>
                    <a:pt x="187" y="6473"/>
                    <a:pt x="208" y="6320"/>
                  </a:cubicBezTo>
                  <a:cubicBezTo>
                    <a:pt x="225" y="6163"/>
                    <a:pt x="272" y="6014"/>
                    <a:pt x="336" y="5874"/>
                  </a:cubicBezTo>
                  <a:cubicBezTo>
                    <a:pt x="395" y="5734"/>
                    <a:pt x="471" y="5598"/>
                    <a:pt x="539" y="5463"/>
                  </a:cubicBezTo>
                  <a:cubicBezTo>
                    <a:pt x="612" y="5327"/>
                    <a:pt x="675" y="5191"/>
                    <a:pt x="726" y="5047"/>
                  </a:cubicBezTo>
                  <a:cubicBezTo>
                    <a:pt x="773" y="4907"/>
                    <a:pt x="798" y="4758"/>
                    <a:pt x="803" y="4610"/>
                  </a:cubicBezTo>
                  <a:cubicBezTo>
                    <a:pt x="811" y="4308"/>
                    <a:pt x="747" y="4015"/>
                    <a:pt x="662" y="3739"/>
                  </a:cubicBezTo>
                  <a:cubicBezTo>
                    <a:pt x="578" y="3464"/>
                    <a:pt x="467" y="3200"/>
                    <a:pt x="378" y="2946"/>
                  </a:cubicBezTo>
                  <a:cubicBezTo>
                    <a:pt x="285" y="2687"/>
                    <a:pt x="213" y="2432"/>
                    <a:pt x="179" y="2186"/>
                  </a:cubicBezTo>
                  <a:cubicBezTo>
                    <a:pt x="145" y="1940"/>
                    <a:pt x="157" y="1702"/>
                    <a:pt x="208" y="1494"/>
                  </a:cubicBezTo>
                  <a:cubicBezTo>
                    <a:pt x="264" y="1286"/>
                    <a:pt x="344" y="1108"/>
                    <a:pt x="408" y="951"/>
                  </a:cubicBezTo>
                  <a:cubicBezTo>
                    <a:pt x="471" y="794"/>
                    <a:pt x="522" y="654"/>
                    <a:pt x="548" y="535"/>
                  </a:cubicBezTo>
                  <a:cubicBezTo>
                    <a:pt x="578" y="416"/>
                    <a:pt x="578" y="323"/>
                    <a:pt x="569" y="259"/>
                  </a:cubicBezTo>
                  <a:cubicBezTo>
                    <a:pt x="556" y="161"/>
                    <a:pt x="514" y="94"/>
                    <a:pt x="467" y="55"/>
                  </a:cubicBezTo>
                  <a:cubicBezTo>
                    <a:pt x="429" y="17"/>
                    <a:pt x="387" y="4"/>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9"/>
            <p:cNvSpPr/>
            <p:nvPr/>
          </p:nvSpPr>
          <p:spPr>
            <a:xfrm>
              <a:off x="-3158137" y="3201148"/>
              <a:ext cx="186722" cy="1037871"/>
            </a:xfrm>
            <a:custGeom>
              <a:avLst/>
              <a:gdLst/>
              <a:ahLst/>
              <a:cxnLst/>
              <a:rect l="l" t="t" r="r" b="b"/>
              <a:pathLst>
                <a:path w="892" h="4958" extrusionOk="0">
                  <a:moveTo>
                    <a:pt x="468" y="0"/>
                  </a:moveTo>
                  <a:lnTo>
                    <a:pt x="468" y="0"/>
                  </a:lnTo>
                  <a:cubicBezTo>
                    <a:pt x="472" y="5"/>
                    <a:pt x="472" y="13"/>
                    <a:pt x="472" y="30"/>
                  </a:cubicBezTo>
                  <a:cubicBezTo>
                    <a:pt x="476" y="132"/>
                    <a:pt x="472" y="480"/>
                    <a:pt x="310" y="849"/>
                  </a:cubicBezTo>
                  <a:cubicBezTo>
                    <a:pt x="124" y="1286"/>
                    <a:pt x="1" y="1825"/>
                    <a:pt x="145" y="2343"/>
                  </a:cubicBezTo>
                  <a:cubicBezTo>
                    <a:pt x="289" y="2865"/>
                    <a:pt x="646" y="3808"/>
                    <a:pt x="739" y="4207"/>
                  </a:cubicBezTo>
                  <a:cubicBezTo>
                    <a:pt x="777" y="4372"/>
                    <a:pt x="803" y="4580"/>
                    <a:pt x="820" y="4758"/>
                  </a:cubicBezTo>
                  <a:cubicBezTo>
                    <a:pt x="824" y="4830"/>
                    <a:pt x="828" y="4898"/>
                    <a:pt x="833" y="4958"/>
                  </a:cubicBezTo>
                  <a:cubicBezTo>
                    <a:pt x="862" y="4839"/>
                    <a:pt x="879" y="4716"/>
                    <a:pt x="883" y="4597"/>
                  </a:cubicBezTo>
                  <a:cubicBezTo>
                    <a:pt x="892" y="4291"/>
                    <a:pt x="824" y="3990"/>
                    <a:pt x="739" y="3714"/>
                  </a:cubicBezTo>
                  <a:cubicBezTo>
                    <a:pt x="650" y="3434"/>
                    <a:pt x="540" y="3171"/>
                    <a:pt x="451" y="2916"/>
                  </a:cubicBezTo>
                  <a:cubicBezTo>
                    <a:pt x="361" y="2662"/>
                    <a:pt x="285" y="2411"/>
                    <a:pt x="255" y="2169"/>
                  </a:cubicBezTo>
                  <a:cubicBezTo>
                    <a:pt x="221" y="1927"/>
                    <a:pt x="234" y="1694"/>
                    <a:pt x="285" y="1494"/>
                  </a:cubicBezTo>
                  <a:cubicBezTo>
                    <a:pt x="336" y="1291"/>
                    <a:pt x="417" y="1112"/>
                    <a:pt x="480" y="955"/>
                  </a:cubicBezTo>
                  <a:cubicBezTo>
                    <a:pt x="544" y="794"/>
                    <a:pt x="591" y="654"/>
                    <a:pt x="616" y="531"/>
                  </a:cubicBezTo>
                  <a:cubicBezTo>
                    <a:pt x="646" y="412"/>
                    <a:pt x="642" y="310"/>
                    <a:pt x="629" y="242"/>
                  </a:cubicBezTo>
                  <a:cubicBezTo>
                    <a:pt x="612" y="145"/>
                    <a:pt x="565" y="73"/>
                    <a:pt x="518" y="34"/>
                  </a:cubicBezTo>
                  <a:cubicBezTo>
                    <a:pt x="501" y="17"/>
                    <a:pt x="485" y="9"/>
                    <a:pt x="4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9"/>
            <p:cNvSpPr/>
            <p:nvPr/>
          </p:nvSpPr>
          <p:spPr>
            <a:xfrm>
              <a:off x="-3183048" y="3263739"/>
              <a:ext cx="44797" cy="204099"/>
            </a:xfrm>
            <a:custGeom>
              <a:avLst/>
              <a:gdLst/>
              <a:ahLst/>
              <a:cxnLst/>
              <a:rect l="l" t="t" r="r" b="b"/>
              <a:pathLst>
                <a:path w="214" h="975" extrusionOk="0">
                  <a:moveTo>
                    <a:pt x="200" y="1"/>
                  </a:moveTo>
                  <a:cubicBezTo>
                    <a:pt x="195" y="1"/>
                    <a:pt x="187" y="7"/>
                    <a:pt x="175" y="28"/>
                  </a:cubicBezTo>
                  <a:cubicBezTo>
                    <a:pt x="162" y="49"/>
                    <a:pt x="132" y="105"/>
                    <a:pt x="103" y="185"/>
                  </a:cubicBezTo>
                  <a:cubicBezTo>
                    <a:pt x="77" y="266"/>
                    <a:pt x="47" y="368"/>
                    <a:pt x="26" y="470"/>
                  </a:cubicBezTo>
                  <a:cubicBezTo>
                    <a:pt x="9" y="576"/>
                    <a:pt x="1" y="682"/>
                    <a:pt x="1" y="767"/>
                  </a:cubicBezTo>
                  <a:cubicBezTo>
                    <a:pt x="1" y="852"/>
                    <a:pt x="9" y="915"/>
                    <a:pt x="14" y="936"/>
                  </a:cubicBezTo>
                  <a:cubicBezTo>
                    <a:pt x="22" y="970"/>
                    <a:pt x="26" y="975"/>
                    <a:pt x="35" y="975"/>
                  </a:cubicBezTo>
                  <a:cubicBezTo>
                    <a:pt x="39" y="975"/>
                    <a:pt x="43" y="966"/>
                    <a:pt x="47" y="932"/>
                  </a:cubicBezTo>
                  <a:cubicBezTo>
                    <a:pt x="47" y="911"/>
                    <a:pt x="43" y="847"/>
                    <a:pt x="47" y="767"/>
                  </a:cubicBezTo>
                  <a:cubicBezTo>
                    <a:pt x="52" y="682"/>
                    <a:pt x="60" y="580"/>
                    <a:pt x="77" y="478"/>
                  </a:cubicBezTo>
                  <a:cubicBezTo>
                    <a:pt x="98" y="376"/>
                    <a:pt x="124" y="279"/>
                    <a:pt x="149" y="202"/>
                  </a:cubicBezTo>
                  <a:cubicBezTo>
                    <a:pt x="175" y="122"/>
                    <a:pt x="196" y="62"/>
                    <a:pt x="205" y="41"/>
                  </a:cubicBezTo>
                  <a:cubicBezTo>
                    <a:pt x="213" y="11"/>
                    <a:pt x="209" y="3"/>
                    <a:pt x="205" y="3"/>
                  </a:cubicBezTo>
                  <a:cubicBezTo>
                    <a:pt x="203" y="2"/>
                    <a:pt x="202" y="1"/>
                    <a:pt x="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9"/>
            <p:cNvSpPr/>
            <p:nvPr/>
          </p:nvSpPr>
          <p:spPr>
            <a:xfrm>
              <a:off x="-3183885" y="3496938"/>
              <a:ext cx="12560" cy="29516"/>
            </a:xfrm>
            <a:custGeom>
              <a:avLst/>
              <a:gdLst/>
              <a:ahLst/>
              <a:cxnLst/>
              <a:rect l="l" t="t" r="r" b="b"/>
              <a:pathLst>
                <a:path w="60" h="141" extrusionOk="0">
                  <a:moveTo>
                    <a:pt x="30" y="1"/>
                  </a:moveTo>
                  <a:cubicBezTo>
                    <a:pt x="26" y="1"/>
                    <a:pt x="18" y="1"/>
                    <a:pt x="13" y="5"/>
                  </a:cubicBezTo>
                  <a:cubicBezTo>
                    <a:pt x="5" y="18"/>
                    <a:pt x="1" y="124"/>
                    <a:pt x="13" y="137"/>
                  </a:cubicBezTo>
                  <a:cubicBezTo>
                    <a:pt x="22" y="141"/>
                    <a:pt x="26" y="141"/>
                    <a:pt x="35" y="141"/>
                  </a:cubicBezTo>
                  <a:cubicBezTo>
                    <a:pt x="39" y="141"/>
                    <a:pt x="43" y="141"/>
                    <a:pt x="47" y="137"/>
                  </a:cubicBezTo>
                  <a:cubicBezTo>
                    <a:pt x="60" y="124"/>
                    <a:pt x="60" y="18"/>
                    <a:pt x="47" y="5"/>
                  </a:cubicBezTo>
                  <a:cubicBezTo>
                    <a:pt x="43" y="1"/>
                    <a:pt x="39" y="1"/>
                    <a:pt x="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29"/>
          <p:cNvGrpSpPr/>
          <p:nvPr/>
        </p:nvGrpSpPr>
        <p:grpSpPr>
          <a:xfrm>
            <a:off x="4115395" y="4180190"/>
            <a:ext cx="167643" cy="2112146"/>
            <a:chOff x="-651590" y="3045822"/>
            <a:chExt cx="150299" cy="1893622"/>
          </a:xfrm>
        </p:grpSpPr>
        <p:sp>
          <p:nvSpPr>
            <p:cNvPr id="2511" name="Google Shape;2511;p29"/>
            <p:cNvSpPr/>
            <p:nvPr/>
          </p:nvSpPr>
          <p:spPr>
            <a:xfrm>
              <a:off x="-651590" y="3045822"/>
              <a:ext cx="150299" cy="1893622"/>
            </a:xfrm>
            <a:custGeom>
              <a:avLst/>
              <a:gdLst/>
              <a:ahLst/>
              <a:cxnLst/>
              <a:rect l="l" t="t" r="r" b="b"/>
              <a:pathLst>
                <a:path w="718" h="9046" extrusionOk="0">
                  <a:moveTo>
                    <a:pt x="378" y="29"/>
                  </a:moveTo>
                  <a:cubicBezTo>
                    <a:pt x="391" y="29"/>
                    <a:pt x="412" y="29"/>
                    <a:pt x="433" y="38"/>
                  </a:cubicBezTo>
                  <a:cubicBezTo>
                    <a:pt x="454" y="42"/>
                    <a:pt x="471" y="55"/>
                    <a:pt x="492" y="68"/>
                  </a:cubicBezTo>
                  <a:cubicBezTo>
                    <a:pt x="518" y="93"/>
                    <a:pt x="552" y="131"/>
                    <a:pt x="573" y="199"/>
                  </a:cubicBezTo>
                  <a:cubicBezTo>
                    <a:pt x="586" y="229"/>
                    <a:pt x="594" y="267"/>
                    <a:pt x="603" y="305"/>
                  </a:cubicBezTo>
                  <a:cubicBezTo>
                    <a:pt x="611" y="348"/>
                    <a:pt x="620" y="390"/>
                    <a:pt x="628" y="441"/>
                  </a:cubicBezTo>
                  <a:cubicBezTo>
                    <a:pt x="654" y="632"/>
                    <a:pt x="649" y="878"/>
                    <a:pt x="607" y="1154"/>
                  </a:cubicBezTo>
                  <a:cubicBezTo>
                    <a:pt x="569" y="1430"/>
                    <a:pt x="492" y="1740"/>
                    <a:pt x="437" y="2067"/>
                  </a:cubicBezTo>
                  <a:cubicBezTo>
                    <a:pt x="378" y="2398"/>
                    <a:pt x="348" y="2750"/>
                    <a:pt x="352" y="3102"/>
                  </a:cubicBezTo>
                  <a:cubicBezTo>
                    <a:pt x="352" y="3455"/>
                    <a:pt x="386" y="3803"/>
                    <a:pt x="446" y="4134"/>
                  </a:cubicBezTo>
                  <a:cubicBezTo>
                    <a:pt x="454" y="4185"/>
                    <a:pt x="463" y="4231"/>
                    <a:pt x="471" y="4282"/>
                  </a:cubicBezTo>
                  <a:cubicBezTo>
                    <a:pt x="522" y="4554"/>
                    <a:pt x="582" y="4813"/>
                    <a:pt x="620" y="5046"/>
                  </a:cubicBezTo>
                  <a:cubicBezTo>
                    <a:pt x="662" y="5322"/>
                    <a:pt x="675" y="5568"/>
                    <a:pt x="658" y="5763"/>
                  </a:cubicBezTo>
                  <a:cubicBezTo>
                    <a:pt x="645" y="5954"/>
                    <a:pt x="620" y="6095"/>
                    <a:pt x="603" y="6167"/>
                  </a:cubicBezTo>
                  <a:cubicBezTo>
                    <a:pt x="594" y="6222"/>
                    <a:pt x="582" y="6269"/>
                    <a:pt x="577" y="6303"/>
                  </a:cubicBezTo>
                  <a:cubicBezTo>
                    <a:pt x="569" y="6315"/>
                    <a:pt x="565" y="6332"/>
                    <a:pt x="556" y="6358"/>
                  </a:cubicBezTo>
                  <a:cubicBezTo>
                    <a:pt x="535" y="6421"/>
                    <a:pt x="480" y="6612"/>
                    <a:pt x="416" y="6863"/>
                  </a:cubicBezTo>
                  <a:cubicBezTo>
                    <a:pt x="352" y="7117"/>
                    <a:pt x="293" y="7436"/>
                    <a:pt x="276" y="7763"/>
                  </a:cubicBezTo>
                  <a:cubicBezTo>
                    <a:pt x="259" y="8089"/>
                    <a:pt x="297" y="8416"/>
                    <a:pt x="374" y="8667"/>
                  </a:cubicBezTo>
                  <a:cubicBezTo>
                    <a:pt x="382" y="8701"/>
                    <a:pt x="391" y="8730"/>
                    <a:pt x="399" y="8760"/>
                  </a:cubicBezTo>
                  <a:cubicBezTo>
                    <a:pt x="412" y="8786"/>
                    <a:pt x="420" y="8815"/>
                    <a:pt x="429" y="8841"/>
                  </a:cubicBezTo>
                  <a:cubicBezTo>
                    <a:pt x="450" y="8892"/>
                    <a:pt x="458" y="8943"/>
                    <a:pt x="446" y="8972"/>
                  </a:cubicBezTo>
                  <a:cubicBezTo>
                    <a:pt x="442" y="8981"/>
                    <a:pt x="437" y="8989"/>
                    <a:pt x="433" y="8993"/>
                  </a:cubicBezTo>
                  <a:cubicBezTo>
                    <a:pt x="425" y="8985"/>
                    <a:pt x="420" y="8972"/>
                    <a:pt x="408" y="8960"/>
                  </a:cubicBezTo>
                  <a:cubicBezTo>
                    <a:pt x="382" y="8917"/>
                    <a:pt x="331" y="8841"/>
                    <a:pt x="272" y="8696"/>
                  </a:cubicBezTo>
                  <a:cubicBezTo>
                    <a:pt x="255" y="8650"/>
                    <a:pt x="234" y="8582"/>
                    <a:pt x="212" y="8488"/>
                  </a:cubicBezTo>
                  <a:cubicBezTo>
                    <a:pt x="191" y="8399"/>
                    <a:pt x="174" y="8285"/>
                    <a:pt x="170" y="8153"/>
                  </a:cubicBezTo>
                  <a:cubicBezTo>
                    <a:pt x="170" y="8022"/>
                    <a:pt x="178" y="7873"/>
                    <a:pt x="200" y="7707"/>
                  </a:cubicBezTo>
                  <a:cubicBezTo>
                    <a:pt x="221" y="7546"/>
                    <a:pt x="259" y="7372"/>
                    <a:pt x="301" y="7185"/>
                  </a:cubicBezTo>
                  <a:cubicBezTo>
                    <a:pt x="382" y="6812"/>
                    <a:pt x="501" y="6400"/>
                    <a:pt x="560" y="5946"/>
                  </a:cubicBezTo>
                  <a:cubicBezTo>
                    <a:pt x="586" y="5721"/>
                    <a:pt x="594" y="5483"/>
                    <a:pt x="577" y="5250"/>
                  </a:cubicBezTo>
                  <a:cubicBezTo>
                    <a:pt x="565" y="5012"/>
                    <a:pt x="522" y="4775"/>
                    <a:pt x="475" y="4541"/>
                  </a:cubicBezTo>
                  <a:cubicBezTo>
                    <a:pt x="425" y="4308"/>
                    <a:pt x="365" y="4078"/>
                    <a:pt x="323" y="3849"/>
                  </a:cubicBezTo>
                  <a:cubicBezTo>
                    <a:pt x="280" y="3620"/>
                    <a:pt x="255" y="3391"/>
                    <a:pt x="255" y="3166"/>
                  </a:cubicBezTo>
                  <a:cubicBezTo>
                    <a:pt x="246" y="2716"/>
                    <a:pt x="306" y="2287"/>
                    <a:pt x="352" y="1910"/>
                  </a:cubicBezTo>
                  <a:cubicBezTo>
                    <a:pt x="399" y="1528"/>
                    <a:pt x="429" y="1192"/>
                    <a:pt x="433" y="925"/>
                  </a:cubicBezTo>
                  <a:cubicBezTo>
                    <a:pt x="437" y="662"/>
                    <a:pt x="416" y="462"/>
                    <a:pt x="399" y="365"/>
                  </a:cubicBezTo>
                  <a:cubicBezTo>
                    <a:pt x="382" y="212"/>
                    <a:pt x="357" y="131"/>
                    <a:pt x="344" y="89"/>
                  </a:cubicBezTo>
                  <a:cubicBezTo>
                    <a:pt x="335" y="59"/>
                    <a:pt x="331" y="46"/>
                    <a:pt x="327" y="38"/>
                  </a:cubicBezTo>
                  <a:cubicBezTo>
                    <a:pt x="340" y="34"/>
                    <a:pt x="357" y="29"/>
                    <a:pt x="378" y="29"/>
                  </a:cubicBezTo>
                  <a:close/>
                  <a:moveTo>
                    <a:pt x="318" y="42"/>
                  </a:moveTo>
                  <a:cubicBezTo>
                    <a:pt x="318" y="51"/>
                    <a:pt x="323" y="63"/>
                    <a:pt x="327" y="89"/>
                  </a:cubicBezTo>
                  <a:cubicBezTo>
                    <a:pt x="331" y="135"/>
                    <a:pt x="352" y="216"/>
                    <a:pt x="369" y="373"/>
                  </a:cubicBezTo>
                  <a:cubicBezTo>
                    <a:pt x="382" y="475"/>
                    <a:pt x="399" y="666"/>
                    <a:pt x="391" y="933"/>
                  </a:cubicBezTo>
                  <a:cubicBezTo>
                    <a:pt x="386" y="1197"/>
                    <a:pt x="352" y="1532"/>
                    <a:pt x="301" y="1910"/>
                  </a:cubicBezTo>
                  <a:cubicBezTo>
                    <a:pt x="255" y="2287"/>
                    <a:pt x="195" y="2716"/>
                    <a:pt x="200" y="3170"/>
                  </a:cubicBezTo>
                  <a:cubicBezTo>
                    <a:pt x="204" y="3399"/>
                    <a:pt x="229" y="3633"/>
                    <a:pt x="272" y="3866"/>
                  </a:cubicBezTo>
                  <a:cubicBezTo>
                    <a:pt x="318" y="4095"/>
                    <a:pt x="374" y="4329"/>
                    <a:pt x="425" y="4558"/>
                  </a:cubicBezTo>
                  <a:cubicBezTo>
                    <a:pt x="471" y="4792"/>
                    <a:pt x="509" y="5025"/>
                    <a:pt x="526" y="5258"/>
                  </a:cubicBezTo>
                  <a:cubicBezTo>
                    <a:pt x="539" y="5492"/>
                    <a:pt x="531" y="5721"/>
                    <a:pt x="505" y="5946"/>
                  </a:cubicBezTo>
                  <a:cubicBezTo>
                    <a:pt x="450" y="6392"/>
                    <a:pt x="335" y="6808"/>
                    <a:pt x="251" y="7181"/>
                  </a:cubicBezTo>
                  <a:cubicBezTo>
                    <a:pt x="208" y="7368"/>
                    <a:pt x="174" y="7546"/>
                    <a:pt x="153" y="7707"/>
                  </a:cubicBezTo>
                  <a:cubicBezTo>
                    <a:pt x="132" y="7873"/>
                    <a:pt x="123" y="8026"/>
                    <a:pt x="132" y="8162"/>
                  </a:cubicBezTo>
                  <a:cubicBezTo>
                    <a:pt x="136" y="8293"/>
                    <a:pt x="153" y="8408"/>
                    <a:pt x="174" y="8501"/>
                  </a:cubicBezTo>
                  <a:cubicBezTo>
                    <a:pt x="200" y="8595"/>
                    <a:pt x="225" y="8667"/>
                    <a:pt x="246" y="8713"/>
                  </a:cubicBezTo>
                  <a:cubicBezTo>
                    <a:pt x="306" y="8853"/>
                    <a:pt x="361" y="8926"/>
                    <a:pt x="395" y="8968"/>
                  </a:cubicBezTo>
                  <a:cubicBezTo>
                    <a:pt x="403" y="8981"/>
                    <a:pt x="416" y="8993"/>
                    <a:pt x="420" y="8998"/>
                  </a:cubicBezTo>
                  <a:cubicBezTo>
                    <a:pt x="413" y="9003"/>
                    <a:pt x="404" y="9005"/>
                    <a:pt x="394" y="9005"/>
                  </a:cubicBezTo>
                  <a:cubicBezTo>
                    <a:pt x="388" y="9005"/>
                    <a:pt x="381" y="9004"/>
                    <a:pt x="374" y="9002"/>
                  </a:cubicBezTo>
                  <a:cubicBezTo>
                    <a:pt x="348" y="8998"/>
                    <a:pt x="331" y="8985"/>
                    <a:pt x="318" y="8972"/>
                  </a:cubicBezTo>
                  <a:cubicBezTo>
                    <a:pt x="284" y="8938"/>
                    <a:pt x="267" y="8913"/>
                    <a:pt x="259" y="8900"/>
                  </a:cubicBezTo>
                  <a:cubicBezTo>
                    <a:pt x="255" y="8892"/>
                    <a:pt x="251" y="8887"/>
                    <a:pt x="246" y="8883"/>
                  </a:cubicBezTo>
                  <a:cubicBezTo>
                    <a:pt x="242" y="8875"/>
                    <a:pt x="238" y="8862"/>
                    <a:pt x="229" y="8849"/>
                  </a:cubicBezTo>
                  <a:cubicBezTo>
                    <a:pt x="225" y="8836"/>
                    <a:pt x="217" y="8828"/>
                    <a:pt x="212" y="8815"/>
                  </a:cubicBezTo>
                  <a:cubicBezTo>
                    <a:pt x="204" y="8802"/>
                    <a:pt x="200" y="8790"/>
                    <a:pt x="191" y="8773"/>
                  </a:cubicBezTo>
                  <a:cubicBezTo>
                    <a:pt x="178" y="8743"/>
                    <a:pt x="166" y="8713"/>
                    <a:pt x="153" y="8675"/>
                  </a:cubicBezTo>
                  <a:cubicBezTo>
                    <a:pt x="119" y="8582"/>
                    <a:pt x="60" y="8391"/>
                    <a:pt x="47" y="8123"/>
                  </a:cubicBezTo>
                  <a:cubicBezTo>
                    <a:pt x="43" y="7992"/>
                    <a:pt x="47" y="7839"/>
                    <a:pt x="68" y="7678"/>
                  </a:cubicBezTo>
                  <a:cubicBezTo>
                    <a:pt x="85" y="7512"/>
                    <a:pt x="123" y="7334"/>
                    <a:pt x="170" y="7147"/>
                  </a:cubicBezTo>
                  <a:cubicBezTo>
                    <a:pt x="217" y="6960"/>
                    <a:pt x="272" y="6765"/>
                    <a:pt x="327" y="6557"/>
                  </a:cubicBezTo>
                  <a:cubicBezTo>
                    <a:pt x="382" y="6349"/>
                    <a:pt x="437" y="6133"/>
                    <a:pt x="467" y="5904"/>
                  </a:cubicBezTo>
                  <a:cubicBezTo>
                    <a:pt x="497" y="5674"/>
                    <a:pt x="497" y="5437"/>
                    <a:pt x="475" y="5199"/>
                  </a:cubicBezTo>
                  <a:cubicBezTo>
                    <a:pt x="450" y="4961"/>
                    <a:pt x="403" y="4724"/>
                    <a:pt x="352" y="4486"/>
                  </a:cubicBezTo>
                  <a:cubicBezTo>
                    <a:pt x="246" y="4019"/>
                    <a:pt x="119" y="3552"/>
                    <a:pt x="98" y="3098"/>
                  </a:cubicBezTo>
                  <a:cubicBezTo>
                    <a:pt x="85" y="2873"/>
                    <a:pt x="102" y="2652"/>
                    <a:pt x="127" y="2440"/>
                  </a:cubicBezTo>
                  <a:cubicBezTo>
                    <a:pt x="153" y="2228"/>
                    <a:pt x="183" y="2024"/>
                    <a:pt x="204" y="1833"/>
                  </a:cubicBezTo>
                  <a:cubicBezTo>
                    <a:pt x="225" y="1638"/>
                    <a:pt x="238" y="1455"/>
                    <a:pt x="234" y="1290"/>
                  </a:cubicBezTo>
                  <a:cubicBezTo>
                    <a:pt x="234" y="1120"/>
                    <a:pt x="212" y="967"/>
                    <a:pt x="183" y="836"/>
                  </a:cubicBezTo>
                  <a:cubicBezTo>
                    <a:pt x="157" y="704"/>
                    <a:pt x="136" y="590"/>
                    <a:pt x="132" y="496"/>
                  </a:cubicBezTo>
                  <a:cubicBezTo>
                    <a:pt x="127" y="403"/>
                    <a:pt x="140" y="331"/>
                    <a:pt x="157" y="284"/>
                  </a:cubicBezTo>
                  <a:cubicBezTo>
                    <a:pt x="191" y="161"/>
                    <a:pt x="246" y="101"/>
                    <a:pt x="280" y="68"/>
                  </a:cubicBezTo>
                  <a:cubicBezTo>
                    <a:pt x="284" y="68"/>
                    <a:pt x="293" y="59"/>
                    <a:pt x="310" y="46"/>
                  </a:cubicBezTo>
                  <a:cubicBezTo>
                    <a:pt x="314" y="46"/>
                    <a:pt x="314" y="46"/>
                    <a:pt x="318" y="42"/>
                  </a:cubicBezTo>
                  <a:close/>
                  <a:moveTo>
                    <a:pt x="397" y="1"/>
                  </a:moveTo>
                  <a:cubicBezTo>
                    <a:pt x="390" y="1"/>
                    <a:pt x="382" y="2"/>
                    <a:pt x="374" y="4"/>
                  </a:cubicBezTo>
                  <a:cubicBezTo>
                    <a:pt x="344" y="8"/>
                    <a:pt x="323" y="17"/>
                    <a:pt x="310" y="25"/>
                  </a:cubicBezTo>
                  <a:cubicBezTo>
                    <a:pt x="301" y="29"/>
                    <a:pt x="297" y="34"/>
                    <a:pt x="289" y="38"/>
                  </a:cubicBezTo>
                  <a:cubicBezTo>
                    <a:pt x="251" y="63"/>
                    <a:pt x="174" y="123"/>
                    <a:pt x="123" y="280"/>
                  </a:cubicBezTo>
                  <a:cubicBezTo>
                    <a:pt x="106" y="326"/>
                    <a:pt x="89" y="407"/>
                    <a:pt x="93" y="505"/>
                  </a:cubicBezTo>
                  <a:cubicBezTo>
                    <a:pt x="98" y="602"/>
                    <a:pt x="119" y="717"/>
                    <a:pt x="144" y="848"/>
                  </a:cubicBezTo>
                  <a:cubicBezTo>
                    <a:pt x="170" y="980"/>
                    <a:pt x="187" y="1129"/>
                    <a:pt x="191" y="1294"/>
                  </a:cubicBezTo>
                  <a:cubicBezTo>
                    <a:pt x="191" y="1460"/>
                    <a:pt x="178" y="1642"/>
                    <a:pt x="157" y="1833"/>
                  </a:cubicBezTo>
                  <a:cubicBezTo>
                    <a:pt x="132" y="2024"/>
                    <a:pt x="106" y="2228"/>
                    <a:pt x="77" y="2440"/>
                  </a:cubicBezTo>
                  <a:cubicBezTo>
                    <a:pt x="51" y="2652"/>
                    <a:pt x="34" y="2877"/>
                    <a:pt x="47" y="3106"/>
                  </a:cubicBezTo>
                  <a:cubicBezTo>
                    <a:pt x="68" y="3569"/>
                    <a:pt x="195" y="4040"/>
                    <a:pt x="301" y="4507"/>
                  </a:cubicBezTo>
                  <a:cubicBezTo>
                    <a:pt x="352" y="4741"/>
                    <a:pt x="399" y="4974"/>
                    <a:pt x="425" y="5212"/>
                  </a:cubicBezTo>
                  <a:cubicBezTo>
                    <a:pt x="446" y="5445"/>
                    <a:pt x="446" y="5679"/>
                    <a:pt x="416" y="5904"/>
                  </a:cubicBezTo>
                  <a:cubicBezTo>
                    <a:pt x="352" y="6353"/>
                    <a:pt x="212" y="6765"/>
                    <a:pt x="123" y="7143"/>
                  </a:cubicBezTo>
                  <a:cubicBezTo>
                    <a:pt x="77" y="7330"/>
                    <a:pt x="38" y="7508"/>
                    <a:pt x="21" y="7678"/>
                  </a:cubicBezTo>
                  <a:cubicBezTo>
                    <a:pt x="4" y="7843"/>
                    <a:pt x="0" y="7996"/>
                    <a:pt x="4" y="8132"/>
                  </a:cubicBezTo>
                  <a:cubicBezTo>
                    <a:pt x="21" y="8404"/>
                    <a:pt x="85" y="8599"/>
                    <a:pt x="123" y="8692"/>
                  </a:cubicBezTo>
                  <a:cubicBezTo>
                    <a:pt x="136" y="8730"/>
                    <a:pt x="153" y="8760"/>
                    <a:pt x="166" y="8786"/>
                  </a:cubicBezTo>
                  <a:cubicBezTo>
                    <a:pt x="174" y="8802"/>
                    <a:pt x="178" y="8815"/>
                    <a:pt x="187" y="8828"/>
                  </a:cubicBezTo>
                  <a:cubicBezTo>
                    <a:pt x="191" y="8836"/>
                    <a:pt x="200" y="8849"/>
                    <a:pt x="204" y="8858"/>
                  </a:cubicBezTo>
                  <a:cubicBezTo>
                    <a:pt x="217" y="8879"/>
                    <a:pt x="229" y="8900"/>
                    <a:pt x="238" y="8913"/>
                  </a:cubicBezTo>
                  <a:cubicBezTo>
                    <a:pt x="246" y="8926"/>
                    <a:pt x="251" y="8930"/>
                    <a:pt x="255" y="8938"/>
                  </a:cubicBezTo>
                  <a:cubicBezTo>
                    <a:pt x="263" y="8955"/>
                    <a:pt x="276" y="8972"/>
                    <a:pt x="297" y="8993"/>
                  </a:cubicBezTo>
                  <a:cubicBezTo>
                    <a:pt x="306" y="9006"/>
                    <a:pt x="331" y="9032"/>
                    <a:pt x="365" y="9040"/>
                  </a:cubicBezTo>
                  <a:cubicBezTo>
                    <a:pt x="375" y="9043"/>
                    <a:pt x="388" y="9045"/>
                    <a:pt x="401" y="9045"/>
                  </a:cubicBezTo>
                  <a:cubicBezTo>
                    <a:pt x="410" y="9045"/>
                    <a:pt x="420" y="9044"/>
                    <a:pt x="429" y="9040"/>
                  </a:cubicBezTo>
                  <a:cubicBezTo>
                    <a:pt x="450" y="9032"/>
                    <a:pt x="475" y="9015"/>
                    <a:pt x="484" y="8989"/>
                  </a:cubicBezTo>
                  <a:cubicBezTo>
                    <a:pt x="505" y="8934"/>
                    <a:pt x="488" y="8879"/>
                    <a:pt x="471" y="8824"/>
                  </a:cubicBezTo>
                  <a:cubicBezTo>
                    <a:pt x="454" y="8773"/>
                    <a:pt x="433" y="8713"/>
                    <a:pt x="416" y="8654"/>
                  </a:cubicBezTo>
                  <a:cubicBezTo>
                    <a:pt x="348" y="8404"/>
                    <a:pt x="314" y="8081"/>
                    <a:pt x="331" y="7763"/>
                  </a:cubicBezTo>
                  <a:cubicBezTo>
                    <a:pt x="344" y="7440"/>
                    <a:pt x="403" y="7122"/>
                    <a:pt x="463" y="6871"/>
                  </a:cubicBezTo>
                  <a:cubicBezTo>
                    <a:pt x="522" y="6621"/>
                    <a:pt x="577" y="6430"/>
                    <a:pt x="590" y="6362"/>
                  </a:cubicBezTo>
                  <a:cubicBezTo>
                    <a:pt x="594" y="6336"/>
                    <a:pt x="599" y="6315"/>
                    <a:pt x="603" y="6303"/>
                  </a:cubicBezTo>
                  <a:cubicBezTo>
                    <a:pt x="611" y="6269"/>
                    <a:pt x="624" y="6226"/>
                    <a:pt x="637" y="6171"/>
                  </a:cubicBezTo>
                  <a:cubicBezTo>
                    <a:pt x="654" y="6099"/>
                    <a:pt x="688" y="5954"/>
                    <a:pt x="700" y="5759"/>
                  </a:cubicBezTo>
                  <a:cubicBezTo>
                    <a:pt x="717" y="5564"/>
                    <a:pt x="709" y="5314"/>
                    <a:pt x="662" y="5033"/>
                  </a:cubicBezTo>
                  <a:cubicBezTo>
                    <a:pt x="637" y="4842"/>
                    <a:pt x="594" y="4634"/>
                    <a:pt x="548" y="4418"/>
                  </a:cubicBezTo>
                  <a:cubicBezTo>
                    <a:pt x="531" y="4320"/>
                    <a:pt x="509" y="4223"/>
                    <a:pt x="492" y="4121"/>
                  </a:cubicBezTo>
                  <a:cubicBezTo>
                    <a:pt x="437" y="3794"/>
                    <a:pt x="403" y="3446"/>
                    <a:pt x="403" y="3094"/>
                  </a:cubicBezTo>
                  <a:cubicBezTo>
                    <a:pt x="403" y="2746"/>
                    <a:pt x="433" y="2398"/>
                    <a:pt x="488" y="2071"/>
                  </a:cubicBezTo>
                  <a:cubicBezTo>
                    <a:pt x="543" y="1744"/>
                    <a:pt x="616" y="1438"/>
                    <a:pt x="658" y="1158"/>
                  </a:cubicBezTo>
                  <a:cubicBezTo>
                    <a:pt x="696" y="878"/>
                    <a:pt x="700" y="624"/>
                    <a:pt x="666" y="428"/>
                  </a:cubicBezTo>
                  <a:cubicBezTo>
                    <a:pt x="662" y="382"/>
                    <a:pt x="649" y="335"/>
                    <a:pt x="641" y="292"/>
                  </a:cubicBezTo>
                  <a:cubicBezTo>
                    <a:pt x="633" y="250"/>
                    <a:pt x="620" y="212"/>
                    <a:pt x="607" y="178"/>
                  </a:cubicBezTo>
                  <a:cubicBezTo>
                    <a:pt x="582" y="114"/>
                    <a:pt x="543" y="63"/>
                    <a:pt x="509" y="42"/>
                  </a:cubicBezTo>
                  <a:cubicBezTo>
                    <a:pt x="480" y="17"/>
                    <a:pt x="450" y="8"/>
                    <a:pt x="425" y="4"/>
                  </a:cubicBezTo>
                  <a:cubicBezTo>
                    <a:pt x="414" y="2"/>
                    <a:pt x="405" y="1"/>
                    <a:pt x="39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9"/>
            <p:cNvSpPr/>
            <p:nvPr/>
          </p:nvSpPr>
          <p:spPr>
            <a:xfrm>
              <a:off x="-642798" y="3054614"/>
              <a:ext cx="104246" cy="1876247"/>
            </a:xfrm>
            <a:custGeom>
              <a:avLst/>
              <a:gdLst/>
              <a:ahLst/>
              <a:cxnLst/>
              <a:rect l="l" t="t" r="r" b="b"/>
              <a:pathLst>
                <a:path w="498" h="8963" extrusionOk="0">
                  <a:moveTo>
                    <a:pt x="276" y="0"/>
                  </a:moveTo>
                  <a:cubicBezTo>
                    <a:pt x="272" y="4"/>
                    <a:pt x="272" y="4"/>
                    <a:pt x="268" y="9"/>
                  </a:cubicBezTo>
                  <a:cubicBezTo>
                    <a:pt x="251" y="17"/>
                    <a:pt x="242" y="26"/>
                    <a:pt x="238" y="26"/>
                  </a:cubicBezTo>
                  <a:cubicBezTo>
                    <a:pt x="204" y="59"/>
                    <a:pt x="149" y="119"/>
                    <a:pt x="115" y="242"/>
                  </a:cubicBezTo>
                  <a:cubicBezTo>
                    <a:pt x="98" y="289"/>
                    <a:pt x="85" y="361"/>
                    <a:pt x="90" y="454"/>
                  </a:cubicBezTo>
                  <a:cubicBezTo>
                    <a:pt x="94" y="548"/>
                    <a:pt x="115" y="662"/>
                    <a:pt x="141" y="794"/>
                  </a:cubicBezTo>
                  <a:cubicBezTo>
                    <a:pt x="170" y="925"/>
                    <a:pt x="192" y="1078"/>
                    <a:pt x="192" y="1248"/>
                  </a:cubicBezTo>
                  <a:cubicBezTo>
                    <a:pt x="196" y="1413"/>
                    <a:pt x="183" y="1596"/>
                    <a:pt x="162" y="1791"/>
                  </a:cubicBezTo>
                  <a:cubicBezTo>
                    <a:pt x="141" y="1982"/>
                    <a:pt x="111" y="2186"/>
                    <a:pt x="85" y="2398"/>
                  </a:cubicBezTo>
                  <a:cubicBezTo>
                    <a:pt x="60" y="2610"/>
                    <a:pt x="43" y="2831"/>
                    <a:pt x="56" y="3056"/>
                  </a:cubicBezTo>
                  <a:cubicBezTo>
                    <a:pt x="77" y="3510"/>
                    <a:pt x="204" y="3977"/>
                    <a:pt x="310" y="4444"/>
                  </a:cubicBezTo>
                  <a:cubicBezTo>
                    <a:pt x="361" y="4682"/>
                    <a:pt x="408" y="4919"/>
                    <a:pt x="433" y="5157"/>
                  </a:cubicBezTo>
                  <a:cubicBezTo>
                    <a:pt x="455" y="5395"/>
                    <a:pt x="455" y="5632"/>
                    <a:pt x="425" y="5862"/>
                  </a:cubicBezTo>
                  <a:cubicBezTo>
                    <a:pt x="395" y="6091"/>
                    <a:pt x="340" y="6307"/>
                    <a:pt x="285" y="6515"/>
                  </a:cubicBezTo>
                  <a:cubicBezTo>
                    <a:pt x="230" y="6723"/>
                    <a:pt x="175" y="6918"/>
                    <a:pt x="128" y="7105"/>
                  </a:cubicBezTo>
                  <a:cubicBezTo>
                    <a:pt x="81" y="7292"/>
                    <a:pt x="43" y="7470"/>
                    <a:pt x="26" y="7636"/>
                  </a:cubicBezTo>
                  <a:cubicBezTo>
                    <a:pt x="5" y="7797"/>
                    <a:pt x="1" y="7950"/>
                    <a:pt x="5" y="8081"/>
                  </a:cubicBezTo>
                  <a:cubicBezTo>
                    <a:pt x="18" y="8349"/>
                    <a:pt x="77" y="8540"/>
                    <a:pt x="111" y="8633"/>
                  </a:cubicBezTo>
                  <a:cubicBezTo>
                    <a:pt x="124" y="8671"/>
                    <a:pt x="136" y="8701"/>
                    <a:pt x="149" y="8731"/>
                  </a:cubicBezTo>
                  <a:cubicBezTo>
                    <a:pt x="158" y="8748"/>
                    <a:pt x="162" y="8760"/>
                    <a:pt x="170" y="8773"/>
                  </a:cubicBezTo>
                  <a:cubicBezTo>
                    <a:pt x="175" y="8786"/>
                    <a:pt x="183" y="8794"/>
                    <a:pt x="187" y="8807"/>
                  </a:cubicBezTo>
                  <a:cubicBezTo>
                    <a:pt x="196" y="8820"/>
                    <a:pt x="200" y="8833"/>
                    <a:pt x="204" y="8841"/>
                  </a:cubicBezTo>
                  <a:cubicBezTo>
                    <a:pt x="209" y="8845"/>
                    <a:pt x="213" y="8850"/>
                    <a:pt x="217" y="8858"/>
                  </a:cubicBezTo>
                  <a:cubicBezTo>
                    <a:pt x="225" y="8871"/>
                    <a:pt x="242" y="8896"/>
                    <a:pt x="276" y="8930"/>
                  </a:cubicBezTo>
                  <a:cubicBezTo>
                    <a:pt x="289" y="8943"/>
                    <a:pt x="306" y="8956"/>
                    <a:pt x="332" y="8960"/>
                  </a:cubicBezTo>
                  <a:cubicBezTo>
                    <a:pt x="339" y="8962"/>
                    <a:pt x="346" y="8963"/>
                    <a:pt x="352" y="8963"/>
                  </a:cubicBezTo>
                  <a:cubicBezTo>
                    <a:pt x="362" y="8963"/>
                    <a:pt x="371" y="8961"/>
                    <a:pt x="378" y="8956"/>
                  </a:cubicBezTo>
                  <a:cubicBezTo>
                    <a:pt x="374" y="8951"/>
                    <a:pt x="361" y="8939"/>
                    <a:pt x="353" y="8926"/>
                  </a:cubicBezTo>
                  <a:cubicBezTo>
                    <a:pt x="319" y="8884"/>
                    <a:pt x="264" y="8811"/>
                    <a:pt x="204" y="8671"/>
                  </a:cubicBezTo>
                  <a:cubicBezTo>
                    <a:pt x="183" y="8625"/>
                    <a:pt x="158" y="8553"/>
                    <a:pt x="132" y="8459"/>
                  </a:cubicBezTo>
                  <a:cubicBezTo>
                    <a:pt x="111" y="8366"/>
                    <a:pt x="94" y="8251"/>
                    <a:pt x="90" y="8120"/>
                  </a:cubicBezTo>
                  <a:cubicBezTo>
                    <a:pt x="81" y="7984"/>
                    <a:pt x="90" y="7831"/>
                    <a:pt x="111" y="7665"/>
                  </a:cubicBezTo>
                  <a:cubicBezTo>
                    <a:pt x="132" y="7504"/>
                    <a:pt x="166" y="7326"/>
                    <a:pt x="209" y="7139"/>
                  </a:cubicBezTo>
                  <a:cubicBezTo>
                    <a:pt x="293" y="6766"/>
                    <a:pt x="408" y="6350"/>
                    <a:pt x="463" y="5904"/>
                  </a:cubicBezTo>
                  <a:cubicBezTo>
                    <a:pt x="489" y="5679"/>
                    <a:pt x="497" y="5450"/>
                    <a:pt x="484" y="5216"/>
                  </a:cubicBezTo>
                  <a:cubicBezTo>
                    <a:pt x="467" y="4983"/>
                    <a:pt x="429" y="4750"/>
                    <a:pt x="383" y="4516"/>
                  </a:cubicBezTo>
                  <a:cubicBezTo>
                    <a:pt x="332" y="4287"/>
                    <a:pt x="276" y="4053"/>
                    <a:pt x="230" y="3824"/>
                  </a:cubicBezTo>
                  <a:cubicBezTo>
                    <a:pt x="187" y="3591"/>
                    <a:pt x="162" y="3357"/>
                    <a:pt x="158" y="3128"/>
                  </a:cubicBezTo>
                  <a:cubicBezTo>
                    <a:pt x="153" y="2674"/>
                    <a:pt x="213" y="2245"/>
                    <a:pt x="259" y="1868"/>
                  </a:cubicBezTo>
                  <a:cubicBezTo>
                    <a:pt x="310" y="1490"/>
                    <a:pt x="344" y="1155"/>
                    <a:pt x="349" y="891"/>
                  </a:cubicBezTo>
                  <a:cubicBezTo>
                    <a:pt x="357" y="624"/>
                    <a:pt x="340" y="433"/>
                    <a:pt x="327" y="331"/>
                  </a:cubicBezTo>
                  <a:cubicBezTo>
                    <a:pt x="310" y="174"/>
                    <a:pt x="289" y="93"/>
                    <a:pt x="285" y="47"/>
                  </a:cubicBezTo>
                  <a:cubicBezTo>
                    <a:pt x="281" y="21"/>
                    <a:pt x="276" y="9"/>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9"/>
            <p:cNvSpPr/>
            <p:nvPr/>
          </p:nvSpPr>
          <p:spPr>
            <a:xfrm>
              <a:off x="-616213" y="3051892"/>
              <a:ext cx="105921" cy="1876666"/>
            </a:xfrm>
            <a:custGeom>
              <a:avLst/>
              <a:gdLst/>
              <a:ahLst/>
              <a:cxnLst/>
              <a:rect l="l" t="t" r="r" b="b"/>
              <a:pathLst>
                <a:path w="506" h="8965" extrusionOk="0">
                  <a:moveTo>
                    <a:pt x="209" y="0"/>
                  </a:moveTo>
                  <a:cubicBezTo>
                    <a:pt x="188" y="0"/>
                    <a:pt x="171" y="5"/>
                    <a:pt x="158" y="9"/>
                  </a:cubicBezTo>
                  <a:cubicBezTo>
                    <a:pt x="162" y="17"/>
                    <a:pt x="166" y="30"/>
                    <a:pt x="175" y="60"/>
                  </a:cubicBezTo>
                  <a:cubicBezTo>
                    <a:pt x="188" y="102"/>
                    <a:pt x="213" y="183"/>
                    <a:pt x="230" y="336"/>
                  </a:cubicBezTo>
                  <a:cubicBezTo>
                    <a:pt x="247" y="433"/>
                    <a:pt x="268" y="633"/>
                    <a:pt x="264" y="896"/>
                  </a:cubicBezTo>
                  <a:cubicBezTo>
                    <a:pt x="260" y="1163"/>
                    <a:pt x="230" y="1499"/>
                    <a:pt x="183" y="1881"/>
                  </a:cubicBezTo>
                  <a:cubicBezTo>
                    <a:pt x="137" y="2258"/>
                    <a:pt x="77" y="2687"/>
                    <a:pt x="86" y="3137"/>
                  </a:cubicBezTo>
                  <a:cubicBezTo>
                    <a:pt x="86" y="3362"/>
                    <a:pt x="111" y="3591"/>
                    <a:pt x="154" y="3820"/>
                  </a:cubicBezTo>
                  <a:cubicBezTo>
                    <a:pt x="196" y="4049"/>
                    <a:pt x="256" y="4279"/>
                    <a:pt x="306" y="4512"/>
                  </a:cubicBezTo>
                  <a:cubicBezTo>
                    <a:pt x="353" y="4746"/>
                    <a:pt x="396" y="4983"/>
                    <a:pt x="408" y="5221"/>
                  </a:cubicBezTo>
                  <a:cubicBezTo>
                    <a:pt x="425" y="5454"/>
                    <a:pt x="417" y="5692"/>
                    <a:pt x="391" y="5917"/>
                  </a:cubicBezTo>
                  <a:cubicBezTo>
                    <a:pt x="332" y="6371"/>
                    <a:pt x="213" y="6783"/>
                    <a:pt x="132" y="7156"/>
                  </a:cubicBezTo>
                  <a:cubicBezTo>
                    <a:pt x="90" y="7343"/>
                    <a:pt x="52" y="7517"/>
                    <a:pt x="31" y="7678"/>
                  </a:cubicBezTo>
                  <a:cubicBezTo>
                    <a:pt x="9" y="7844"/>
                    <a:pt x="1" y="7993"/>
                    <a:pt x="1" y="8124"/>
                  </a:cubicBezTo>
                  <a:cubicBezTo>
                    <a:pt x="5" y="8256"/>
                    <a:pt x="22" y="8370"/>
                    <a:pt x="43" y="8459"/>
                  </a:cubicBezTo>
                  <a:cubicBezTo>
                    <a:pt x="65" y="8553"/>
                    <a:pt x="86" y="8621"/>
                    <a:pt x="103" y="8667"/>
                  </a:cubicBezTo>
                  <a:cubicBezTo>
                    <a:pt x="162" y="8812"/>
                    <a:pt x="213" y="8888"/>
                    <a:pt x="239" y="8931"/>
                  </a:cubicBezTo>
                  <a:cubicBezTo>
                    <a:pt x="251" y="8943"/>
                    <a:pt x="256" y="8956"/>
                    <a:pt x="264" y="8964"/>
                  </a:cubicBezTo>
                  <a:cubicBezTo>
                    <a:pt x="268" y="8960"/>
                    <a:pt x="273" y="8952"/>
                    <a:pt x="277" y="8943"/>
                  </a:cubicBezTo>
                  <a:cubicBezTo>
                    <a:pt x="289" y="8914"/>
                    <a:pt x="281" y="8863"/>
                    <a:pt x="260" y="8812"/>
                  </a:cubicBezTo>
                  <a:cubicBezTo>
                    <a:pt x="251" y="8786"/>
                    <a:pt x="243" y="8757"/>
                    <a:pt x="230" y="8731"/>
                  </a:cubicBezTo>
                  <a:cubicBezTo>
                    <a:pt x="222" y="8701"/>
                    <a:pt x="213" y="8672"/>
                    <a:pt x="205" y="8638"/>
                  </a:cubicBezTo>
                  <a:cubicBezTo>
                    <a:pt x="128" y="8387"/>
                    <a:pt x="90" y="8060"/>
                    <a:pt x="107" y="7734"/>
                  </a:cubicBezTo>
                  <a:cubicBezTo>
                    <a:pt x="124" y="7407"/>
                    <a:pt x="183" y="7088"/>
                    <a:pt x="247" y="6834"/>
                  </a:cubicBezTo>
                  <a:cubicBezTo>
                    <a:pt x="311" y="6583"/>
                    <a:pt x="366" y="6392"/>
                    <a:pt x="387" y="6329"/>
                  </a:cubicBezTo>
                  <a:cubicBezTo>
                    <a:pt x="396" y="6303"/>
                    <a:pt x="400" y="6286"/>
                    <a:pt x="408" y="6274"/>
                  </a:cubicBezTo>
                  <a:cubicBezTo>
                    <a:pt x="413" y="6240"/>
                    <a:pt x="425" y="6193"/>
                    <a:pt x="434" y="6138"/>
                  </a:cubicBezTo>
                  <a:cubicBezTo>
                    <a:pt x="451" y="6066"/>
                    <a:pt x="476" y="5925"/>
                    <a:pt x="489" y="5734"/>
                  </a:cubicBezTo>
                  <a:cubicBezTo>
                    <a:pt x="506" y="5539"/>
                    <a:pt x="493" y="5293"/>
                    <a:pt x="451" y="5017"/>
                  </a:cubicBezTo>
                  <a:cubicBezTo>
                    <a:pt x="408" y="4741"/>
                    <a:pt x="332" y="4431"/>
                    <a:pt x="277" y="4105"/>
                  </a:cubicBezTo>
                  <a:cubicBezTo>
                    <a:pt x="217" y="3774"/>
                    <a:pt x="183" y="3426"/>
                    <a:pt x="183" y="3073"/>
                  </a:cubicBezTo>
                  <a:cubicBezTo>
                    <a:pt x="179" y="2721"/>
                    <a:pt x="209" y="2369"/>
                    <a:pt x="268" y="2038"/>
                  </a:cubicBezTo>
                  <a:cubicBezTo>
                    <a:pt x="323" y="1711"/>
                    <a:pt x="400" y="1401"/>
                    <a:pt x="438" y="1125"/>
                  </a:cubicBezTo>
                  <a:cubicBezTo>
                    <a:pt x="480" y="849"/>
                    <a:pt x="485" y="603"/>
                    <a:pt x="459" y="412"/>
                  </a:cubicBezTo>
                  <a:cubicBezTo>
                    <a:pt x="451" y="361"/>
                    <a:pt x="442" y="319"/>
                    <a:pt x="434" y="276"/>
                  </a:cubicBezTo>
                  <a:cubicBezTo>
                    <a:pt x="425" y="238"/>
                    <a:pt x="417" y="200"/>
                    <a:pt x="404" y="170"/>
                  </a:cubicBezTo>
                  <a:cubicBezTo>
                    <a:pt x="383" y="102"/>
                    <a:pt x="349" y="64"/>
                    <a:pt x="323" y="39"/>
                  </a:cubicBezTo>
                  <a:cubicBezTo>
                    <a:pt x="285" y="5"/>
                    <a:pt x="239"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9"/>
            <p:cNvSpPr/>
            <p:nvPr/>
          </p:nvSpPr>
          <p:spPr>
            <a:xfrm>
              <a:off x="-594024" y="3046450"/>
              <a:ext cx="89175" cy="924412"/>
            </a:xfrm>
            <a:custGeom>
              <a:avLst/>
              <a:gdLst/>
              <a:ahLst/>
              <a:cxnLst/>
              <a:rect l="l" t="t" r="r" b="b"/>
              <a:pathLst>
                <a:path w="426" h="4416" extrusionOk="0">
                  <a:moveTo>
                    <a:pt x="150" y="1"/>
                  </a:moveTo>
                  <a:cubicBezTo>
                    <a:pt x="150" y="5"/>
                    <a:pt x="154" y="18"/>
                    <a:pt x="158" y="35"/>
                  </a:cubicBezTo>
                  <a:cubicBezTo>
                    <a:pt x="200" y="175"/>
                    <a:pt x="328" y="688"/>
                    <a:pt x="239" y="1257"/>
                  </a:cubicBezTo>
                  <a:cubicBezTo>
                    <a:pt x="133" y="1928"/>
                    <a:pt x="69" y="2323"/>
                    <a:pt x="69" y="2323"/>
                  </a:cubicBezTo>
                  <a:cubicBezTo>
                    <a:pt x="69" y="2323"/>
                    <a:pt x="1" y="3167"/>
                    <a:pt x="22" y="3367"/>
                  </a:cubicBezTo>
                  <a:cubicBezTo>
                    <a:pt x="48" y="3562"/>
                    <a:pt x="158" y="4211"/>
                    <a:pt x="158" y="4211"/>
                  </a:cubicBezTo>
                  <a:lnTo>
                    <a:pt x="196" y="4279"/>
                  </a:lnTo>
                  <a:lnTo>
                    <a:pt x="273" y="4415"/>
                  </a:lnTo>
                  <a:cubicBezTo>
                    <a:pt x="256" y="4317"/>
                    <a:pt x="234" y="4220"/>
                    <a:pt x="217" y="4118"/>
                  </a:cubicBezTo>
                  <a:cubicBezTo>
                    <a:pt x="162" y="3791"/>
                    <a:pt x="128" y="3443"/>
                    <a:pt x="128" y="3091"/>
                  </a:cubicBezTo>
                  <a:cubicBezTo>
                    <a:pt x="128" y="2743"/>
                    <a:pt x="158" y="2395"/>
                    <a:pt x="213" y="2068"/>
                  </a:cubicBezTo>
                  <a:cubicBezTo>
                    <a:pt x="268" y="1741"/>
                    <a:pt x="341" y="1435"/>
                    <a:pt x="383" y="1155"/>
                  </a:cubicBezTo>
                  <a:cubicBezTo>
                    <a:pt x="421" y="875"/>
                    <a:pt x="425" y="621"/>
                    <a:pt x="391" y="425"/>
                  </a:cubicBezTo>
                  <a:cubicBezTo>
                    <a:pt x="387" y="379"/>
                    <a:pt x="374" y="332"/>
                    <a:pt x="366" y="289"/>
                  </a:cubicBezTo>
                  <a:cubicBezTo>
                    <a:pt x="358" y="247"/>
                    <a:pt x="345" y="209"/>
                    <a:pt x="332" y="175"/>
                  </a:cubicBezTo>
                  <a:cubicBezTo>
                    <a:pt x="307" y="111"/>
                    <a:pt x="268" y="60"/>
                    <a:pt x="234" y="39"/>
                  </a:cubicBezTo>
                  <a:cubicBezTo>
                    <a:pt x="205" y="18"/>
                    <a:pt x="175" y="5"/>
                    <a:pt x="15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9"/>
            <p:cNvSpPr/>
            <p:nvPr/>
          </p:nvSpPr>
          <p:spPr>
            <a:xfrm>
              <a:off x="-612654" y="3098155"/>
              <a:ext cx="18840" cy="146742"/>
            </a:xfrm>
            <a:custGeom>
              <a:avLst/>
              <a:gdLst/>
              <a:ahLst/>
              <a:cxnLst/>
              <a:rect l="l" t="t" r="r" b="b"/>
              <a:pathLst>
                <a:path w="90" h="701" extrusionOk="0">
                  <a:moveTo>
                    <a:pt x="56" y="0"/>
                  </a:moveTo>
                  <a:cubicBezTo>
                    <a:pt x="52" y="0"/>
                    <a:pt x="48" y="0"/>
                    <a:pt x="39" y="21"/>
                  </a:cubicBezTo>
                  <a:cubicBezTo>
                    <a:pt x="31" y="38"/>
                    <a:pt x="22" y="81"/>
                    <a:pt x="14" y="140"/>
                  </a:cubicBezTo>
                  <a:cubicBezTo>
                    <a:pt x="5" y="200"/>
                    <a:pt x="1" y="276"/>
                    <a:pt x="1" y="352"/>
                  </a:cubicBezTo>
                  <a:cubicBezTo>
                    <a:pt x="5" y="424"/>
                    <a:pt x="14" y="501"/>
                    <a:pt x="22" y="560"/>
                  </a:cubicBezTo>
                  <a:cubicBezTo>
                    <a:pt x="35" y="620"/>
                    <a:pt x="48" y="662"/>
                    <a:pt x="56" y="675"/>
                  </a:cubicBezTo>
                  <a:cubicBezTo>
                    <a:pt x="65" y="700"/>
                    <a:pt x="73" y="700"/>
                    <a:pt x="81" y="700"/>
                  </a:cubicBezTo>
                  <a:cubicBezTo>
                    <a:pt x="86" y="696"/>
                    <a:pt x="90" y="692"/>
                    <a:pt x="86" y="666"/>
                  </a:cubicBezTo>
                  <a:cubicBezTo>
                    <a:pt x="86" y="654"/>
                    <a:pt x="77" y="607"/>
                    <a:pt x="69" y="552"/>
                  </a:cubicBezTo>
                  <a:cubicBezTo>
                    <a:pt x="60" y="492"/>
                    <a:pt x="56" y="420"/>
                    <a:pt x="52" y="348"/>
                  </a:cubicBezTo>
                  <a:cubicBezTo>
                    <a:pt x="52" y="276"/>
                    <a:pt x="56" y="204"/>
                    <a:pt x="60" y="144"/>
                  </a:cubicBezTo>
                  <a:cubicBezTo>
                    <a:pt x="65" y="89"/>
                    <a:pt x="69" y="42"/>
                    <a:pt x="69" y="30"/>
                  </a:cubicBezTo>
                  <a:cubicBezTo>
                    <a:pt x="69" y="4"/>
                    <a:pt x="65" y="0"/>
                    <a:pt x="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29"/>
          <p:cNvGrpSpPr/>
          <p:nvPr/>
        </p:nvGrpSpPr>
        <p:grpSpPr>
          <a:xfrm>
            <a:off x="591830" y="426354"/>
            <a:ext cx="2884428" cy="4168167"/>
            <a:chOff x="485125" y="404120"/>
            <a:chExt cx="2899797" cy="4190376"/>
          </a:xfrm>
        </p:grpSpPr>
        <p:sp>
          <p:nvSpPr>
            <p:cNvPr id="2517" name="Google Shape;2517;p29"/>
            <p:cNvSpPr/>
            <p:nvPr/>
          </p:nvSpPr>
          <p:spPr>
            <a:xfrm rot="-477401">
              <a:off x="938612" y="517863"/>
              <a:ext cx="1588492" cy="1462044"/>
            </a:xfrm>
            <a:custGeom>
              <a:avLst/>
              <a:gdLst/>
              <a:ahLst/>
              <a:cxnLst/>
              <a:rect l="l" t="t" r="r" b="b"/>
              <a:pathLst>
                <a:path w="12374" h="11389" extrusionOk="0">
                  <a:moveTo>
                    <a:pt x="6113" y="0"/>
                  </a:moveTo>
                  <a:cubicBezTo>
                    <a:pt x="6113" y="0"/>
                    <a:pt x="4666" y="2543"/>
                    <a:pt x="4530" y="5964"/>
                  </a:cubicBezTo>
                  <a:cubicBezTo>
                    <a:pt x="3961" y="4644"/>
                    <a:pt x="3002" y="3086"/>
                    <a:pt x="1393" y="1414"/>
                  </a:cubicBezTo>
                  <a:lnTo>
                    <a:pt x="1393" y="1414"/>
                  </a:lnTo>
                  <a:cubicBezTo>
                    <a:pt x="1393" y="1414"/>
                    <a:pt x="1576" y="3451"/>
                    <a:pt x="2637" y="5964"/>
                  </a:cubicBezTo>
                  <a:cubicBezTo>
                    <a:pt x="1219" y="4809"/>
                    <a:pt x="1" y="4211"/>
                    <a:pt x="1" y="4211"/>
                  </a:cubicBezTo>
                  <a:lnTo>
                    <a:pt x="1" y="4211"/>
                  </a:lnTo>
                  <a:cubicBezTo>
                    <a:pt x="616" y="8107"/>
                    <a:pt x="2887" y="10072"/>
                    <a:pt x="4619" y="11023"/>
                  </a:cubicBezTo>
                  <a:cubicBezTo>
                    <a:pt x="5103" y="11288"/>
                    <a:pt x="5505" y="11389"/>
                    <a:pt x="5849" y="11389"/>
                  </a:cubicBezTo>
                  <a:cubicBezTo>
                    <a:pt x="6106" y="11389"/>
                    <a:pt x="6330" y="11333"/>
                    <a:pt x="6533" y="11248"/>
                  </a:cubicBezTo>
                  <a:cubicBezTo>
                    <a:pt x="8413" y="10658"/>
                    <a:pt x="11007" y="9181"/>
                    <a:pt x="12373" y="5505"/>
                  </a:cubicBezTo>
                  <a:lnTo>
                    <a:pt x="12373" y="5505"/>
                  </a:lnTo>
                  <a:cubicBezTo>
                    <a:pt x="12373" y="5505"/>
                    <a:pt x="10756" y="5930"/>
                    <a:pt x="8906" y="6986"/>
                  </a:cubicBezTo>
                  <a:cubicBezTo>
                    <a:pt x="9772" y="5700"/>
                    <a:pt x="10586" y="3901"/>
                    <a:pt x="10884" y="1469"/>
                  </a:cubicBezTo>
                  <a:lnTo>
                    <a:pt x="10884" y="1469"/>
                  </a:lnTo>
                  <a:cubicBezTo>
                    <a:pt x="10883" y="1469"/>
                    <a:pt x="8961" y="3243"/>
                    <a:pt x="7526" y="5942"/>
                  </a:cubicBezTo>
                  <a:cubicBezTo>
                    <a:pt x="7620" y="4329"/>
                    <a:pt x="7293" y="2343"/>
                    <a:pt x="6113" y="0"/>
                  </a:cubicBezTo>
                  <a:close/>
                </a:path>
              </a:pathLst>
            </a:custGeom>
            <a:solidFill>
              <a:srgbClr val="0781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9"/>
            <p:cNvSpPr/>
            <p:nvPr/>
          </p:nvSpPr>
          <p:spPr>
            <a:xfrm rot="-477401">
              <a:off x="1661468" y="656040"/>
              <a:ext cx="875249" cy="1273464"/>
            </a:xfrm>
            <a:custGeom>
              <a:avLst/>
              <a:gdLst/>
              <a:ahLst/>
              <a:cxnLst/>
              <a:rect l="l" t="t" r="r" b="b"/>
              <a:pathLst>
                <a:path w="6818" h="9920" extrusionOk="0">
                  <a:moveTo>
                    <a:pt x="5328" y="1"/>
                  </a:moveTo>
                  <a:cubicBezTo>
                    <a:pt x="5327" y="1"/>
                    <a:pt x="3405" y="1775"/>
                    <a:pt x="1970" y="4474"/>
                  </a:cubicBezTo>
                  <a:cubicBezTo>
                    <a:pt x="1983" y="4266"/>
                    <a:pt x="1987" y="4054"/>
                    <a:pt x="1983" y="3838"/>
                  </a:cubicBezTo>
                  <a:lnTo>
                    <a:pt x="1983" y="3838"/>
                  </a:lnTo>
                  <a:cubicBezTo>
                    <a:pt x="1805" y="4513"/>
                    <a:pt x="1648" y="5196"/>
                    <a:pt x="1516" y="5883"/>
                  </a:cubicBezTo>
                  <a:cubicBezTo>
                    <a:pt x="1393" y="6533"/>
                    <a:pt x="1291" y="7191"/>
                    <a:pt x="1049" y="7806"/>
                  </a:cubicBezTo>
                  <a:cubicBezTo>
                    <a:pt x="769" y="8523"/>
                    <a:pt x="311" y="9160"/>
                    <a:pt x="9" y="9873"/>
                  </a:cubicBezTo>
                  <a:cubicBezTo>
                    <a:pt x="5" y="9882"/>
                    <a:pt x="5" y="9890"/>
                    <a:pt x="1" y="9894"/>
                  </a:cubicBezTo>
                  <a:cubicBezTo>
                    <a:pt x="105" y="9912"/>
                    <a:pt x="204" y="9920"/>
                    <a:pt x="299" y="9920"/>
                  </a:cubicBezTo>
                  <a:cubicBezTo>
                    <a:pt x="553" y="9920"/>
                    <a:pt x="776" y="9863"/>
                    <a:pt x="977" y="9780"/>
                  </a:cubicBezTo>
                  <a:cubicBezTo>
                    <a:pt x="2862" y="9190"/>
                    <a:pt x="5451" y="7713"/>
                    <a:pt x="6817" y="4037"/>
                  </a:cubicBezTo>
                  <a:lnTo>
                    <a:pt x="6817" y="4037"/>
                  </a:lnTo>
                  <a:cubicBezTo>
                    <a:pt x="6817" y="4037"/>
                    <a:pt x="5200" y="4462"/>
                    <a:pt x="3350" y="5518"/>
                  </a:cubicBezTo>
                  <a:cubicBezTo>
                    <a:pt x="4216" y="4232"/>
                    <a:pt x="5030" y="2433"/>
                    <a:pt x="5328" y="1"/>
                  </a:cubicBezTo>
                  <a:close/>
                </a:path>
              </a:pathLst>
            </a:custGeom>
            <a:solidFill>
              <a:srgbClr val="004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9"/>
            <p:cNvSpPr/>
            <p:nvPr/>
          </p:nvSpPr>
          <p:spPr>
            <a:xfrm rot="-477401">
              <a:off x="932352" y="507887"/>
              <a:ext cx="1601971" cy="1476807"/>
            </a:xfrm>
            <a:custGeom>
              <a:avLst/>
              <a:gdLst/>
              <a:ahLst/>
              <a:cxnLst/>
              <a:rect l="l" t="t" r="r" b="b"/>
              <a:pathLst>
                <a:path w="12479" h="11504" extrusionOk="0">
                  <a:moveTo>
                    <a:pt x="6159" y="154"/>
                  </a:moveTo>
                  <a:cubicBezTo>
                    <a:pt x="7178" y="2204"/>
                    <a:pt x="7644" y="4173"/>
                    <a:pt x="7538" y="6015"/>
                  </a:cubicBezTo>
                  <a:lnTo>
                    <a:pt x="7526" y="6181"/>
                  </a:lnTo>
                  <a:lnTo>
                    <a:pt x="7606" y="6036"/>
                  </a:lnTo>
                  <a:cubicBezTo>
                    <a:pt x="8863" y="3668"/>
                    <a:pt x="10518" y="1996"/>
                    <a:pt x="10883" y="1643"/>
                  </a:cubicBezTo>
                  <a:lnTo>
                    <a:pt x="10883" y="1643"/>
                  </a:lnTo>
                  <a:cubicBezTo>
                    <a:pt x="10620" y="3689"/>
                    <a:pt x="9958" y="5510"/>
                    <a:pt x="8922" y="7046"/>
                  </a:cubicBezTo>
                  <a:lnTo>
                    <a:pt x="8833" y="7174"/>
                  </a:lnTo>
                  <a:lnTo>
                    <a:pt x="8969" y="7097"/>
                  </a:lnTo>
                  <a:cubicBezTo>
                    <a:pt x="10586" y="6172"/>
                    <a:pt x="12037" y="5731"/>
                    <a:pt x="12360" y="5637"/>
                  </a:cubicBezTo>
                  <a:lnTo>
                    <a:pt x="12360" y="5637"/>
                  </a:lnTo>
                  <a:cubicBezTo>
                    <a:pt x="11002" y="9228"/>
                    <a:pt x="8464" y="10692"/>
                    <a:pt x="6566" y="11291"/>
                  </a:cubicBezTo>
                  <a:cubicBezTo>
                    <a:pt x="6347" y="11384"/>
                    <a:pt x="6124" y="11430"/>
                    <a:pt x="5891" y="11430"/>
                  </a:cubicBezTo>
                  <a:cubicBezTo>
                    <a:pt x="5518" y="11430"/>
                    <a:pt x="5122" y="11309"/>
                    <a:pt x="4682" y="11066"/>
                  </a:cubicBezTo>
                  <a:cubicBezTo>
                    <a:pt x="2929" y="10107"/>
                    <a:pt x="718" y="8163"/>
                    <a:pt x="94" y="4351"/>
                  </a:cubicBezTo>
                  <a:lnTo>
                    <a:pt x="94" y="4351"/>
                  </a:lnTo>
                  <a:cubicBezTo>
                    <a:pt x="361" y="4491"/>
                    <a:pt x="1443" y="5077"/>
                    <a:pt x="2661" y="6066"/>
                  </a:cubicBezTo>
                  <a:lnTo>
                    <a:pt x="2776" y="6159"/>
                  </a:lnTo>
                  <a:lnTo>
                    <a:pt x="2776" y="6159"/>
                  </a:lnTo>
                  <a:lnTo>
                    <a:pt x="2717" y="6024"/>
                  </a:lnTo>
                  <a:cubicBezTo>
                    <a:pt x="1804" y="3867"/>
                    <a:pt x="1541" y="2042"/>
                    <a:pt x="1486" y="1592"/>
                  </a:cubicBezTo>
                  <a:lnTo>
                    <a:pt x="1486" y="1592"/>
                  </a:lnTo>
                  <a:cubicBezTo>
                    <a:pt x="2865" y="3040"/>
                    <a:pt x="3892" y="4542"/>
                    <a:pt x="4542" y="6058"/>
                  </a:cubicBezTo>
                  <a:lnTo>
                    <a:pt x="4605" y="6202"/>
                  </a:lnTo>
                  <a:lnTo>
                    <a:pt x="4610" y="6045"/>
                  </a:lnTo>
                  <a:cubicBezTo>
                    <a:pt x="4733" y="2959"/>
                    <a:pt x="5942" y="557"/>
                    <a:pt x="6159" y="154"/>
                  </a:cubicBezTo>
                  <a:close/>
                  <a:moveTo>
                    <a:pt x="6159" y="1"/>
                  </a:moveTo>
                  <a:lnTo>
                    <a:pt x="6129" y="56"/>
                  </a:lnTo>
                  <a:cubicBezTo>
                    <a:pt x="6112" y="81"/>
                    <a:pt x="4720" y="2573"/>
                    <a:pt x="4546" y="5888"/>
                  </a:cubicBezTo>
                  <a:cubicBezTo>
                    <a:pt x="3880" y="4385"/>
                    <a:pt x="2844" y="2900"/>
                    <a:pt x="1465" y="1465"/>
                  </a:cubicBezTo>
                  <a:lnTo>
                    <a:pt x="1397" y="1393"/>
                  </a:lnTo>
                  <a:lnTo>
                    <a:pt x="1405" y="1495"/>
                  </a:lnTo>
                  <a:cubicBezTo>
                    <a:pt x="1405" y="1516"/>
                    <a:pt x="1592" y="3494"/>
                    <a:pt x="2598" y="5922"/>
                  </a:cubicBezTo>
                  <a:cubicBezTo>
                    <a:pt x="1240" y="4835"/>
                    <a:pt x="72" y="4258"/>
                    <a:pt x="60" y="4254"/>
                  </a:cubicBezTo>
                  <a:lnTo>
                    <a:pt x="0" y="4224"/>
                  </a:lnTo>
                  <a:lnTo>
                    <a:pt x="0" y="4224"/>
                  </a:lnTo>
                  <a:lnTo>
                    <a:pt x="9" y="4292"/>
                  </a:lnTo>
                  <a:cubicBezTo>
                    <a:pt x="624" y="8175"/>
                    <a:pt x="2869" y="10153"/>
                    <a:pt x="4648" y="11130"/>
                  </a:cubicBezTo>
                  <a:cubicBezTo>
                    <a:pt x="5098" y="11380"/>
                    <a:pt x="5505" y="11503"/>
                    <a:pt x="5891" y="11503"/>
                  </a:cubicBezTo>
                  <a:cubicBezTo>
                    <a:pt x="6133" y="11503"/>
                    <a:pt x="6363" y="11452"/>
                    <a:pt x="6592" y="11359"/>
                  </a:cubicBezTo>
                  <a:cubicBezTo>
                    <a:pt x="8515" y="10756"/>
                    <a:pt x="11091" y="9266"/>
                    <a:pt x="12453" y="5595"/>
                  </a:cubicBezTo>
                  <a:lnTo>
                    <a:pt x="12479" y="5531"/>
                  </a:lnTo>
                  <a:lnTo>
                    <a:pt x="12479" y="5531"/>
                  </a:lnTo>
                  <a:lnTo>
                    <a:pt x="12411" y="5548"/>
                  </a:lnTo>
                  <a:cubicBezTo>
                    <a:pt x="12394" y="5552"/>
                    <a:pt x="10845" y="5964"/>
                    <a:pt x="9062" y="6962"/>
                  </a:cubicBezTo>
                  <a:cubicBezTo>
                    <a:pt x="10076" y="5417"/>
                    <a:pt x="10717" y="3596"/>
                    <a:pt x="10964" y="1550"/>
                  </a:cubicBezTo>
                  <a:lnTo>
                    <a:pt x="10976" y="1452"/>
                  </a:lnTo>
                  <a:lnTo>
                    <a:pt x="10904" y="1520"/>
                  </a:lnTo>
                  <a:cubicBezTo>
                    <a:pt x="10887" y="1537"/>
                    <a:pt x="9028" y="3265"/>
                    <a:pt x="7615" y="5862"/>
                  </a:cubicBezTo>
                  <a:cubicBezTo>
                    <a:pt x="7691" y="4033"/>
                    <a:pt x="7211" y="2085"/>
                    <a:pt x="6193" y="60"/>
                  </a:cubicBezTo>
                  <a:lnTo>
                    <a:pt x="6159"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9"/>
            <p:cNvSpPr/>
            <p:nvPr/>
          </p:nvSpPr>
          <p:spPr>
            <a:xfrm rot="-477401">
              <a:off x="661981" y="1785294"/>
              <a:ext cx="2450904" cy="2646930"/>
            </a:xfrm>
            <a:custGeom>
              <a:avLst/>
              <a:gdLst/>
              <a:ahLst/>
              <a:cxnLst/>
              <a:rect l="l" t="t" r="r" b="b"/>
              <a:pathLst>
                <a:path w="19092" h="20619" extrusionOk="0">
                  <a:moveTo>
                    <a:pt x="7765" y="1"/>
                  </a:moveTo>
                  <a:cubicBezTo>
                    <a:pt x="7084" y="1"/>
                    <a:pt x="6422" y="181"/>
                    <a:pt x="5892" y="529"/>
                  </a:cubicBezTo>
                  <a:cubicBezTo>
                    <a:pt x="5603" y="715"/>
                    <a:pt x="5323" y="923"/>
                    <a:pt x="5047" y="1153"/>
                  </a:cubicBezTo>
                  <a:cubicBezTo>
                    <a:pt x="3995" y="2023"/>
                    <a:pt x="3048" y="3160"/>
                    <a:pt x="2259" y="4497"/>
                  </a:cubicBezTo>
                  <a:cubicBezTo>
                    <a:pt x="2102" y="4760"/>
                    <a:pt x="1949" y="5036"/>
                    <a:pt x="1805" y="5316"/>
                  </a:cubicBezTo>
                  <a:cubicBezTo>
                    <a:pt x="1325" y="6250"/>
                    <a:pt x="922" y="7260"/>
                    <a:pt x="603" y="8334"/>
                  </a:cubicBezTo>
                  <a:cubicBezTo>
                    <a:pt x="523" y="8602"/>
                    <a:pt x="451" y="8873"/>
                    <a:pt x="383" y="9149"/>
                  </a:cubicBezTo>
                  <a:cubicBezTo>
                    <a:pt x="298" y="9489"/>
                    <a:pt x="230" y="9828"/>
                    <a:pt x="179" y="10163"/>
                  </a:cubicBezTo>
                  <a:cubicBezTo>
                    <a:pt x="18" y="11157"/>
                    <a:pt x="1" y="12120"/>
                    <a:pt x="115" y="13037"/>
                  </a:cubicBezTo>
                  <a:cubicBezTo>
                    <a:pt x="196" y="13712"/>
                    <a:pt x="353" y="14361"/>
                    <a:pt x="578" y="14972"/>
                  </a:cubicBezTo>
                  <a:cubicBezTo>
                    <a:pt x="1062" y="16297"/>
                    <a:pt x="1877" y="17460"/>
                    <a:pt x="3006" y="18381"/>
                  </a:cubicBezTo>
                  <a:cubicBezTo>
                    <a:pt x="4262" y="19412"/>
                    <a:pt x="5913" y="20142"/>
                    <a:pt x="7938" y="20456"/>
                  </a:cubicBezTo>
                  <a:cubicBezTo>
                    <a:pt x="8256" y="20503"/>
                    <a:pt x="8583" y="20545"/>
                    <a:pt x="8922" y="20571"/>
                  </a:cubicBezTo>
                  <a:cubicBezTo>
                    <a:pt x="9292" y="20603"/>
                    <a:pt x="9656" y="20619"/>
                    <a:pt x="10011" y="20619"/>
                  </a:cubicBezTo>
                  <a:cubicBezTo>
                    <a:pt x="10209" y="20619"/>
                    <a:pt x="10406" y="20614"/>
                    <a:pt x="10599" y="20605"/>
                  </a:cubicBezTo>
                  <a:cubicBezTo>
                    <a:pt x="12513" y="20516"/>
                    <a:pt x="14164" y="19964"/>
                    <a:pt x="15480" y="19068"/>
                  </a:cubicBezTo>
                  <a:cubicBezTo>
                    <a:pt x="16643" y="18283"/>
                    <a:pt x="17551" y="17222"/>
                    <a:pt x="18158" y="15970"/>
                  </a:cubicBezTo>
                  <a:cubicBezTo>
                    <a:pt x="18358" y="15554"/>
                    <a:pt x="18528" y="15112"/>
                    <a:pt x="18663" y="14654"/>
                  </a:cubicBezTo>
                  <a:cubicBezTo>
                    <a:pt x="18969" y="13597"/>
                    <a:pt x="19092" y="12447"/>
                    <a:pt x="19007" y="11229"/>
                  </a:cubicBezTo>
                  <a:cubicBezTo>
                    <a:pt x="18999" y="11059"/>
                    <a:pt x="18982" y="10885"/>
                    <a:pt x="18960" y="10711"/>
                  </a:cubicBezTo>
                  <a:cubicBezTo>
                    <a:pt x="18926" y="10405"/>
                    <a:pt x="18884" y="10108"/>
                    <a:pt x="18837" y="9811"/>
                  </a:cubicBezTo>
                  <a:cubicBezTo>
                    <a:pt x="18621" y="8487"/>
                    <a:pt x="18264" y="7256"/>
                    <a:pt x="17810" y="6140"/>
                  </a:cubicBezTo>
                  <a:cubicBezTo>
                    <a:pt x="17755" y="6004"/>
                    <a:pt x="17700" y="5868"/>
                    <a:pt x="17640" y="5737"/>
                  </a:cubicBezTo>
                  <a:cubicBezTo>
                    <a:pt x="16995" y="4268"/>
                    <a:pt x="16172" y="3007"/>
                    <a:pt x="15251" y="2001"/>
                  </a:cubicBezTo>
                  <a:cubicBezTo>
                    <a:pt x="15017" y="1747"/>
                    <a:pt x="14780" y="1509"/>
                    <a:pt x="14534" y="1284"/>
                  </a:cubicBezTo>
                  <a:cubicBezTo>
                    <a:pt x="13969" y="771"/>
                    <a:pt x="13205" y="448"/>
                    <a:pt x="12390" y="380"/>
                  </a:cubicBezTo>
                  <a:lnTo>
                    <a:pt x="11130" y="270"/>
                  </a:lnTo>
                  <a:lnTo>
                    <a:pt x="9487" y="134"/>
                  </a:lnTo>
                  <a:lnTo>
                    <a:pt x="8095" y="15"/>
                  </a:lnTo>
                  <a:cubicBezTo>
                    <a:pt x="7985" y="6"/>
                    <a:pt x="7874" y="1"/>
                    <a:pt x="7765" y="1"/>
                  </a:cubicBezTo>
                  <a:close/>
                </a:path>
              </a:pathLst>
            </a:custGeom>
            <a:solidFill>
              <a:srgbClr val="FCCC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9"/>
            <p:cNvSpPr/>
            <p:nvPr/>
          </p:nvSpPr>
          <p:spPr>
            <a:xfrm rot="-477401">
              <a:off x="2043210" y="1720546"/>
              <a:ext cx="1063702" cy="2594169"/>
            </a:xfrm>
            <a:custGeom>
              <a:avLst/>
              <a:gdLst/>
              <a:ahLst/>
              <a:cxnLst/>
              <a:rect l="l" t="t" r="r" b="b"/>
              <a:pathLst>
                <a:path w="8286" h="20208" extrusionOk="0">
                  <a:moveTo>
                    <a:pt x="1" y="0"/>
                  </a:moveTo>
                  <a:lnTo>
                    <a:pt x="1" y="0"/>
                  </a:lnTo>
                  <a:cubicBezTo>
                    <a:pt x="519" y="3841"/>
                    <a:pt x="5357" y="8935"/>
                    <a:pt x="1177" y="20208"/>
                  </a:cubicBezTo>
                  <a:cubicBezTo>
                    <a:pt x="2509" y="19974"/>
                    <a:pt x="3685" y="19499"/>
                    <a:pt x="4674" y="18824"/>
                  </a:cubicBezTo>
                  <a:cubicBezTo>
                    <a:pt x="5837" y="18039"/>
                    <a:pt x="6745" y="16978"/>
                    <a:pt x="7352" y="15726"/>
                  </a:cubicBezTo>
                  <a:cubicBezTo>
                    <a:pt x="7552" y="15310"/>
                    <a:pt x="7722" y="14868"/>
                    <a:pt x="7857" y="14406"/>
                  </a:cubicBezTo>
                  <a:cubicBezTo>
                    <a:pt x="8163" y="13353"/>
                    <a:pt x="8286" y="12203"/>
                    <a:pt x="8201" y="10985"/>
                  </a:cubicBezTo>
                  <a:cubicBezTo>
                    <a:pt x="8193" y="10815"/>
                    <a:pt x="8176" y="10641"/>
                    <a:pt x="8154" y="10467"/>
                  </a:cubicBezTo>
                  <a:cubicBezTo>
                    <a:pt x="8120" y="10161"/>
                    <a:pt x="8078" y="9864"/>
                    <a:pt x="8031" y="9567"/>
                  </a:cubicBezTo>
                  <a:cubicBezTo>
                    <a:pt x="7815" y="8243"/>
                    <a:pt x="7458" y="7012"/>
                    <a:pt x="7004" y="5896"/>
                  </a:cubicBezTo>
                  <a:cubicBezTo>
                    <a:pt x="6949" y="5760"/>
                    <a:pt x="6894" y="5624"/>
                    <a:pt x="6834" y="5493"/>
                  </a:cubicBezTo>
                  <a:cubicBezTo>
                    <a:pt x="6189" y="4024"/>
                    <a:pt x="5366" y="2763"/>
                    <a:pt x="4445" y="1757"/>
                  </a:cubicBezTo>
                  <a:cubicBezTo>
                    <a:pt x="4211" y="1503"/>
                    <a:pt x="3974" y="1265"/>
                    <a:pt x="3728" y="1040"/>
                  </a:cubicBezTo>
                  <a:cubicBezTo>
                    <a:pt x="3163" y="527"/>
                    <a:pt x="2399" y="204"/>
                    <a:pt x="1584" y="136"/>
                  </a:cubicBezTo>
                  <a:lnTo>
                    <a:pt x="324" y="26"/>
                  </a:lnTo>
                  <a:lnTo>
                    <a:pt x="1" y="0"/>
                  </a:lnTo>
                  <a:close/>
                </a:path>
              </a:pathLst>
            </a:custGeom>
            <a:solidFill>
              <a:srgbClr val="FFAB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9"/>
            <p:cNvSpPr/>
            <p:nvPr/>
          </p:nvSpPr>
          <p:spPr>
            <a:xfrm rot="-477401">
              <a:off x="657123" y="1780836"/>
              <a:ext cx="2460147" cy="2656173"/>
            </a:xfrm>
            <a:custGeom>
              <a:avLst/>
              <a:gdLst/>
              <a:ahLst/>
              <a:cxnLst/>
              <a:rect l="l" t="t" r="r" b="b"/>
              <a:pathLst>
                <a:path w="19164" h="20691" extrusionOk="0">
                  <a:moveTo>
                    <a:pt x="7801" y="70"/>
                  </a:moveTo>
                  <a:cubicBezTo>
                    <a:pt x="7909" y="70"/>
                    <a:pt x="8019" y="75"/>
                    <a:pt x="8129" y="84"/>
                  </a:cubicBezTo>
                  <a:lnTo>
                    <a:pt x="12428" y="449"/>
                  </a:lnTo>
                  <a:cubicBezTo>
                    <a:pt x="13230" y="517"/>
                    <a:pt x="13986" y="835"/>
                    <a:pt x="14546" y="1349"/>
                  </a:cubicBezTo>
                  <a:cubicBezTo>
                    <a:pt x="14788" y="1565"/>
                    <a:pt x="15026" y="1803"/>
                    <a:pt x="15263" y="2062"/>
                  </a:cubicBezTo>
                  <a:cubicBezTo>
                    <a:pt x="16210" y="3098"/>
                    <a:pt x="17012" y="4350"/>
                    <a:pt x="17644" y="5784"/>
                  </a:cubicBezTo>
                  <a:cubicBezTo>
                    <a:pt x="17704" y="5916"/>
                    <a:pt x="17759" y="6052"/>
                    <a:pt x="17814" y="6187"/>
                  </a:cubicBezTo>
                  <a:cubicBezTo>
                    <a:pt x="18285" y="7346"/>
                    <a:pt x="18629" y="8581"/>
                    <a:pt x="18837" y="9855"/>
                  </a:cubicBezTo>
                  <a:cubicBezTo>
                    <a:pt x="18888" y="10156"/>
                    <a:pt x="18931" y="10457"/>
                    <a:pt x="18964" y="10750"/>
                  </a:cubicBezTo>
                  <a:cubicBezTo>
                    <a:pt x="18981" y="10903"/>
                    <a:pt x="18998" y="11086"/>
                    <a:pt x="19007" y="11264"/>
                  </a:cubicBezTo>
                  <a:cubicBezTo>
                    <a:pt x="19092" y="12465"/>
                    <a:pt x="18977" y="13611"/>
                    <a:pt x="18667" y="14676"/>
                  </a:cubicBezTo>
                  <a:cubicBezTo>
                    <a:pt x="18532" y="15135"/>
                    <a:pt x="18362" y="15576"/>
                    <a:pt x="18162" y="15988"/>
                  </a:cubicBezTo>
                  <a:cubicBezTo>
                    <a:pt x="17551" y="17253"/>
                    <a:pt x="16656" y="18293"/>
                    <a:pt x="15497" y="19073"/>
                  </a:cubicBezTo>
                  <a:cubicBezTo>
                    <a:pt x="14134" y="19999"/>
                    <a:pt x="12500" y="20517"/>
                    <a:pt x="10641" y="20606"/>
                  </a:cubicBezTo>
                  <a:lnTo>
                    <a:pt x="10633" y="20606"/>
                  </a:lnTo>
                  <a:cubicBezTo>
                    <a:pt x="10451" y="20614"/>
                    <a:pt x="10266" y="20619"/>
                    <a:pt x="10078" y="20619"/>
                  </a:cubicBezTo>
                  <a:cubicBezTo>
                    <a:pt x="9714" y="20619"/>
                    <a:pt x="9340" y="20603"/>
                    <a:pt x="8965" y="20572"/>
                  </a:cubicBezTo>
                  <a:cubicBezTo>
                    <a:pt x="8642" y="20546"/>
                    <a:pt x="8320" y="20508"/>
                    <a:pt x="7980" y="20457"/>
                  </a:cubicBezTo>
                  <a:cubicBezTo>
                    <a:pt x="6023" y="20152"/>
                    <a:pt x="4368" y="19455"/>
                    <a:pt x="3065" y="18390"/>
                  </a:cubicBezTo>
                  <a:cubicBezTo>
                    <a:pt x="1957" y="17482"/>
                    <a:pt x="1142" y="16340"/>
                    <a:pt x="650" y="14995"/>
                  </a:cubicBezTo>
                  <a:cubicBezTo>
                    <a:pt x="425" y="14383"/>
                    <a:pt x="268" y="13734"/>
                    <a:pt x="187" y="13068"/>
                  </a:cubicBezTo>
                  <a:cubicBezTo>
                    <a:pt x="73" y="12142"/>
                    <a:pt x="94" y="11183"/>
                    <a:pt x="251" y="10203"/>
                  </a:cubicBezTo>
                  <a:cubicBezTo>
                    <a:pt x="302" y="9863"/>
                    <a:pt x="370" y="9524"/>
                    <a:pt x="455" y="9193"/>
                  </a:cubicBezTo>
                  <a:cubicBezTo>
                    <a:pt x="523" y="8917"/>
                    <a:pt x="599" y="8645"/>
                    <a:pt x="675" y="8378"/>
                  </a:cubicBezTo>
                  <a:cubicBezTo>
                    <a:pt x="989" y="7329"/>
                    <a:pt x="1388" y="6323"/>
                    <a:pt x="1864" y="5390"/>
                  </a:cubicBezTo>
                  <a:lnTo>
                    <a:pt x="1877" y="5368"/>
                  </a:lnTo>
                  <a:cubicBezTo>
                    <a:pt x="2017" y="5092"/>
                    <a:pt x="2169" y="4817"/>
                    <a:pt x="2331" y="4549"/>
                  </a:cubicBezTo>
                  <a:cubicBezTo>
                    <a:pt x="3120" y="3204"/>
                    <a:pt x="4058" y="2083"/>
                    <a:pt x="5111" y="1213"/>
                  </a:cubicBezTo>
                  <a:cubicBezTo>
                    <a:pt x="5374" y="992"/>
                    <a:pt x="5658" y="784"/>
                    <a:pt x="5947" y="593"/>
                  </a:cubicBezTo>
                  <a:cubicBezTo>
                    <a:pt x="6471" y="253"/>
                    <a:pt x="7118" y="70"/>
                    <a:pt x="7801" y="70"/>
                  </a:cubicBezTo>
                  <a:close/>
                  <a:moveTo>
                    <a:pt x="7793" y="1"/>
                  </a:moveTo>
                  <a:cubicBezTo>
                    <a:pt x="7099" y="1"/>
                    <a:pt x="6441" y="188"/>
                    <a:pt x="5909" y="534"/>
                  </a:cubicBezTo>
                  <a:cubicBezTo>
                    <a:pt x="5616" y="725"/>
                    <a:pt x="5331" y="937"/>
                    <a:pt x="5064" y="1158"/>
                  </a:cubicBezTo>
                  <a:cubicBezTo>
                    <a:pt x="4003" y="2032"/>
                    <a:pt x="3061" y="3161"/>
                    <a:pt x="2267" y="4511"/>
                  </a:cubicBezTo>
                  <a:cubicBezTo>
                    <a:pt x="2110" y="4774"/>
                    <a:pt x="1961" y="5042"/>
                    <a:pt x="1821" y="5313"/>
                  </a:cubicBezTo>
                  <a:lnTo>
                    <a:pt x="1809" y="5334"/>
                  </a:lnTo>
                  <a:cubicBezTo>
                    <a:pt x="1325" y="6281"/>
                    <a:pt x="922" y="7295"/>
                    <a:pt x="607" y="8361"/>
                  </a:cubicBezTo>
                  <a:cubicBezTo>
                    <a:pt x="527" y="8624"/>
                    <a:pt x="455" y="8900"/>
                    <a:pt x="387" y="9176"/>
                  </a:cubicBezTo>
                  <a:cubicBezTo>
                    <a:pt x="302" y="9507"/>
                    <a:pt x="234" y="9850"/>
                    <a:pt x="179" y="10194"/>
                  </a:cubicBezTo>
                  <a:cubicBezTo>
                    <a:pt x="22" y="11179"/>
                    <a:pt x="0" y="12147"/>
                    <a:pt x="115" y="13076"/>
                  </a:cubicBezTo>
                  <a:cubicBezTo>
                    <a:pt x="200" y="13751"/>
                    <a:pt x="357" y="14405"/>
                    <a:pt x="582" y="15020"/>
                  </a:cubicBezTo>
                  <a:cubicBezTo>
                    <a:pt x="1079" y="16374"/>
                    <a:pt x="1898" y="17529"/>
                    <a:pt x="3018" y="18445"/>
                  </a:cubicBezTo>
                  <a:cubicBezTo>
                    <a:pt x="4334" y="19519"/>
                    <a:pt x="5998" y="20219"/>
                    <a:pt x="7971" y="20529"/>
                  </a:cubicBezTo>
                  <a:cubicBezTo>
                    <a:pt x="8311" y="20580"/>
                    <a:pt x="8634" y="20618"/>
                    <a:pt x="8956" y="20644"/>
                  </a:cubicBezTo>
                  <a:cubicBezTo>
                    <a:pt x="9325" y="20674"/>
                    <a:pt x="9690" y="20691"/>
                    <a:pt x="10047" y="20691"/>
                  </a:cubicBezTo>
                  <a:cubicBezTo>
                    <a:pt x="10246" y="20691"/>
                    <a:pt x="10442" y="20686"/>
                    <a:pt x="10633" y="20678"/>
                  </a:cubicBezTo>
                  <a:lnTo>
                    <a:pt x="10637" y="20678"/>
                  </a:lnTo>
                  <a:cubicBezTo>
                    <a:pt x="12517" y="20584"/>
                    <a:pt x="14164" y="20067"/>
                    <a:pt x="15535" y="19133"/>
                  </a:cubicBezTo>
                  <a:cubicBezTo>
                    <a:pt x="16706" y="18343"/>
                    <a:pt x="17611" y="17295"/>
                    <a:pt x="18226" y="16022"/>
                  </a:cubicBezTo>
                  <a:cubicBezTo>
                    <a:pt x="18430" y="15606"/>
                    <a:pt x="18599" y="15160"/>
                    <a:pt x="18735" y="14698"/>
                  </a:cubicBezTo>
                  <a:cubicBezTo>
                    <a:pt x="19049" y="13624"/>
                    <a:pt x="19164" y="12469"/>
                    <a:pt x="19079" y="11260"/>
                  </a:cubicBezTo>
                  <a:cubicBezTo>
                    <a:pt x="19071" y="11081"/>
                    <a:pt x="19054" y="10899"/>
                    <a:pt x="19037" y="10742"/>
                  </a:cubicBezTo>
                  <a:cubicBezTo>
                    <a:pt x="19003" y="10449"/>
                    <a:pt x="18960" y="10143"/>
                    <a:pt x="18909" y="9842"/>
                  </a:cubicBezTo>
                  <a:cubicBezTo>
                    <a:pt x="18701" y="8564"/>
                    <a:pt x="18353" y="7325"/>
                    <a:pt x="17882" y="6162"/>
                  </a:cubicBezTo>
                  <a:cubicBezTo>
                    <a:pt x="17827" y="6026"/>
                    <a:pt x="17768" y="5886"/>
                    <a:pt x="17712" y="5755"/>
                  </a:cubicBezTo>
                  <a:cubicBezTo>
                    <a:pt x="17076" y="4316"/>
                    <a:pt x="16269" y="3055"/>
                    <a:pt x="15314" y="2011"/>
                  </a:cubicBezTo>
                  <a:cubicBezTo>
                    <a:pt x="15077" y="1752"/>
                    <a:pt x="14839" y="1510"/>
                    <a:pt x="14597" y="1294"/>
                  </a:cubicBezTo>
                  <a:cubicBezTo>
                    <a:pt x="14024" y="772"/>
                    <a:pt x="13256" y="445"/>
                    <a:pt x="12432" y="377"/>
                  </a:cubicBezTo>
                  <a:lnTo>
                    <a:pt x="8137" y="16"/>
                  </a:lnTo>
                  <a:cubicBezTo>
                    <a:pt x="8022" y="6"/>
                    <a:pt x="7907" y="1"/>
                    <a:pt x="7793"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9"/>
            <p:cNvSpPr/>
            <p:nvPr/>
          </p:nvSpPr>
          <p:spPr>
            <a:xfrm rot="-477401">
              <a:off x="624640" y="2247589"/>
              <a:ext cx="2107120" cy="1148813"/>
            </a:xfrm>
            <a:custGeom>
              <a:avLst/>
              <a:gdLst/>
              <a:ahLst/>
              <a:cxnLst/>
              <a:rect l="l" t="t" r="r" b="b"/>
              <a:pathLst>
                <a:path w="16414" h="8949" extrusionOk="0">
                  <a:moveTo>
                    <a:pt x="16380" y="1"/>
                  </a:moveTo>
                  <a:cubicBezTo>
                    <a:pt x="15213" y="633"/>
                    <a:pt x="14041" y="1266"/>
                    <a:pt x="12874" y="1902"/>
                  </a:cubicBezTo>
                  <a:cubicBezTo>
                    <a:pt x="8651" y="4186"/>
                    <a:pt x="4283" y="6550"/>
                    <a:pt x="1" y="8884"/>
                  </a:cubicBezTo>
                  <a:lnTo>
                    <a:pt x="35" y="8948"/>
                  </a:lnTo>
                  <a:cubicBezTo>
                    <a:pt x="4321" y="6614"/>
                    <a:pt x="8685" y="4250"/>
                    <a:pt x="12908" y="1962"/>
                  </a:cubicBezTo>
                  <a:cubicBezTo>
                    <a:pt x="14075" y="1329"/>
                    <a:pt x="15247" y="697"/>
                    <a:pt x="16414" y="65"/>
                  </a:cubicBezTo>
                  <a:lnTo>
                    <a:pt x="16380"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9"/>
            <p:cNvSpPr/>
            <p:nvPr/>
          </p:nvSpPr>
          <p:spPr>
            <a:xfrm rot="-477401">
              <a:off x="676773" y="1902307"/>
              <a:ext cx="1570391" cy="858818"/>
            </a:xfrm>
            <a:custGeom>
              <a:avLst/>
              <a:gdLst/>
              <a:ahLst/>
              <a:cxnLst/>
              <a:rect l="l" t="t" r="r" b="b"/>
              <a:pathLst>
                <a:path w="12233" h="6690" extrusionOk="0">
                  <a:moveTo>
                    <a:pt x="12199" y="1"/>
                  </a:moveTo>
                  <a:lnTo>
                    <a:pt x="0" y="6626"/>
                  </a:lnTo>
                  <a:lnTo>
                    <a:pt x="34" y="6690"/>
                  </a:lnTo>
                  <a:lnTo>
                    <a:pt x="12233" y="64"/>
                  </a:lnTo>
                  <a:lnTo>
                    <a:pt x="12199"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9"/>
            <p:cNvSpPr/>
            <p:nvPr/>
          </p:nvSpPr>
          <p:spPr>
            <a:xfrm rot="-477401">
              <a:off x="872516" y="2728259"/>
              <a:ext cx="2167712" cy="1179751"/>
            </a:xfrm>
            <a:custGeom>
              <a:avLst/>
              <a:gdLst/>
              <a:ahLst/>
              <a:cxnLst/>
              <a:rect l="l" t="t" r="r" b="b"/>
              <a:pathLst>
                <a:path w="16886" h="9190" extrusionOk="0">
                  <a:moveTo>
                    <a:pt x="16851" y="1"/>
                  </a:moveTo>
                  <a:cubicBezTo>
                    <a:pt x="13855" y="1626"/>
                    <a:pt x="10854" y="3248"/>
                    <a:pt x="7857" y="4869"/>
                  </a:cubicBezTo>
                  <a:cubicBezTo>
                    <a:pt x="5238" y="6291"/>
                    <a:pt x="2620" y="7708"/>
                    <a:pt x="1" y="9126"/>
                  </a:cubicBezTo>
                  <a:lnTo>
                    <a:pt x="35" y="9190"/>
                  </a:lnTo>
                  <a:cubicBezTo>
                    <a:pt x="2654" y="7772"/>
                    <a:pt x="5272" y="6350"/>
                    <a:pt x="7891" y="4933"/>
                  </a:cubicBezTo>
                  <a:cubicBezTo>
                    <a:pt x="10888" y="3311"/>
                    <a:pt x="13889" y="1690"/>
                    <a:pt x="16885" y="64"/>
                  </a:cubicBezTo>
                  <a:lnTo>
                    <a:pt x="16851"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9"/>
            <p:cNvSpPr/>
            <p:nvPr/>
          </p:nvSpPr>
          <p:spPr>
            <a:xfrm rot="-477401">
              <a:off x="1305871" y="3195018"/>
              <a:ext cx="1885933" cy="1026602"/>
            </a:xfrm>
            <a:custGeom>
              <a:avLst/>
              <a:gdLst/>
              <a:ahLst/>
              <a:cxnLst/>
              <a:rect l="l" t="t" r="r" b="b"/>
              <a:pathLst>
                <a:path w="14691" h="7997" extrusionOk="0">
                  <a:moveTo>
                    <a:pt x="14657" y="0"/>
                  </a:moveTo>
                  <a:cubicBezTo>
                    <a:pt x="11575" y="1668"/>
                    <a:pt x="8494" y="3337"/>
                    <a:pt x="5412" y="5005"/>
                  </a:cubicBezTo>
                  <a:lnTo>
                    <a:pt x="1" y="7933"/>
                  </a:lnTo>
                  <a:lnTo>
                    <a:pt x="35" y="7997"/>
                  </a:lnTo>
                  <a:lnTo>
                    <a:pt x="5446" y="5068"/>
                  </a:lnTo>
                  <a:cubicBezTo>
                    <a:pt x="8528" y="3400"/>
                    <a:pt x="11609" y="1732"/>
                    <a:pt x="14691" y="64"/>
                  </a:cubicBezTo>
                  <a:lnTo>
                    <a:pt x="14657"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9"/>
            <p:cNvSpPr/>
            <p:nvPr/>
          </p:nvSpPr>
          <p:spPr>
            <a:xfrm rot="-477401">
              <a:off x="2070819" y="3775025"/>
              <a:ext cx="1046756" cy="572802"/>
            </a:xfrm>
            <a:custGeom>
              <a:avLst/>
              <a:gdLst/>
              <a:ahLst/>
              <a:cxnLst/>
              <a:rect l="l" t="t" r="r" b="b"/>
              <a:pathLst>
                <a:path w="8154" h="4462" extrusionOk="0">
                  <a:moveTo>
                    <a:pt x="8120" y="0"/>
                  </a:moveTo>
                  <a:lnTo>
                    <a:pt x="0" y="4398"/>
                  </a:lnTo>
                  <a:lnTo>
                    <a:pt x="39" y="4461"/>
                  </a:lnTo>
                  <a:lnTo>
                    <a:pt x="8154" y="64"/>
                  </a:lnTo>
                  <a:lnTo>
                    <a:pt x="8120"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9"/>
            <p:cNvSpPr/>
            <p:nvPr/>
          </p:nvSpPr>
          <p:spPr>
            <a:xfrm rot="-477401">
              <a:off x="1230934" y="1890320"/>
              <a:ext cx="1797612" cy="1301321"/>
            </a:xfrm>
            <a:custGeom>
              <a:avLst/>
              <a:gdLst/>
              <a:ahLst/>
              <a:cxnLst/>
              <a:rect l="l" t="t" r="r" b="b"/>
              <a:pathLst>
                <a:path w="14003" h="10137" extrusionOk="0">
                  <a:moveTo>
                    <a:pt x="43" y="1"/>
                  </a:moveTo>
                  <a:lnTo>
                    <a:pt x="0" y="60"/>
                  </a:lnTo>
                  <a:cubicBezTo>
                    <a:pt x="2954" y="2191"/>
                    <a:pt x="5904" y="4322"/>
                    <a:pt x="8854" y="6452"/>
                  </a:cubicBezTo>
                  <a:lnTo>
                    <a:pt x="13960" y="10136"/>
                  </a:lnTo>
                  <a:lnTo>
                    <a:pt x="14002" y="10077"/>
                  </a:lnTo>
                  <a:lnTo>
                    <a:pt x="8896" y="6393"/>
                  </a:lnTo>
                  <a:cubicBezTo>
                    <a:pt x="5946" y="4262"/>
                    <a:pt x="2997" y="2132"/>
                    <a:pt x="43"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9"/>
            <p:cNvSpPr/>
            <p:nvPr/>
          </p:nvSpPr>
          <p:spPr>
            <a:xfrm rot="-477401">
              <a:off x="1744526" y="1734596"/>
              <a:ext cx="1074100" cy="778713"/>
            </a:xfrm>
            <a:custGeom>
              <a:avLst/>
              <a:gdLst/>
              <a:ahLst/>
              <a:cxnLst/>
              <a:rect l="l" t="t" r="r" b="b"/>
              <a:pathLst>
                <a:path w="8367" h="6066" extrusionOk="0">
                  <a:moveTo>
                    <a:pt x="43" y="0"/>
                  </a:moveTo>
                  <a:lnTo>
                    <a:pt x="1" y="60"/>
                  </a:lnTo>
                  <a:cubicBezTo>
                    <a:pt x="2777" y="2059"/>
                    <a:pt x="5552" y="4062"/>
                    <a:pt x="8324" y="6065"/>
                  </a:cubicBezTo>
                  <a:lnTo>
                    <a:pt x="8366" y="6006"/>
                  </a:lnTo>
                  <a:cubicBezTo>
                    <a:pt x="5595" y="4003"/>
                    <a:pt x="2819" y="1999"/>
                    <a:pt x="4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9"/>
            <p:cNvSpPr/>
            <p:nvPr/>
          </p:nvSpPr>
          <p:spPr>
            <a:xfrm rot="-477401">
              <a:off x="946993" y="2347066"/>
              <a:ext cx="2046656" cy="1480530"/>
            </a:xfrm>
            <a:custGeom>
              <a:avLst/>
              <a:gdLst/>
              <a:ahLst/>
              <a:cxnLst/>
              <a:rect l="l" t="t" r="r" b="b"/>
              <a:pathLst>
                <a:path w="15943" h="11533" extrusionOk="0">
                  <a:moveTo>
                    <a:pt x="43" y="0"/>
                  </a:moveTo>
                  <a:lnTo>
                    <a:pt x="0" y="56"/>
                  </a:lnTo>
                  <a:cubicBezTo>
                    <a:pt x="3782" y="2785"/>
                    <a:pt x="7560" y="5514"/>
                    <a:pt x="11342" y="8243"/>
                  </a:cubicBezTo>
                  <a:lnTo>
                    <a:pt x="15900" y="11532"/>
                  </a:lnTo>
                  <a:lnTo>
                    <a:pt x="15942" y="11473"/>
                  </a:lnTo>
                  <a:lnTo>
                    <a:pt x="11384" y="8184"/>
                  </a:lnTo>
                  <a:cubicBezTo>
                    <a:pt x="7602" y="5455"/>
                    <a:pt x="3825" y="2725"/>
                    <a:pt x="4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9"/>
            <p:cNvSpPr/>
            <p:nvPr/>
          </p:nvSpPr>
          <p:spPr>
            <a:xfrm rot="-477401">
              <a:off x="798832" y="2873859"/>
              <a:ext cx="1915330" cy="1385662"/>
            </a:xfrm>
            <a:custGeom>
              <a:avLst/>
              <a:gdLst/>
              <a:ahLst/>
              <a:cxnLst/>
              <a:rect l="l" t="t" r="r" b="b"/>
              <a:pathLst>
                <a:path w="14920" h="10794" extrusionOk="0">
                  <a:moveTo>
                    <a:pt x="43" y="0"/>
                  </a:moveTo>
                  <a:lnTo>
                    <a:pt x="0" y="60"/>
                  </a:lnTo>
                  <a:cubicBezTo>
                    <a:pt x="4117" y="3031"/>
                    <a:pt x="8234" y="6002"/>
                    <a:pt x="12347" y="8973"/>
                  </a:cubicBezTo>
                  <a:lnTo>
                    <a:pt x="14877" y="10794"/>
                  </a:lnTo>
                  <a:lnTo>
                    <a:pt x="14919" y="10739"/>
                  </a:lnTo>
                  <a:lnTo>
                    <a:pt x="12390" y="8914"/>
                  </a:lnTo>
                  <a:cubicBezTo>
                    <a:pt x="8277" y="5943"/>
                    <a:pt x="4160" y="2971"/>
                    <a:pt x="4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9"/>
            <p:cNvSpPr/>
            <p:nvPr/>
          </p:nvSpPr>
          <p:spPr>
            <a:xfrm rot="-477401">
              <a:off x="794951" y="3521457"/>
              <a:ext cx="1351386" cy="979232"/>
            </a:xfrm>
            <a:custGeom>
              <a:avLst/>
              <a:gdLst/>
              <a:ahLst/>
              <a:cxnLst/>
              <a:rect l="l" t="t" r="r" b="b"/>
              <a:pathLst>
                <a:path w="10527" h="7628" extrusionOk="0">
                  <a:moveTo>
                    <a:pt x="43" y="0"/>
                  </a:moveTo>
                  <a:lnTo>
                    <a:pt x="0" y="60"/>
                  </a:lnTo>
                  <a:cubicBezTo>
                    <a:pt x="2356" y="1762"/>
                    <a:pt x="4716" y="3464"/>
                    <a:pt x="7075" y="5166"/>
                  </a:cubicBezTo>
                  <a:lnTo>
                    <a:pt x="10484" y="7627"/>
                  </a:lnTo>
                  <a:lnTo>
                    <a:pt x="10526" y="7568"/>
                  </a:lnTo>
                  <a:lnTo>
                    <a:pt x="7118" y="5106"/>
                  </a:lnTo>
                  <a:cubicBezTo>
                    <a:pt x="4758" y="3404"/>
                    <a:pt x="2398" y="1702"/>
                    <a:pt x="4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9"/>
            <p:cNvSpPr/>
            <p:nvPr/>
          </p:nvSpPr>
          <p:spPr>
            <a:xfrm rot="-477401">
              <a:off x="913846" y="2825156"/>
              <a:ext cx="568951" cy="570106"/>
            </a:xfrm>
            <a:custGeom>
              <a:avLst/>
              <a:gdLst/>
              <a:ahLst/>
              <a:cxnLst/>
              <a:rect l="l" t="t" r="r" b="b"/>
              <a:pathLst>
                <a:path w="4432" h="4441" extrusionOk="0">
                  <a:moveTo>
                    <a:pt x="2216" y="1"/>
                  </a:moveTo>
                  <a:cubicBezTo>
                    <a:pt x="994" y="1"/>
                    <a:pt x="1" y="994"/>
                    <a:pt x="1" y="2221"/>
                  </a:cubicBezTo>
                  <a:cubicBezTo>
                    <a:pt x="1" y="3447"/>
                    <a:pt x="994" y="4441"/>
                    <a:pt x="2216" y="4441"/>
                  </a:cubicBezTo>
                  <a:cubicBezTo>
                    <a:pt x="3439" y="4441"/>
                    <a:pt x="4432" y="3447"/>
                    <a:pt x="4432" y="2221"/>
                  </a:cubicBezTo>
                  <a:cubicBezTo>
                    <a:pt x="4432" y="994"/>
                    <a:pt x="3439" y="1"/>
                    <a:pt x="2216" y="1"/>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9"/>
            <p:cNvSpPr/>
            <p:nvPr/>
          </p:nvSpPr>
          <p:spPr>
            <a:xfrm rot="-477401">
              <a:off x="909481" y="2820278"/>
              <a:ext cx="577680" cy="579862"/>
            </a:xfrm>
            <a:custGeom>
              <a:avLst/>
              <a:gdLst/>
              <a:ahLst/>
              <a:cxnLst/>
              <a:rect l="l" t="t" r="r" b="b"/>
              <a:pathLst>
                <a:path w="4500" h="4517" extrusionOk="0">
                  <a:moveTo>
                    <a:pt x="2250" y="73"/>
                  </a:moveTo>
                  <a:cubicBezTo>
                    <a:pt x="3451" y="73"/>
                    <a:pt x="4427" y="1053"/>
                    <a:pt x="4427" y="2259"/>
                  </a:cubicBezTo>
                  <a:cubicBezTo>
                    <a:pt x="4427" y="3464"/>
                    <a:pt x="3451" y="4445"/>
                    <a:pt x="2250" y="4445"/>
                  </a:cubicBezTo>
                  <a:cubicBezTo>
                    <a:pt x="1049" y="4445"/>
                    <a:pt x="68" y="3464"/>
                    <a:pt x="68" y="2259"/>
                  </a:cubicBezTo>
                  <a:cubicBezTo>
                    <a:pt x="68" y="1053"/>
                    <a:pt x="1049" y="73"/>
                    <a:pt x="2250" y="73"/>
                  </a:cubicBezTo>
                  <a:close/>
                  <a:moveTo>
                    <a:pt x="2250" y="1"/>
                  </a:moveTo>
                  <a:cubicBezTo>
                    <a:pt x="1011" y="1"/>
                    <a:pt x="1" y="1015"/>
                    <a:pt x="1" y="2259"/>
                  </a:cubicBezTo>
                  <a:cubicBezTo>
                    <a:pt x="1" y="3502"/>
                    <a:pt x="1011" y="4517"/>
                    <a:pt x="2250" y="4517"/>
                  </a:cubicBezTo>
                  <a:cubicBezTo>
                    <a:pt x="3489" y="4517"/>
                    <a:pt x="4500" y="3502"/>
                    <a:pt x="4500" y="2259"/>
                  </a:cubicBezTo>
                  <a:cubicBezTo>
                    <a:pt x="4500" y="1015"/>
                    <a:pt x="3489" y="1"/>
                    <a:pt x="2250"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9"/>
            <p:cNvSpPr/>
            <p:nvPr/>
          </p:nvSpPr>
          <p:spPr>
            <a:xfrm rot="-477401">
              <a:off x="904352" y="2825584"/>
              <a:ext cx="582687" cy="582687"/>
            </a:xfrm>
            <a:custGeom>
              <a:avLst/>
              <a:gdLst/>
              <a:ahLst/>
              <a:cxnLst/>
              <a:rect l="l" t="t" r="r" b="b"/>
              <a:pathLst>
                <a:path w="4539" h="4539" extrusionOk="0">
                  <a:moveTo>
                    <a:pt x="2267" y="90"/>
                  </a:moveTo>
                  <a:cubicBezTo>
                    <a:pt x="3473" y="90"/>
                    <a:pt x="4449" y="1066"/>
                    <a:pt x="4449" y="2267"/>
                  </a:cubicBezTo>
                  <a:cubicBezTo>
                    <a:pt x="4449" y="3473"/>
                    <a:pt x="3473" y="4449"/>
                    <a:pt x="2267" y="4449"/>
                  </a:cubicBezTo>
                  <a:cubicBezTo>
                    <a:pt x="1066" y="4449"/>
                    <a:pt x="90" y="3473"/>
                    <a:pt x="90" y="2267"/>
                  </a:cubicBezTo>
                  <a:cubicBezTo>
                    <a:pt x="90" y="1066"/>
                    <a:pt x="1066" y="90"/>
                    <a:pt x="2267" y="90"/>
                  </a:cubicBezTo>
                  <a:close/>
                  <a:moveTo>
                    <a:pt x="2267" y="1"/>
                  </a:moveTo>
                  <a:cubicBezTo>
                    <a:pt x="1020" y="1"/>
                    <a:pt x="1" y="1020"/>
                    <a:pt x="1" y="2267"/>
                  </a:cubicBezTo>
                  <a:cubicBezTo>
                    <a:pt x="1" y="3520"/>
                    <a:pt x="1020" y="4538"/>
                    <a:pt x="2267" y="4538"/>
                  </a:cubicBezTo>
                  <a:cubicBezTo>
                    <a:pt x="3520" y="4538"/>
                    <a:pt x="4538" y="3520"/>
                    <a:pt x="4538" y="2267"/>
                  </a:cubicBezTo>
                  <a:cubicBezTo>
                    <a:pt x="4538" y="1020"/>
                    <a:pt x="3520" y="1"/>
                    <a:pt x="2267"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9"/>
            <p:cNvSpPr/>
            <p:nvPr/>
          </p:nvSpPr>
          <p:spPr>
            <a:xfrm rot="-477401">
              <a:off x="1001341" y="2911844"/>
              <a:ext cx="385248" cy="385377"/>
            </a:xfrm>
            <a:custGeom>
              <a:avLst/>
              <a:gdLst/>
              <a:ahLst/>
              <a:cxnLst/>
              <a:rect l="l" t="t" r="r" b="b"/>
              <a:pathLst>
                <a:path w="3001" h="3002" extrusionOk="0">
                  <a:moveTo>
                    <a:pt x="1498" y="1"/>
                  </a:moveTo>
                  <a:cubicBezTo>
                    <a:pt x="671" y="1"/>
                    <a:pt x="0" y="671"/>
                    <a:pt x="0" y="1499"/>
                  </a:cubicBezTo>
                  <a:cubicBezTo>
                    <a:pt x="0" y="2331"/>
                    <a:pt x="671" y="3001"/>
                    <a:pt x="1498" y="3001"/>
                  </a:cubicBezTo>
                  <a:cubicBezTo>
                    <a:pt x="2330" y="3001"/>
                    <a:pt x="3001" y="2331"/>
                    <a:pt x="3001" y="1499"/>
                  </a:cubicBezTo>
                  <a:cubicBezTo>
                    <a:pt x="3001" y="671"/>
                    <a:pt x="2330" y="1"/>
                    <a:pt x="1498" y="1"/>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9"/>
            <p:cNvSpPr/>
            <p:nvPr/>
          </p:nvSpPr>
          <p:spPr>
            <a:xfrm rot="-477401">
              <a:off x="996976" y="2907479"/>
              <a:ext cx="393978" cy="394106"/>
            </a:xfrm>
            <a:custGeom>
              <a:avLst/>
              <a:gdLst/>
              <a:ahLst/>
              <a:cxnLst/>
              <a:rect l="l" t="t" r="r" b="b"/>
              <a:pathLst>
                <a:path w="3069" h="3070" extrusionOk="0">
                  <a:moveTo>
                    <a:pt x="1532" y="73"/>
                  </a:moveTo>
                  <a:cubicBezTo>
                    <a:pt x="2343" y="73"/>
                    <a:pt x="2997" y="726"/>
                    <a:pt x="2997" y="1537"/>
                  </a:cubicBezTo>
                  <a:cubicBezTo>
                    <a:pt x="2997" y="2343"/>
                    <a:pt x="2343" y="2997"/>
                    <a:pt x="1532" y="2997"/>
                  </a:cubicBezTo>
                  <a:cubicBezTo>
                    <a:pt x="726" y="2997"/>
                    <a:pt x="68" y="2343"/>
                    <a:pt x="68" y="1537"/>
                  </a:cubicBezTo>
                  <a:cubicBezTo>
                    <a:pt x="68" y="726"/>
                    <a:pt x="726" y="73"/>
                    <a:pt x="1532" y="73"/>
                  </a:cubicBezTo>
                  <a:close/>
                  <a:moveTo>
                    <a:pt x="1532" y="1"/>
                  </a:moveTo>
                  <a:cubicBezTo>
                    <a:pt x="688" y="1"/>
                    <a:pt x="0" y="688"/>
                    <a:pt x="0" y="1537"/>
                  </a:cubicBezTo>
                  <a:cubicBezTo>
                    <a:pt x="0" y="2382"/>
                    <a:pt x="688" y="3069"/>
                    <a:pt x="1532" y="3069"/>
                  </a:cubicBezTo>
                  <a:cubicBezTo>
                    <a:pt x="2381" y="3069"/>
                    <a:pt x="3069" y="2382"/>
                    <a:pt x="3069" y="1537"/>
                  </a:cubicBezTo>
                  <a:cubicBezTo>
                    <a:pt x="3069" y="688"/>
                    <a:pt x="2381" y="1"/>
                    <a:pt x="1532"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9"/>
            <p:cNvSpPr/>
            <p:nvPr/>
          </p:nvSpPr>
          <p:spPr>
            <a:xfrm rot="-477401">
              <a:off x="1001341" y="2911844"/>
              <a:ext cx="385248" cy="385377"/>
            </a:xfrm>
            <a:custGeom>
              <a:avLst/>
              <a:gdLst/>
              <a:ahLst/>
              <a:cxnLst/>
              <a:rect l="l" t="t" r="r" b="b"/>
              <a:pathLst>
                <a:path w="3001" h="3002" extrusionOk="0">
                  <a:moveTo>
                    <a:pt x="1498" y="1"/>
                  </a:moveTo>
                  <a:cubicBezTo>
                    <a:pt x="671" y="1"/>
                    <a:pt x="0" y="671"/>
                    <a:pt x="0" y="1499"/>
                  </a:cubicBezTo>
                  <a:cubicBezTo>
                    <a:pt x="0" y="2331"/>
                    <a:pt x="671" y="3001"/>
                    <a:pt x="1498" y="3001"/>
                  </a:cubicBezTo>
                  <a:cubicBezTo>
                    <a:pt x="2330" y="3001"/>
                    <a:pt x="3001" y="2331"/>
                    <a:pt x="3001" y="1499"/>
                  </a:cubicBezTo>
                  <a:cubicBezTo>
                    <a:pt x="3001" y="671"/>
                    <a:pt x="2330" y="1"/>
                    <a:pt x="1498" y="1"/>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9"/>
            <p:cNvSpPr/>
            <p:nvPr/>
          </p:nvSpPr>
          <p:spPr>
            <a:xfrm rot="-477401">
              <a:off x="996976" y="2907479"/>
              <a:ext cx="393978" cy="394106"/>
            </a:xfrm>
            <a:custGeom>
              <a:avLst/>
              <a:gdLst/>
              <a:ahLst/>
              <a:cxnLst/>
              <a:rect l="l" t="t" r="r" b="b"/>
              <a:pathLst>
                <a:path w="3069" h="3070" extrusionOk="0">
                  <a:moveTo>
                    <a:pt x="1532" y="73"/>
                  </a:moveTo>
                  <a:cubicBezTo>
                    <a:pt x="2343" y="73"/>
                    <a:pt x="2997" y="726"/>
                    <a:pt x="2997" y="1537"/>
                  </a:cubicBezTo>
                  <a:cubicBezTo>
                    <a:pt x="2997" y="2343"/>
                    <a:pt x="2343" y="2997"/>
                    <a:pt x="1532" y="2997"/>
                  </a:cubicBezTo>
                  <a:cubicBezTo>
                    <a:pt x="726" y="2997"/>
                    <a:pt x="68" y="2343"/>
                    <a:pt x="68" y="1537"/>
                  </a:cubicBezTo>
                  <a:cubicBezTo>
                    <a:pt x="68" y="726"/>
                    <a:pt x="726" y="73"/>
                    <a:pt x="1532" y="73"/>
                  </a:cubicBezTo>
                  <a:close/>
                  <a:moveTo>
                    <a:pt x="1532" y="1"/>
                  </a:moveTo>
                  <a:cubicBezTo>
                    <a:pt x="688" y="1"/>
                    <a:pt x="0" y="688"/>
                    <a:pt x="0" y="1537"/>
                  </a:cubicBezTo>
                  <a:cubicBezTo>
                    <a:pt x="0" y="2382"/>
                    <a:pt x="688" y="3069"/>
                    <a:pt x="1532" y="3069"/>
                  </a:cubicBezTo>
                  <a:cubicBezTo>
                    <a:pt x="2381" y="3069"/>
                    <a:pt x="3069" y="2382"/>
                    <a:pt x="3069" y="1537"/>
                  </a:cubicBezTo>
                  <a:cubicBezTo>
                    <a:pt x="3069" y="688"/>
                    <a:pt x="2381" y="1"/>
                    <a:pt x="1532"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9"/>
            <p:cNvSpPr/>
            <p:nvPr/>
          </p:nvSpPr>
          <p:spPr>
            <a:xfrm rot="-477401">
              <a:off x="1147600" y="2853504"/>
              <a:ext cx="37100" cy="37228"/>
            </a:xfrm>
            <a:custGeom>
              <a:avLst/>
              <a:gdLst/>
              <a:ahLst/>
              <a:cxnLst/>
              <a:rect l="l" t="t" r="r" b="b"/>
              <a:pathLst>
                <a:path w="289" h="290" extrusionOk="0">
                  <a:moveTo>
                    <a:pt x="145" y="1"/>
                  </a:moveTo>
                  <a:cubicBezTo>
                    <a:pt x="68" y="1"/>
                    <a:pt x="0" y="64"/>
                    <a:pt x="0" y="145"/>
                  </a:cubicBezTo>
                  <a:cubicBezTo>
                    <a:pt x="0" y="226"/>
                    <a:pt x="68" y="289"/>
                    <a:pt x="145" y="289"/>
                  </a:cubicBezTo>
                  <a:cubicBezTo>
                    <a:pt x="225" y="289"/>
                    <a:pt x="289" y="226"/>
                    <a:pt x="289" y="145"/>
                  </a:cubicBezTo>
                  <a:cubicBezTo>
                    <a:pt x="289" y="64"/>
                    <a:pt x="225"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9"/>
            <p:cNvSpPr/>
            <p:nvPr/>
          </p:nvSpPr>
          <p:spPr>
            <a:xfrm rot="-477401">
              <a:off x="1213407" y="3324559"/>
              <a:ext cx="37100" cy="36715"/>
            </a:xfrm>
            <a:custGeom>
              <a:avLst/>
              <a:gdLst/>
              <a:ahLst/>
              <a:cxnLst/>
              <a:rect l="l" t="t" r="r" b="b"/>
              <a:pathLst>
                <a:path w="289" h="286" extrusionOk="0">
                  <a:moveTo>
                    <a:pt x="145" y="1"/>
                  </a:moveTo>
                  <a:cubicBezTo>
                    <a:pt x="68" y="1"/>
                    <a:pt x="0" y="65"/>
                    <a:pt x="0" y="145"/>
                  </a:cubicBezTo>
                  <a:cubicBezTo>
                    <a:pt x="0" y="222"/>
                    <a:pt x="68" y="285"/>
                    <a:pt x="145" y="285"/>
                  </a:cubicBezTo>
                  <a:cubicBezTo>
                    <a:pt x="225" y="285"/>
                    <a:pt x="289" y="222"/>
                    <a:pt x="289" y="145"/>
                  </a:cubicBezTo>
                  <a:cubicBezTo>
                    <a:pt x="289" y="65"/>
                    <a:pt x="225"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9"/>
            <p:cNvSpPr/>
            <p:nvPr/>
          </p:nvSpPr>
          <p:spPr>
            <a:xfrm rot="-477401">
              <a:off x="1422306" y="3040160"/>
              <a:ext cx="36715" cy="37228"/>
            </a:xfrm>
            <a:custGeom>
              <a:avLst/>
              <a:gdLst/>
              <a:ahLst/>
              <a:cxnLst/>
              <a:rect l="l" t="t" r="r" b="b"/>
              <a:pathLst>
                <a:path w="286" h="290" extrusionOk="0">
                  <a:moveTo>
                    <a:pt x="141" y="1"/>
                  </a:moveTo>
                  <a:cubicBezTo>
                    <a:pt x="64" y="1"/>
                    <a:pt x="1" y="64"/>
                    <a:pt x="1" y="145"/>
                  </a:cubicBezTo>
                  <a:cubicBezTo>
                    <a:pt x="1" y="221"/>
                    <a:pt x="64" y="289"/>
                    <a:pt x="141" y="289"/>
                  </a:cubicBezTo>
                  <a:cubicBezTo>
                    <a:pt x="221" y="289"/>
                    <a:pt x="285" y="221"/>
                    <a:pt x="285" y="145"/>
                  </a:cubicBezTo>
                  <a:cubicBezTo>
                    <a:pt x="285" y="64"/>
                    <a:pt x="221" y="1"/>
                    <a:pt x="141"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9"/>
            <p:cNvSpPr/>
            <p:nvPr/>
          </p:nvSpPr>
          <p:spPr>
            <a:xfrm rot="-477401">
              <a:off x="938918" y="3135825"/>
              <a:ext cx="37100" cy="36586"/>
            </a:xfrm>
            <a:custGeom>
              <a:avLst/>
              <a:gdLst/>
              <a:ahLst/>
              <a:cxnLst/>
              <a:rect l="l" t="t" r="r" b="b"/>
              <a:pathLst>
                <a:path w="289" h="285" extrusionOk="0">
                  <a:moveTo>
                    <a:pt x="144" y="0"/>
                  </a:moveTo>
                  <a:cubicBezTo>
                    <a:pt x="64" y="0"/>
                    <a:pt x="0" y="64"/>
                    <a:pt x="0" y="140"/>
                  </a:cubicBezTo>
                  <a:cubicBezTo>
                    <a:pt x="0" y="221"/>
                    <a:pt x="64" y="284"/>
                    <a:pt x="144" y="284"/>
                  </a:cubicBezTo>
                  <a:cubicBezTo>
                    <a:pt x="225" y="284"/>
                    <a:pt x="289" y="221"/>
                    <a:pt x="289" y="140"/>
                  </a:cubicBezTo>
                  <a:cubicBezTo>
                    <a:pt x="289" y="64"/>
                    <a:pt x="225" y="0"/>
                    <a:pt x="144"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9"/>
            <p:cNvSpPr/>
            <p:nvPr/>
          </p:nvSpPr>
          <p:spPr>
            <a:xfrm rot="-477401">
              <a:off x="971074" y="2968903"/>
              <a:ext cx="37228" cy="36715"/>
            </a:xfrm>
            <a:custGeom>
              <a:avLst/>
              <a:gdLst/>
              <a:ahLst/>
              <a:cxnLst/>
              <a:rect l="l" t="t" r="r" b="b"/>
              <a:pathLst>
                <a:path w="290" h="286" extrusionOk="0">
                  <a:moveTo>
                    <a:pt x="145" y="1"/>
                  </a:moveTo>
                  <a:cubicBezTo>
                    <a:pt x="69" y="1"/>
                    <a:pt x="1" y="65"/>
                    <a:pt x="1" y="141"/>
                  </a:cubicBezTo>
                  <a:cubicBezTo>
                    <a:pt x="1" y="222"/>
                    <a:pt x="69" y="285"/>
                    <a:pt x="145" y="285"/>
                  </a:cubicBezTo>
                  <a:cubicBezTo>
                    <a:pt x="226" y="285"/>
                    <a:pt x="289" y="222"/>
                    <a:pt x="289" y="141"/>
                  </a:cubicBezTo>
                  <a:cubicBezTo>
                    <a:pt x="289" y="65"/>
                    <a:pt x="226"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9"/>
            <p:cNvSpPr/>
            <p:nvPr/>
          </p:nvSpPr>
          <p:spPr>
            <a:xfrm rot="-477401">
              <a:off x="1372844" y="3237452"/>
              <a:ext cx="37228" cy="36586"/>
            </a:xfrm>
            <a:custGeom>
              <a:avLst/>
              <a:gdLst/>
              <a:ahLst/>
              <a:cxnLst/>
              <a:rect l="l" t="t" r="r" b="b"/>
              <a:pathLst>
                <a:path w="290" h="285" extrusionOk="0">
                  <a:moveTo>
                    <a:pt x="145" y="0"/>
                  </a:moveTo>
                  <a:cubicBezTo>
                    <a:pt x="68" y="0"/>
                    <a:pt x="1" y="64"/>
                    <a:pt x="1" y="144"/>
                  </a:cubicBezTo>
                  <a:cubicBezTo>
                    <a:pt x="1" y="221"/>
                    <a:pt x="68" y="285"/>
                    <a:pt x="145" y="285"/>
                  </a:cubicBezTo>
                  <a:cubicBezTo>
                    <a:pt x="225" y="285"/>
                    <a:pt x="289" y="221"/>
                    <a:pt x="289" y="144"/>
                  </a:cubicBezTo>
                  <a:cubicBezTo>
                    <a:pt x="289" y="64"/>
                    <a:pt x="225"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9"/>
            <p:cNvSpPr/>
            <p:nvPr/>
          </p:nvSpPr>
          <p:spPr>
            <a:xfrm rot="-477401">
              <a:off x="1335631" y="2920150"/>
              <a:ext cx="37228" cy="36715"/>
            </a:xfrm>
            <a:custGeom>
              <a:avLst/>
              <a:gdLst/>
              <a:ahLst/>
              <a:cxnLst/>
              <a:rect l="l" t="t" r="r" b="b"/>
              <a:pathLst>
                <a:path w="290" h="286" extrusionOk="0">
                  <a:moveTo>
                    <a:pt x="145" y="1"/>
                  </a:moveTo>
                  <a:cubicBezTo>
                    <a:pt x="64" y="1"/>
                    <a:pt x="1" y="65"/>
                    <a:pt x="1" y="145"/>
                  </a:cubicBezTo>
                  <a:cubicBezTo>
                    <a:pt x="1" y="222"/>
                    <a:pt x="64" y="285"/>
                    <a:pt x="145" y="285"/>
                  </a:cubicBezTo>
                  <a:cubicBezTo>
                    <a:pt x="221" y="285"/>
                    <a:pt x="289" y="222"/>
                    <a:pt x="289" y="145"/>
                  </a:cubicBezTo>
                  <a:cubicBezTo>
                    <a:pt x="289" y="65"/>
                    <a:pt x="221"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9"/>
            <p:cNvSpPr/>
            <p:nvPr/>
          </p:nvSpPr>
          <p:spPr>
            <a:xfrm rot="-477401">
              <a:off x="1032730" y="3275539"/>
              <a:ext cx="37100" cy="36715"/>
            </a:xfrm>
            <a:custGeom>
              <a:avLst/>
              <a:gdLst/>
              <a:ahLst/>
              <a:cxnLst/>
              <a:rect l="l" t="t" r="r" b="b"/>
              <a:pathLst>
                <a:path w="289" h="286" extrusionOk="0">
                  <a:moveTo>
                    <a:pt x="144" y="1"/>
                  </a:moveTo>
                  <a:cubicBezTo>
                    <a:pt x="64" y="1"/>
                    <a:pt x="0" y="65"/>
                    <a:pt x="0" y="145"/>
                  </a:cubicBezTo>
                  <a:cubicBezTo>
                    <a:pt x="0" y="222"/>
                    <a:pt x="64" y="285"/>
                    <a:pt x="144" y="285"/>
                  </a:cubicBezTo>
                  <a:cubicBezTo>
                    <a:pt x="225" y="285"/>
                    <a:pt x="289" y="222"/>
                    <a:pt x="289" y="145"/>
                  </a:cubicBezTo>
                  <a:cubicBezTo>
                    <a:pt x="289" y="65"/>
                    <a:pt x="225" y="1"/>
                    <a:pt x="144"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9"/>
            <p:cNvSpPr/>
            <p:nvPr/>
          </p:nvSpPr>
          <p:spPr>
            <a:xfrm rot="-477401">
              <a:off x="1043859" y="2936410"/>
              <a:ext cx="291664" cy="329791"/>
            </a:xfrm>
            <a:custGeom>
              <a:avLst/>
              <a:gdLst/>
              <a:ahLst/>
              <a:cxnLst/>
              <a:rect l="l" t="t" r="r" b="b"/>
              <a:pathLst>
                <a:path w="2272" h="2569" extrusionOk="0">
                  <a:moveTo>
                    <a:pt x="1872" y="0"/>
                  </a:moveTo>
                  <a:lnTo>
                    <a:pt x="0" y="2212"/>
                  </a:lnTo>
                  <a:cubicBezTo>
                    <a:pt x="60" y="2454"/>
                    <a:pt x="374" y="2568"/>
                    <a:pt x="374" y="2568"/>
                  </a:cubicBezTo>
                  <a:lnTo>
                    <a:pt x="2271" y="285"/>
                  </a:lnTo>
                  <a:cubicBezTo>
                    <a:pt x="2199" y="170"/>
                    <a:pt x="1872" y="0"/>
                    <a:pt x="1872" y="0"/>
                  </a:cubicBezTo>
                  <a:close/>
                </a:path>
              </a:pathLst>
            </a:custGeom>
            <a:solidFill>
              <a:srgbClr val="FB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9"/>
            <p:cNvSpPr/>
            <p:nvPr/>
          </p:nvSpPr>
          <p:spPr>
            <a:xfrm rot="-477401">
              <a:off x="1139610" y="2995522"/>
              <a:ext cx="234410" cy="287300"/>
            </a:xfrm>
            <a:custGeom>
              <a:avLst/>
              <a:gdLst/>
              <a:ahLst/>
              <a:cxnLst/>
              <a:rect l="l" t="t" r="r" b="b"/>
              <a:pathLst>
                <a:path w="1826" h="2238" extrusionOk="0">
                  <a:moveTo>
                    <a:pt x="1754" y="1"/>
                  </a:moveTo>
                  <a:lnTo>
                    <a:pt x="1" y="2182"/>
                  </a:lnTo>
                  <a:cubicBezTo>
                    <a:pt x="43" y="2225"/>
                    <a:pt x="188" y="2238"/>
                    <a:pt x="188" y="2238"/>
                  </a:cubicBezTo>
                  <a:lnTo>
                    <a:pt x="1826" y="200"/>
                  </a:lnTo>
                  <a:cubicBezTo>
                    <a:pt x="1826" y="111"/>
                    <a:pt x="1754" y="1"/>
                    <a:pt x="1754" y="1"/>
                  </a:cubicBezTo>
                  <a:close/>
                </a:path>
              </a:pathLst>
            </a:custGeom>
            <a:solidFill>
              <a:srgbClr val="FB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9"/>
            <p:cNvSpPr/>
            <p:nvPr/>
          </p:nvSpPr>
          <p:spPr>
            <a:xfrm rot="-477401">
              <a:off x="2409082" y="3324290"/>
              <a:ext cx="568951" cy="570106"/>
            </a:xfrm>
            <a:custGeom>
              <a:avLst/>
              <a:gdLst/>
              <a:ahLst/>
              <a:cxnLst/>
              <a:rect l="l" t="t" r="r" b="b"/>
              <a:pathLst>
                <a:path w="4432" h="4441" extrusionOk="0">
                  <a:moveTo>
                    <a:pt x="2216" y="0"/>
                  </a:moveTo>
                  <a:cubicBezTo>
                    <a:pt x="994" y="0"/>
                    <a:pt x="1" y="994"/>
                    <a:pt x="1" y="2220"/>
                  </a:cubicBezTo>
                  <a:cubicBezTo>
                    <a:pt x="1" y="3447"/>
                    <a:pt x="994" y="4440"/>
                    <a:pt x="2216" y="4440"/>
                  </a:cubicBezTo>
                  <a:cubicBezTo>
                    <a:pt x="3439" y="4440"/>
                    <a:pt x="4432" y="3447"/>
                    <a:pt x="4432" y="2220"/>
                  </a:cubicBezTo>
                  <a:cubicBezTo>
                    <a:pt x="4432" y="994"/>
                    <a:pt x="3439" y="0"/>
                    <a:pt x="2216" y="0"/>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9"/>
            <p:cNvSpPr/>
            <p:nvPr/>
          </p:nvSpPr>
          <p:spPr>
            <a:xfrm rot="-477401">
              <a:off x="2404753" y="3319923"/>
              <a:ext cx="577680" cy="579349"/>
            </a:xfrm>
            <a:custGeom>
              <a:avLst/>
              <a:gdLst/>
              <a:ahLst/>
              <a:cxnLst/>
              <a:rect l="l" t="t" r="r" b="b"/>
              <a:pathLst>
                <a:path w="4500" h="4513" extrusionOk="0">
                  <a:moveTo>
                    <a:pt x="2250" y="68"/>
                  </a:moveTo>
                  <a:cubicBezTo>
                    <a:pt x="3452" y="68"/>
                    <a:pt x="4428" y="1049"/>
                    <a:pt x="4428" y="2254"/>
                  </a:cubicBezTo>
                  <a:cubicBezTo>
                    <a:pt x="4428" y="3460"/>
                    <a:pt x="3452" y="4440"/>
                    <a:pt x="2250" y="4440"/>
                  </a:cubicBezTo>
                  <a:cubicBezTo>
                    <a:pt x="1049" y="4440"/>
                    <a:pt x="69" y="3460"/>
                    <a:pt x="69" y="2254"/>
                  </a:cubicBezTo>
                  <a:cubicBezTo>
                    <a:pt x="69" y="1049"/>
                    <a:pt x="1049" y="68"/>
                    <a:pt x="2250" y="68"/>
                  </a:cubicBezTo>
                  <a:close/>
                  <a:moveTo>
                    <a:pt x="2250" y="0"/>
                  </a:moveTo>
                  <a:cubicBezTo>
                    <a:pt x="1011" y="0"/>
                    <a:pt x="1" y="1011"/>
                    <a:pt x="1" y="2254"/>
                  </a:cubicBezTo>
                  <a:cubicBezTo>
                    <a:pt x="1" y="3498"/>
                    <a:pt x="1011" y="4512"/>
                    <a:pt x="2250" y="4512"/>
                  </a:cubicBezTo>
                  <a:cubicBezTo>
                    <a:pt x="3490" y="4512"/>
                    <a:pt x="4500" y="3498"/>
                    <a:pt x="4500" y="2254"/>
                  </a:cubicBezTo>
                  <a:cubicBezTo>
                    <a:pt x="4500" y="1011"/>
                    <a:pt x="3490" y="0"/>
                    <a:pt x="2250"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9"/>
            <p:cNvSpPr/>
            <p:nvPr/>
          </p:nvSpPr>
          <p:spPr>
            <a:xfrm rot="-477401">
              <a:off x="2399708" y="3324710"/>
              <a:ext cx="582558" cy="582558"/>
            </a:xfrm>
            <a:custGeom>
              <a:avLst/>
              <a:gdLst/>
              <a:ahLst/>
              <a:cxnLst/>
              <a:rect l="l" t="t" r="r" b="b"/>
              <a:pathLst>
                <a:path w="4538" h="4538" extrusionOk="0">
                  <a:moveTo>
                    <a:pt x="2267" y="90"/>
                  </a:moveTo>
                  <a:cubicBezTo>
                    <a:pt x="3472" y="90"/>
                    <a:pt x="4448" y="1066"/>
                    <a:pt x="4448" y="2271"/>
                  </a:cubicBezTo>
                  <a:cubicBezTo>
                    <a:pt x="4448" y="3472"/>
                    <a:pt x="3472" y="4449"/>
                    <a:pt x="2267" y="4449"/>
                  </a:cubicBezTo>
                  <a:cubicBezTo>
                    <a:pt x="1065" y="4449"/>
                    <a:pt x="89" y="3472"/>
                    <a:pt x="89" y="2271"/>
                  </a:cubicBezTo>
                  <a:cubicBezTo>
                    <a:pt x="89" y="1066"/>
                    <a:pt x="1065" y="90"/>
                    <a:pt x="2267" y="90"/>
                  </a:cubicBezTo>
                  <a:close/>
                  <a:moveTo>
                    <a:pt x="2267" y="0"/>
                  </a:moveTo>
                  <a:cubicBezTo>
                    <a:pt x="1019" y="0"/>
                    <a:pt x="0" y="1019"/>
                    <a:pt x="0" y="2271"/>
                  </a:cubicBezTo>
                  <a:cubicBezTo>
                    <a:pt x="0" y="3519"/>
                    <a:pt x="1019" y="4538"/>
                    <a:pt x="2267" y="4538"/>
                  </a:cubicBezTo>
                  <a:cubicBezTo>
                    <a:pt x="3519" y="4538"/>
                    <a:pt x="4537" y="3519"/>
                    <a:pt x="4537" y="2271"/>
                  </a:cubicBezTo>
                  <a:cubicBezTo>
                    <a:pt x="4537" y="1019"/>
                    <a:pt x="3519" y="0"/>
                    <a:pt x="2267"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9"/>
            <p:cNvSpPr/>
            <p:nvPr/>
          </p:nvSpPr>
          <p:spPr>
            <a:xfrm rot="-477401">
              <a:off x="2496568" y="3410969"/>
              <a:ext cx="385377" cy="385248"/>
            </a:xfrm>
            <a:custGeom>
              <a:avLst/>
              <a:gdLst/>
              <a:ahLst/>
              <a:cxnLst/>
              <a:rect l="l" t="t" r="r" b="b"/>
              <a:pathLst>
                <a:path w="3002" h="3001" extrusionOk="0">
                  <a:moveTo>
                    <a:pt x="1499" y="0"/>
                  </a:moveTo>
                  <a:cubicBezTo>
                    <a:pt x="671" y="0"/>
                    <a:pt x="0" y="675"/>
                    <a:pt x="0" y="1503"/>
                  </a:cubicBezTo>
                  <a:cubicBezTo>
                    <a:pt x="0" y="2330"/>
                    <a:pt x="671" y="3001"/>
                    <a:pt x="1499" y="3001"/>
                  </a:cubicBezTo>
                  <a:cubicBezTo>
                    <a:pt x="2326" y="3001"/>
                    <a:pt x="3001" y="2330"/>
                    <a:pt x="3001" y="1503"/>
                  </a:cubicBezTo>
                  <a:cubicBezTo>
                    <a:pt x="3001" y="675"/>
                    <a:pt x="2326" y="0"/>
                    <a:pt x="1499" y="0"/>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9"/>
            <p:cNvSpPr/>
            <p:nvPr/>
          </p:nvSpPr>
          <p:spPr>
            <a:xfrm rot="-477401">
              <a:off x="2492203" y="3406604"/>
              <a:ext cx="394106" cy="393978"/>
            </a:xfrm>
            <a:custGeom>
              <a:avLst/>
              <a:gdLst/>
              <a:ahLst/>
              <a:cxnLst/>
              <a:rect l="l" t="t" r="r" b="b"/>
              <a:pathLst>
                <a:path w="3070" h="3069" extrusionOk="0">
                  <a:moveTo>
                    <a:pt x="1533" y="72"/>
                  </a:moveTo>
                  <a:cubicBezTo>
                    <a:pt x="2343" y="72"/>
                    <a:pt x="2997" y="726"/>
                    <a:pt x="2997" y="1537"/>
                  </a:cubicBezTo>
                  <a:cubicBezTo>
                    <a:pt x="2997" y="2343"/>
                    <a:pt x="2343" y="3001"/>
                    <a:pt x="1533" y="3001"/>
                  </a:cubicBezTo>
                  <a:cubicBezTo>
                    <a:pt x="726" y="3001"/>
                    <a:pt x="68" y="2343"/>
                    <a:pt x="68" y="1537"/>
                  </a:cubicBezTo>
                  <a:cubicBezTo>
                    <a:pt x="68" y="726"/>
                    <a:pt x="726" y="72"/>
                    <a:pt x="1533" y="72"/>
                  </a:cubicBezTo>
                  <a:close/>
                  <a:moveTo>
                    <a:pt x="1533" y="0"/>
                  </a:moveTo>
                  <a:cubicBezTo>
                    <a:pt x="688" y="0"/>
                    <a:pt x="0" y="688"/>
                    <a:pt x="0" y="1537"/>
                  </a:cubicBezTo>
                  <a:cubicBezTo>
                    <a:pt x="0" y="2381"/>
                    <a:pt x="688" y="3069"/>
                    <a:pt x="1533" y="3069"/>
                  </a:cubicBezTo>
                  <a:cubicBezTo>
                    <a:pt x="2382" y="3069"/>
                    <a:pt x="3069" y="2381"/>
                    <a:pt x="3069" y="1537"/>
                  </a:cubicBezTo>
                  <a:cubicBezTo>
                    <a:pt x="3069" y="688"/>
                    <a:pt x="2382" y="0"/>
                    <a:pt x="153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9"/>
            <p:cNvSpPr/>
            <p:nvPr/>
          </p:nvSpPr>
          <p:spPr>
            <a:xfrm rot="-477401">
              <a:off x="2496568" y="3410969"/>
              <a:ext cx="385377" cy="385248"/>
            </a:xfrm>
            <a:custGeom>
              <a:avLst/>
              <a:gdLst/>
              <a:ahLst/>
              <a:cxnLst/>
              <a:rect l="l" t="t" r="r" b="b"/>
              <a:pathLst>
                <a:path w="3002" h="3001" extrusionOk="0">
                  <a:moveTo>
                    <a:pt x="1499" y="0"/>
                  </a:moveTo>
                  <a:cubicBezTo>
                    <a:pt x="671" y="0"/>
                    <a:pt x="0" y="675"/>
                    <a:pt x="0" y="1503"/>
                  </a:cubicBezTo>
                  <a:cubicBezTo>
                    <a:pt x="0" y="2330"/>
                    <a:pt x="671" y="3001"/>
                    <a:pt x="1499" y="3001"/>
                  </a:cubicBezTo>
                  <a:cubicBezTo>
                    <a:pt x="2326" y="3001"/>
                    <a:pt x="3001" y="2330"/>
                    <a:pt x="3001" y="1503"/>
                  </a:cubicBezTo>
                  <a:cubicBezTo>
                    <a:pt x="3001" y="675"/>
                    <a:pt x="2326" y="0"/>
                    <a:pt x="1499" y="0"/>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9"/>
            <p:cNvSpPr/>
            <p:nvPr/>
          </p:nvSpPr>
          <p:spPr>
            <a:xfrm rot="-477401">
              <a:off x="2492203" y="3406604"/>
              <a:ext cx="394106" cy="393978"/>
            </a:xfrm>
            <a:custGeom>
              <a:avLst/>
              <a:gdLst/>
              <a:ahLst/>
              <a:cxnLst/>
              <a:rect l="l" t="t" r="r" b="b"/>
              <a:pathLst>
                <a:path w="3070" h="3069" extrusionOk="0">
                  <a:moveTo>
                    <a:pt x="1533" y="72"/>
                  </a:moveTo>
                  <a:cubicBezTo>
                    <a:pt x="2343" y="72"/>
                    <a:pt x="2997" y="726"/>
                    <a:pt x="2997" y="1537"/>
                  </a:cubicBezTo>
                  <a:cubicBezTo>
                    <a:pt x="2997" y="2343"/>
                    <a:pt x="2343" y="3001"/>
                    <a:pt x="1533" y="3001"/>
                  </a:cubicBezTo>
                  <a:cubicBezTo>
                    <a:pt x="726" y="3001"/>
                    <a:pt x="68" y="2343"/>
                    <a:pt x="68" y="1537"/>
                  </a:cubicBezTo>
                  <a:cubicBezTo>
                    <a:pt x="68" y="726"/>
                    <a:pt x="726" y="72"/>
                    <a:pt x="1533" y="72"/>
                  </a:cubicBezTo>
                  <a:close/>
                  <a:moveTo>
                    <a:pt x="1533" y="0"/>
                  </a:moveTo>
                  <a:cubicBezTo>
                    <a:pt x="688" y="0"/>
                    <a:pt x="0" y="688"/>
                    <a:pt x="0" y="1537"/>
                  </a:cubicBezTo>
                  <a:cubicBezTo>
                    <a:pt x="0" y="2381"/>
                    <a:pt x="688" y="3069"/>
                    <a:pt x="1533" y="3069"/>
                  </a:cubicBezTo>
                  <a:cubicBezTo>
                    <a:pt x="2382" y="3069"/>
                    <a:pt x="3069" y="2381"/>
                    <a:pt x="3069" y="1537"/>
                  </a:cubicBezTo>
                  <a:cubicBezTo>
                    <a:pt x="3069" y="688"/>
                    <a:pt x="2382" y="0"/>
                    <a:pt x="1533"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9"/>
            <p:cNvSpPr/>
            <p:nvPr/>
          </p:nvSpPr>
          <p:spPr>
            <a:xfrm rot="-477401">
              <a:off x="2642826" y="3352629"/>
              <a:ext cx="37228" cy="37100"/>
            </a:xfrm>
            <a:custGeom>
              <a:avLst/>
              <a:gdLst/>
              <a:ahLst/>
              <a:cxnLst/>
              <a:rect l="l" t="t" r="r" b="b"/>
              <a:pathLst>
                <a:path w="290" h="289" extrusionOk="0">
                  <a:moveTo>
                    <a:pt x="145" y="0"/>
                  </a:moveTo>
                  <a:cubicBezTo>
                    <a:pt x="64" y="0"/>
                    <a:pt x="1" y="64"/>
                    <a:pt x="1" y="144"/>
                  </a:cubicBezTo>
                  <a:cubicBezTo>
                    <a:pt x="1" y="225"/>
                    <a:pt x="64" y="289"/>
                    <a:pt x="145" y="289"/>
                  </a:cubicBezTo>
                  <a:cubicBezTo>
                    <a:pt x="225" y="289"/>
                    <a:pt x="289" y="225"/>
                    <a:pt x="289" y="144"/>
                  </a:cubicBezTo>
                  <a:cubicBezTo>
                    <a:pt x="289" y="64"/>
                    <a:pt x="225"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9"/>
            <p:cNvSpPr/>
            <p:nvPr/>
          </p:nvSpPr>
          <p:spPr>
            <a:xfrm rot="-477401">
              <a:off x="2708678" y="3823681"/>
              <a:ext cx="37228" cy="37228"/>
            </a:xfrm>
            <a:custGeom>
              <a:avLst/>
              <a:gdLst/>
              <a:ahLst/>
              <a:cxnLst/>
              <a:rect l="l" t="t" r="r" b="b"/>
              <a:pathLst>
                <a:path w="290" h="290" extrusionOk="0">
                  <a:moveTo>
                    <a:pt x="145" y="1"/>
                  </a:moveTo>
                  <a:cubicBezTo>
                    <a:pt x="64" y="1"/>
                    <a:pt x="1" y="64"/>
                    <a:pt x="1" y="145"/>
                  </a:cubicBezTo>
                  <a:cubicBezTo>
                    <a:pt x="1" y="221"/>
                    <a:pt x="64" y="289"/>
                    <a:pt x="145" y="289"/>
                  </a:cubicBezTo>
                  <a:cubicBezTo>
                    <a:pt x="225" y="289"/>
                    <a:pt x="289" y="221"/>
                    <a:pt x="289" y="145"/>
                  </a:cubicBezTo>
                  <a:cubicBezTo>
                    <a:pt x="289" y="64"/>
                    <a:pt x="225"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9"/>
            <p:cNvSpPr/>
            <p:nvPr/>
          </p:nvSpPr>
          <p:spPr>
            <a:xfrm rot="-477401">
              <a:off x="2917661" y="3539285"/>
              <a:ext cx="36586" cy="37100"/>
            </a:xfrm>
            <a:custGeom>
              <a:avLst/>
              <a:gdLst/>
              <a:ahLst/>
              <a:cxnLst/>
              <a:rect l="l" t="t" r="r" b="b"/>
              <a:pathLst>
                <a:path w="285" h="289" extrusionOk="0">
                  <a:moveTo>
                    <a:pt x="140" y="0"/>
                  </a:moveTo>
                  <a:cubicBezTo>
                    <a:pt x="64" y="0"/>
                    <a:pt x="0" y="64"/>
                    <a:pt x="0" y="144"/>
                  </a:cubicBezTo>
                  <a:cubicBezTo>
                    <a:pt x="0" y="225"/>
                    <a:pt x="64" y="289"/>
                    <a:pt x="140" y="289"/>
                  </a:cubicBezTo>
                  <a:cubicBezTo>
                    <a:pt x="221" y="289"/>
                    <a:pt x="284" y="225"/>
                    <a:pt x="284" y="144"/>
                  </a:cubicBezTo>
                  <a:cubicBezTo>
                    <a:pt x="284" y="64"/>
                    <a:pt x="221" y="0"/>
                    <a:pt x="140"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9"/>
            <p:cNvSpPr/>
            <p:nvPr/>
          </p:nvSpPr>
          <p:spPr>
            <a:xfrm rot="-477401">
              <a:off x="2434137" y="3634831"/>
              <a:ext cx="37100" cy="36586"/>
            </a:xfrm>
            <a:custGeom>
              <a:avLst/>
              <a:gdLst/>
              <a:ahLst/>
              <a:cxnLst/>
              <a:rect l="l" t="t" r="r" b="b"/>
              <a:pathLst>
                <a:path w="289" h="285" extrusionOk="0">
                  <a:moveTo>
                    <a:pt x="145" y="1"/>
                  </a:moveTo>
                  <a:cubicBezTo>
                    <a:pt x="64" y="1"/>
                    <a:pt x="0" y="64"/>
                    <a:pt x="0" y="145"/>
                  </a:cubicBezTo>
                  <a:cubicBezTo>
                    <a:pt x="0" y="221"/>
                    <a:pt x="64" y="285"/>
                    <a:pt x="145" y="285"/>
                  </a:cubicBezTo>
                  <a:cubicBezTo>
                    <a:pt x="225" y="285"/>
                    <a:pt x="289" y="221"/>
                    <a:pt x="289" y="145"/>
                  </a:cubicBezTo>
                  <a:cubicBezTo>
                    <a:pt x="289" y="64"/>
                    <a:pt x="225"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9"/>
            <p:cNvSpPr/>
            <p:nvPr/>
          </p:nvSpPr>
          <p:spPr>
            <a:xfrm rot="-477401">
              <a:off x="2466430" y="3468029"/>
              <a:ext cx="37100" cy="36586"/>
            </a:xfrm>
            <a:custGeom>
              <a:avLst/>
              <a:gdLst/>
              <a:ahLst/>
              <a:cxnLst/>
              <a:rect l="l" t="t" r="r" b="b"/>
              <a:pathLst>
                <a:path w="289" h="285" extrusionOk="0">
                  <a:moveTo>
                    <a:pt x="144" y="0"/>
                  </a:moveTo>
                  <a:cubicBezTo>
                    <a:pt x="68" y="0"/>
                    <a:pt x="0" y="64"/>
                    <a:pt x="0" y="145"/>
                  </a:cubicBezTo>
                  <a:cubicBezTo>
                    <a:pt x="0" y="221"/>
                    <a:pt x="68" y="285"/>
                    <a:pt x="144" y="285"/>
                  </a:cubicBezTo>
                  <a:cubicBezTo>
                    <a:pt x="225" y="285"/>
                    <a:pt x="289" y="221"/>
                    <a:pt x="289" y="145"/>
                  </a:cubicBezTo>
                  <a:cubicBezTo>
                    <a:pt x="289" y="64"/>
                    <a:pt x="225" y="0"/>
                    <a:pt x="144"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9"/>
            <p:cNvSpPr/>
            <p:nvPr/>
          </p:nvSpPr>
          <p:spPr>
            <a:xfrm rot="-477401">
              <a:off x="2868107" y="3736455"/>
              <a:ext cx="37228" cy="37228"/>
            </a:xfrm>
            <a:custGeom>
              <a:avLst/>
              <a:gdLst/>
              <a:ahLst/>
              <a:cxnLst/>
              <a:rect l="l" t="t" r="r" b="b"/>
              <a:pathLst>
                <a:path w="290" h="290" extrusionOk="0">
                  <a:moveTo>
                    <a:pt x="145" y="1"/>
                  </a:moveTo>
                  <a:cubicBezTo>
                    <a:pt x="64" y="1"/>
                    <a:pt x="1" y="64"/>
                    <a:pt x="1" y="145"/>
                  </a:cubicBezTo>
                  <a:cubicBezTo>
                    <a:pt x="1" y="221"/>
                    <a:pt x="64" y="289"/>
                    <a:pt x="145" y="289"/>
                  </a:cubicBezTo>
                  <a:cubicBezTo>
                    <a:pt x="226" y="289"/>
                    <a:pt x="289" y="221"/>
                    <a:pt x="289" y="145"/>
                  </a:cubicBezTo>
                  <a:cubicBezTo>
                    <a:pt x="289" y="64"/>
                    <a:pt x="226"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9"/>
            <p:cNvSpPr/>
            <p:nvPr/>
          </p:nvSpPr>
          <p:spPr>
            <a:xfrm rot="-477401">
              <a:off x="2830861" y="3419320"/>
              <a:ext cx="36715" cy="36586"/>
            </a:xfrm>
            <a:custGeom>
              <a:avLst/>
              <a:gdLst/>
              <a:ahLst/>
              <a:cxnLst/>
              <a:rect l="l" t="t" r="r" b="b"/>
              <a:pathLst>
                <a:path w="286" h="285" extrusionOk="0">
                  <a:moveTo>
                    <a:pt x="145" y="0"/>
                  </a:moveTo>
                  <a:cubicBezTo>
                    <a:pt x="65" y="0"/>
                    <a:pt x="1" y="64"/>
                    <a:pt x="1" y="145"/>
                  </a:cubicBezTo>
                  <a:cubicBezTo>
                    <a:pt x="1" y="221"/>
                    <a:pt x="65" y="285"/>
                    <a:pt x="145" y="285"/>
                  </a:cubicBezTo>
                  <a:cubicBezTo>
                    <a:pt x="222" y="285"/>
                    <a:pt x="285" y="221"/>
                    <a:pt x="285" y="145"/>
                  </a:cubicBezTo>
                  <a:cubicBezTo>
                    <a:pt x="285" y="64"/>
                    <a:pt x="222"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9"/>
            <p:cNvSpPr/>
            <p:nvPr/>
          </p:nvSpPr>
          <p:spPr>
            <a:xfrm rot="-477401">
              <a:off x="2528002" y="3774670"/>
              <a:ext cx="37100" cy="37228"/>
            </a:xfrm>
            <a:custGeom>
              <a:avLst/>
              <a:gdLst/>
              <a:ahLst/>
              <a:cxnLst/>
              <a:rect l="l" t="t" r="r" b="b"/>
              <a:pathLst>
                <a:path w="289" h="290" extrusionOk="0">
                  <a:moveTo>
                    <a:pt x="145" y="1"/>
                  </a:moveTo>
                  <a:cubicBezTo>
                    <a:pt x="64" y="1"/>
                    <a:pt x="0" y="64"/>
                    <a:pt x="0" y="145"/>
                  </a:cubicBezTo>
                  <a:cubicBezTo>
                    <a:pt x="0" y="225"/>
                    <a:pt x="64" y="289"/>
                    <a:pt x="145" y="289"/>
                  </a:cubicBezTo>
                  <a:cubicBezTo>
                    <a:pt x="225" y="289"/>
                    <a:pt x="289" y="225"/>
                    <a:pt x="289" y="145"/>
                  </a:cubicBezTo>
                  <a:cubicBezTo>
                    <a:pt x="289" y="64"/>
                    <a:pt x="225"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9"/>
            <p:cNvSpPr/>
            <p:nvPr/>
          </p:nvSpPr>
          <p:spPr>
            <a:xfrm rot="-477401">
              <a:off x="2539078" y="3435417"/>
              <a:ext cx="291664" cy="329791"/>
            </a:xfrm>
            <a:custGeom>
              <a:avLst/>
              <a:gdLst/>
              <a:ahLst/>
              <a:cxnLst/>
              <a:rect l="l" t="t" r="r" b="b"/>
              <a:pathLst>
                <a:path w="2272" h="2569" extrusionOk="0">
                  <a:moveTo>
                    <a:pt x="1868" y="1"/>
                  </a:moveTo>
                  <a:lnTo>
                    <a:pt x="1" y="2212"/>
                  </a:lnTo>
                  <a:cubicBezTo>
                    <a:pt x="60" y="2458"/>
                    <a:pt x="370" y="2569"/>
                    <a:pt x="370" y="2569"/>
                  </a:cubicBezTo>
                  <a:lnTo>
                    <a:pt x="2271" y="289"/>
                  </a:lnTo>
                  <a:cubicBezTo>
                    <a:pt x="2199" y="175"/>
                    <a:pt x="1868" y="1"/>
                    <a:pt x="1868" y="1"/>
                  </a:cubicBezTo>
                  <a:close/>
                </a:path>
              </a:pathLst>
            </a:custGeom>
            <a:solidFill>
              <a:srgbClr val="FB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9"/>
            <p:cNvSpPr/>
            <p:nvPr/>
          </p:nvSpPr>
          <p:spPr>
            <a:xfrm rot="-477401">
              <a:off x="2634974" y="3494638"/>
              <a:ext cx="234410" cy="287300"/>
            </a:xfrm>
            <a:custGeom>
              <a:avLst/>
              <a:gdLst/>
              <a:ahLst/>
              <a:cxnLst/>
              <a:rect l="l" t="t" r="r" b="b"/>
              <a:pathLst>
                <a:path w="1826" h="2238" extrusionOk="0">
                  <a:moveTo>
                    <a:pt x="1753" y="0"/>
                  </a:moveTo>
                  <a:lnTo>
                    <a:pt x="0" y="2182"/>
                  </a:lnTo>
                  <a:cubicBezTo>
                    <a:pt x="42" y="2224"/>
                    <a:pt x="183" y="2237"/>
                    <a:pt x="183" y="2237"/>
                  </a:cubicBezTo>
                  <a:lnTo>
                    <a:pt x="1825" y="200"/>
                  </a:lnTo>
                  <a:cubicBezTo>
                    <a:pt x="1825" y="115"/>
                    <a:pt x="1753" y="0"/>
                    <a:pt x="1753" y="0"/>
                  </a:cubicBezTo>
                  <a:close/>
                </a:path>
              </a:pathLst>
            </a:custGeom>
            <a:solidFill>
              <a:srgbClr val="FB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9"/>
            <p:cNvSpPr/>
            <p:nvPr/>
          </p:nvSpPr>
          <p:spPr>
            <a:xfrm rot="-477401">
              <a:off x="2648376" y="2129623"/>
              <a:ext cx="617476" cy="404119"/>
            </a:xfrm>
            <a:custGeom>
              <a:avLst/>
              <a:gdLst/>
              <a:ahLst/>
              <a:cxnLst/>
              <a:rect l="l" t="t" r="r" b="b"/>
              <a:pathLst>
                <a:path w="4810" h="3148" extrusionOk="0">
                  <a:moveTo>
                    <a:pt x="3667" y="0"/>
                  </a:moveTo>
                  <a:lnTo>
                    <a:pt x="3311" y="2000"/>
                  </a:lnTo>
                  <a:lnTo>
                    <a:pt x="357" y="2000"/>
                  </a:lnTo>
                  <a:lnTo>
                    <a:pt x="0" y="3141"/>
                  </a:lnTo>
                  <a:cubicBezTo>
                    <a:pt x="0" y="3141"/>
                    <a:pt x="340" y="3147"/>
                    <a:pt x="830" y="3147"/>
                  </a:cubicBezTo>
                  <a:cubicBezTo>
                    <a:pt x="2039" y="3147"/>
                    <a:pt x="4159" y="3111"/>
                    <a:pt x="4313" y="2857"/>
                  </a:cubicBezTo>
                  <a:cubicBezTo>
                    <a:pt x="4525" y="2496"/>
                    <a:pt x="4809" y="68"/>
                    <a:pt x="4809" y="68"/>
                  </a:cubicBezTo>
                  <a:lnTo>
                    <a:pt x="3667" y="0"/>
                  </a:lnTo>
                  <a:close/>
                </a:path>
              </a:pathLst>
            </a:custGeom>
            <a:solidFill>
              <a:srgbClr val="5B93D9"/>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9"/>
            <p:cNvSpPr/>
            <p:nvPr/>
          </p:nvSpPr>
          <p:spPr>
            <a:xfrm rot="-477401">
              <a:off x="2639602" y="2120896"/>
              <a:ext cx="634935" cy="420936"/>
            </a:xfrm>
            <a:custGeom>
              <a:avLst/>
              <a:gdLst/>
              <a:ahLst/>
              <a:cxnLst/>
              <a:rect l="l" t="t" r="r" b="b"/>
              <a:pathLst>
                <a:path w="4946" h="3279" extrusionOk="0">
                  <a:moveTo>
                    <a:pt x="3791" y="136"/>
                  </a:moveTo>
                  <a:lnTo>
                    <a:pt x="4805" y="200"/>
                  </a:lnTo>
                  <a:cubicBezTo>
                    <a:pt x="4720" y="917"/>
                    <a:pt x="4487" y="2615"/>
                    <a:pt x="4325" y="2887"/>
                  </a:cubicBezTo>
                  <a:cubicBezTo>
                    <a:pt x="4186" y="3070"/>
                    <a:pt x="3144" y="3152"/>
                    <a:pt x="1168" y="3152"/>
                  </a:cubicBezTo>
                  <a:cubicBezTo>
                    <a:pt x="853" y="3152"/>
                    <a:pt x="515" y="3150"/>
                    <a:pt x="153" y="3146"/>
                  </a:cubicBezTo>
                  <a:lnTo>
                    <a:pt x="472" y="2131"/>
                  </a:lnTo>
                  <a:lnTo>
                    <a:pt x="3379" y="2131"/>
                  </a:lnTo>
                  <a:cubicBezTo>
                    <a:pt x="3413" y="2131"/>
                    <a:pt x="3438" y="2110"/>
                    <a:pt x="3443" y="2076"/>
                  </a:cubicBezTo>
                  <a:lnTo>
                    <a:pt x="3791" y="136"/>
                  </a:lnTo>
                  <a:close/>
                  <a:moveTo>
                    <a:pt x="3740" y="1"/>
                  </a:moveTo>
                  <a:cubicBezTo>
                    <a:pt x="3706" y="1"/>
                    <a:pt x="3676" y="22"/>
                    <a:pt x="3672" y="56"/>
                  </a:cubicBezTo>
                  <a:lnTo>
                    <a:pt x="3324" y="2000"/>
                  </a:lnTo>
                  <a:lnTo>
                    <a:pt x="425" y="2000"/>
                  </a:lnTo>
                  <a:cubicBezTo>
                    <a:pt x="395" y="2000"/>
                    <a:pt x="370" y="2021"/>
                    <a:pt x="361" y="2046"/>
                  </a:cubicBezTo>
                  <a:lnTo>
                    <a:pt x="5" y="3188"/>
                  </a:lnTo>
                  <a:cubicBezTo>
                    <a:pt x="0" y="3197"/>
                    <a:pt x="0" y="3201"/>
                    <a:pt x="0" y="3209"/>
                  </a:cubicBezTo>
                  <a:cubicBezTo>
                    <a:pt x="0" y="3222"/>
                    <a:pt x="5" y="3235"/>
                    <a:pt x="13" y="3248"/>
                  </a:cubicBezTo>
                  <a:cubicBezTo>
                    <a:pt x="26" y="3264"/>
                    <a:pt x="47" y="3273"/>
                    <a:pt x="64" y="3273"/>
                  </a:cubicBezTo>
                  <a:cubicBezTo>
                    <a:pt x="74" y="3273"/>
                    <a:pt x="53" y="3279"/>
                    <a:pt x="295" y="3279"/>
                  </a:cubicBezTo>
                  <a:cubicBezTo>
                    <a:pt x="477" y="3279"/>
                    <a:pt x="807" y="3275"/>
                    <a:pt x="1410" y="3264"/>
                  </a:cubicBezTo>
                  <a:cubicBezTo>
                    <a:pt x="4283" y="3209"/>
                    <a:pt x="4389" y="3031"/>
                    <a:pt x="4436" y="2955"/>
                  </a:cubicBezTo>
                  <a:cubicBezTo>
                    <a:pt x="4652" y="2590"/>
                    <a:pt x="4932" y="247"/>
                    <a:pt x="4945" y="145"/>
                  </a:cubicBezTo>
                  <a:cubicBezTo>
                    <a:pt x="4945" y="128"/>
                    <a:pt x="4941" y="111"/>
                    <a:pt x="4928" y="98"/>
                  </a:cubicBezTo>
                  <a:cubicBezTo>
                    <a:pt x="4920" y="81"/>
                    <a:pt x="4903" y="73"/>
                    <a:pt x="4881" y="73"/>
                  </a:cubicBezTo>
                  <a:lnTo>
                    <a:pt x="3740" y="1"/>
                  </a:lnTo>
                  <a:close/>
                </a:path>
              </a:pathLst>
            </a:custGeom>
            <a:solidFill>
              <a:srgbClr val="241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9"/>
            <p:cNvSpPr/>
            <p:nvPr/>
          </p:nvSpPr>
          <p:spPr>
            <a:xfrm rot="-477401">
              <a:off x="2953599" y="2046311"/>
              <a:ext cx="384863" cy="137488"/>
            </a:xfrm>
            <a:custGeom>
              <a:avLst/>
              <a:gdLst/>
              <a:ahLst/>
              <a:cxnLst/>
              <a:rect l="l" t="t" r="r" b="b"/>
              <a:pathLst>
                <a:path w="2998" h="1071" extrusionOk="0">
                  <a:moveTo>
                    <a:pt x="1" y="1"/>
                  </a:moveTo>
                  <a:lnTo>
                    <a:pt x="1" y="1070"/>
                  </a:lnTo>
                  <a:lnTo>
                    <a:pt x="2997" y="1070"/>
                  </a:lnTo>
                  <a:lnTo>
                    <a:pt x="2997" y="1"/>
                  </a:lnTo>
                  <a:close/>
                </a:path>
              </a:pathLst>
            </a:custGeom>
            <a:solidFill>
              <a:srgbClr val="1F55C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9"/>
            <p:cNvSpPr/>
            <p:nvPr/>
          </p:nvSpPr>
          <p:spPr>
            <a:xfrm rot="-477401">
              <a:off x="2949196" y="2041400"/>
              <a:ext cx="394106" cy="146731"/>
            </a:xfrm>
            <a:custGeom>
              <a:avLst/>
              <a:gdLst/>
              <a:ahLst/>
              <a:cxnLst/>
              <a:rect l="l" t="t" r="r" b="b"/>
              <a:pathLst>
                <a:path w="3070" h="1143" extrusionOk="0">
                  <a:moveTo>
                    <a:pt x="2997" y="73"/>
                  </a:moveTo>
                  <a:lnTo>
                    <a:pt x="2997" y="1074"/>
                  </a:lnTo>
                  <a:lnTo>
                    <a:pt x="69" y="1074"/>
                  </a:lnTo>
                  <a:lnTo>
                    <a:pt x="69" y="73"/>
                  </a:lnTo>
                  <a:close/>
                  <a:moveTo>
                    <a:pt x="1" y="1"/>
                  </a:moveTo>
                  <a:lnTo>
                    <a:pt x="1" y="1142"/>
                  </a:lnTo>
                  <a:lnTo>
                    <a:pt x="3070" y="1142"/>
                  </a:lnTo>
                  <a:lnTo>
                    <a:pt x="3070"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9"/>
            <p:cNvSpPr/>
            <p:nvPr/>
          </p:nvSpPr>
          <p:spPr>
            <a:xfrm rot="-477401">
              <a:off x="2920754" y="1985421"/>
              <a:ext cx="454057" cy="114637"/>
            </a:xfrm>
            <a:custGeom>
              <a:avLst/>
              <a:gdLst/>
              <a:ahLst/>
              <a:cxnLst/>
              <a:rect l="l" t="t" r="r" b="b"/>
              <a:pathLst>
                <a:path w="3537" h="893" extrusionOk="0">
                  <a:moveTo>
                    <a:pt x="73" y="1"/>
                  </a:moveTo>
                  <a:cubicBezTo>
                    <a:pt x="73" y="1"/>
                    <a:pt x="1" y="680"/>
                    <a:pt x="73" y="824"/>
                  </a:cubicBezTo>
                  <a:cubicBezTo>
                    <a:pt x="97" y="874"/>
                    <a:pt x="509" y="893"/>
                    <a:pt x="1034" y="893"/>
                  </a:cubicBezTo>
                  <a:cubicBezTo>
                    <a:pt x="1981" y="893"/>
                    <a:pt x="3299" y="833"/>
                    <a:pt x="3392" y="786"/>
                  </a:cubicBezTo>
                  <a:cubicBezTo>
                    <a:pt x="3536" y="718"/>
                    <a:pt x="3426" y="145"/>
                    <a:pt x="3426" y="145"/>
                  </a:cubicBezTo>
                  <a:lnTo>
                    <a:pt x="73" y="1"/>
                  </a:lnTo>
                  <a:close/>
                </a:path>
              </a:pathLst>
            </a:custGeom>
            <a:solidFill>
              <a:srgbClr val="002F9C"/>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9"/>
            <p:cNvSpPr/>
            <p:nvPr/>
          </p:nvSpPr>
          <p:spPr>
            <a:xfrm rot="-477401">
              <a:off x="2916428" y="1981098"/>
              <a:ext cx="462144" cy="123880"/>
            </a:xfrm>
            <a:custGeom>
              <a:avLst/>
              <a:gdLst/>
              <a:ahLst/>
              <a:cxnLst/>
              <a:rect l="l" t="t" r="r" b="b"/>
              <a:pathLst>
                <a:path w="3600" h="965" extrusionOk="0">
                  <a:moveTo>
                    <a:pt x="136" y="73"/>
                  </a:moveTo>
                  <a:lnTo>
                    <a:pt x="3430" y="213"/>
                  </a:lnTo>
                  <a:cubicBezTo>
                    <a:pt x="3473" y="438"/>
                    <a:pt x="3490" y="752"/>
                    <a:pt x="3409" y="790"/>
                  </a:cubicBezTo>
                  <a:cubicBezTo>
                    <a:pt x="3349" y="820"/>
                    <a:pt x="2636" y="863"/>
                    <a:pt x="1775" y="884"/>
                  </a:cubicBezTo>
                  <a:cubicBezTo>
                    <a:pt x="1500" y="890"/>
                    <a:pt x="1260" y="893"/>
                    <a:pt x="1056" y="893"/>
                  </a:cubicBezTo>
                  <a:cubicBezTo>
                    <a:pt x="471" y="893"/>
                    <a:pt x="171" y="870"/>
                    <a:pt x="136" y="841"/>
                  </a:cubicBezTo>
                  <a:cubicBezTo>
                    <a:pt x="86" y="739"/>
                    <a:pt x="115" y="281"/>
                    <a:pt x="136" y="73"/>
                  </a:cubicBezTo>
                  <a:close/>
                  <a:moveTo>
                    <a:pt x="73" y="1"/>
                  </a:moveTo>
                  <a:lnTo>
                    <a:pt x="69" y="31"/>
                  </a:lnTo>
                  <a:cubicBezTo>
                    <a:pt x="64" y="103"/>
                    <a:pt x="1" y="727"/>
                    <a:pt x="73" y="871"/>
                  </a:cubicBezTo>
                  <a:cubicBezTo>
                    <a:pt x="86" y="897"/>
                    <a:pt x="119" y="964"/>
                    <a:pt x="1070" y="964"/>
                  </a:cubicBezTo>
                  <a:cubicBezTo>
                    <a:pt x="1257" y="964"/>
                    <a:pt x="1478" y="960"/>
                    <a:pt x="1741" y="956"/>
                  </a:cubicBezTo>
                  <a:cubicBezTo>
                    <a:pt x="2390" y="939"/>
                    <a:pt x="3349" y="901"/>
                    <a:pt x="3443" y="854"/>
                  </a:cubicBezTo>
                  <a:cubicBezTo>
                    <a:pt x="3600" y="773"/>
                    <a:pt x="3515" y="273"/>
                    <a:pt x="3494" y="171"/>
                  </a:cubicBezTo>
                  <a:lnTo>
                    <a:pt x="3490" y="145"/>
                  </a:lnTo>
                  <a:lnTo>
                    <a:pt x="73"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9"/>
            <p:cNvSpPr/>
            <p:nvPr/>
          </p:nvSpPr>
          <p:spPr>
            <a:xfrm rot="-477401">
              <a:off x="3078686" y="2352619"/>
              <a:ext cx="131968" cy="126704"/>
            </a:xfrm>
            <a:custGeom>
              <a:avLst/>
              <a:gdLst/>
              <a:ahLst/>
              <a:cxnLst/>
              <a:rect l="l" t="t" r="r" b="b"/>
              <a:pathLst>
                <a:path w="1028" h="987" extrusionOk="0">
                  <a:moveTo>
                    <a:pt x="64" y="1"/>
                  </a:moveTo>
                  <a:cubicBezTo>
                    <a:pt x="47" y="1"/>
                    <a:pt x="30" y="7"/>
                    <a:pt x="17" y="20"/>
                  </a:cubicBezTo>
                  <a:cubicBezTo>
                    <a:pt x="4" y="33"/>
                    <a:pt x="0" y="50"/>
                    <a:pt x="0" y="67"/>
                  </a:cubicBezTo>
                  <a:cubicBezTo>
                    <a:pt x="0" y="84"/>
                    <a:pt x="4" y="101"/>
                    <a:pt x="17" y="113"/>
                  </a:cubicBezTo>
                  <a:lnTo>
                    <a:pt x="913" y="971"/>
                  </a:lnTo>
                  <a:cubicBezTo>
                    <a:pt x="925" y="981"/>
                    <a:pt x="941" y="986"/>
                    <a:pt x="957" y="986"/>
                  </a:cubicBezTo>
                  <a:cubicBezTo>
                    <a:pt x="974" y="986"/>
                    <a:pt x="991" y="980"/>
                    <a:pt x="1002" y="966"/>
                  </a:cubicBezTo>
                  <a:cubicBezTo>
                    <a:pt x="1027" y="941"/>
                    <a:pt x="1027" y="898"/>
                    <a:pt x="1002" y="873"/>
                  </a:cubicBezTo>
                  <a:lnTo>
                    <a:pt x="111" y="20"/>
                  </a:lnTo>
                  <a:cubicBezTo>
                    <a:pt x="98" y="7"/>
                    <a:pt x="81" y="1"/>
                    <a:pt x="64"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9"/>
            <p:cNvSpPr/>
            <p:nvPr/>
          </p:nvSpPr>
          <p:spPr>
            <a:xfrm rot="-477401">
              <a:off x="3071962" y="2248096"/>
              <a:ext cx="173432" cy="40052"/>
            </a:xfrm>
            <a:custGeom>
              <a:avLst/>
              <a:gdLst/>
              <a:ahLst/>
              <a:cxnLst/>
              <a:rect l="l" t="t" r="r" b="b"/>
              <a:pathLst>
                <a:path w="1351" h="312" extrusionOk="0">
                  <a:moveTo>
                    <a:pt x="68" y="1"/>
                  </a:moveTo>
                  <a:cubicBezTo>
                    <a:pt x="34" y="1"/>
                    <a:pt x="4" y="25"/>
                    <a:pt x="0" y="57"/>
                  </a:cubicBezTo>
                  <a:cubicBezTo>
                    <a:pt x="0" y="61"/>
                    <a:pt x="0" y="65"/>
                    <a:pt x="0" y="69"/>
                  </a:cubicBezTo>
                  <a:cubicBezTo>
                    <a:pt x="0" y="99"/>
                    <a:pt x="22" y="129"/>
                    <a:pt x="56" y="133"/>
                  </a:cubicBezTo>
                  <a:lnTo>
                    <a:pt x="1269" y="311"/>
                  </a:lnTo>
                  <a:cubicBezTo>
                    <a:pt x="1272" y="312"/>
                    <a:pt x="1275" y="312"/>
                    <a:pt x="1278" y="312"/>
                  </a:cubicBezTo>
                  <a:cubicBezTo>
                    <a:pt x="1312" y="312"/>
                    <a:pt x="1338" y="288"/>
                    <a:pt x="1346" y="256"/>
                  </a:cubicBezTo>
                  <a:cubicBezTo>
                    <a:pt x="1350" y="222"/>
                    <a:pt x="1325" y="188"/>
                    <a:pt x="1291" y="180"/>
                  </a:cubicBezTo>
                  <a:lnTo>
                    <a:pt x="77" y="1"/>
                  </a:lnTo>
                  <a:cubicBezTo>
                    <a:pt x="74" y="1"/>
                    <a:pt x="71" y="1"/>
                    <a:pt x="68"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9"/>
            <p:cNvSpPr/>
            <p:nvPr/>
          </p:nvSpPr>
          <p:spPr>
            <a:xfrm rot="-477401">
              <a:off x="2985422" y="2372223"/>
              <a:ext cx="36201" cy="154433"/>
            </a:xfrm>
            <a:custGeom>
              <a:avLst/>
              <a:gdLst/>
              <a:ahLst/>
              <a:cxnLst/>
              <a:rect l="l" t="t" r="r" b="b"/>
              <a:pathLst>
                <a:path w="282" h="1203" extrusionOk="0">
                  <a:moveTo>
                    <a:pt x="64" y="0"/>
                  </a:moveTo>
                  <a:cubicBezTo>
                    <a:pt x="62" y="0"/>
                    <a:pt x="59" y="0"/>
                    <a:pt x="56" y="1"/>
                  </a:cubicBezTo>
                  <a:cubicBezTo>
                    <a:pt x="26" y="5"/>
                    <a:pt x="1" y="35"/>
                    <a:pt x="1" y="69"/>
                  </a:cubicBezTo>
                  <a:cubicBezTo>
                    <a:pt x="1" y="69"/>
                    <a:pt x="1" y="73"/>
                    <a:pt x="1" y="77"/>
                  </a:cubicBezTo>
                  <a:lnTo>
                    <a:pt x="145" y="1147"/>
                  </a:lnTo>
                  <a:cubicBezTo>
                    <a:pt x="149" y="1178"/>
                    <a:pt x="179" y="1202"/>
                    <a:pt x="210" y="1202"/>
                  </a:cubicBezTo>
                  <a:cubicBezTo>
                    <a:pt x="212" y="1202"/>
                    <a:pt x="215" y="1202"/>
                    <a:pt x="217" y="1202"/>
                  </a:cubicBezTo>
                  <a:cubicBezTo>
                    <a:pt x="256" y="1198"/>
                    <a:pt x="281" y="1164"/>
                    <a:pt x="273" y="1130"/>
                  </a:cubicBezTo>
                  <a:lnTo>
                    <a:pt x="133" y="60"/>
                  </a:lnTo>
                  <a:cubicBezTo>
                    <a:pt x="129" y="25"/>
                    <a:pt x="99" y="0"/>
                    <a:pt x="64"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9"/>
            <p:cNvSpPr/>
            <p:nvPr/>
          </p:nvSpPr>
          <p:spPr>
            <a:xfrm rot="-477401">
              <a:off x="1637082" y="3297375"/>
              <a:ext cx="584741" cy="1140854"/>
            </a:xfrm>
            <a:custGeom>
              <a:avLst/>
              <a:gdLst/>
              <a:ahLst/>
              <a:cxnLst/>
              <a:rect l="l" t="t" r="r" b="b"/>
              <a:pathLst>
                <a:path w="4555" h="8887" extrusionOk="0">
                  <a:moveTo>
                    <a:pt x="2242" y="1"/>
                  </a:moveTo>
                  <a:lnTo>
                    <a:pt x="1474" y="222"/>
                  </a:lnTo>
                  <a:cubicBezTo>
                    <a:pt x="1363" y="255"/>
                    <a:pt x="1257" y="311"/>
                    <a:pt x="1168" y="387"/>
                  </a:cubicBezTo>
                  <a:cubicBezTo>
                    <a:pt x="1100" y="451"/>
                    <a:pt x="977" y="548"/>
                    <a:pt x="773" y="701"/>
                  </a:cubicBezTo>
                  <a:cubicBezTo>
                    <a:pt x="213" y="1121"/>
                    <a:pt x="141" y="2102"/>
                    <a:pt x="141" y="2102"/>
                  </a:cubicBezTo>
                  <a:lnTo>
                    <a:pt x="1" y="8409"/>
                  </a:lnTo>
                  <a:lnTo>
                    <a:pt x="1" y="8477"/>
                  </a:lnTo>
                  <a:lnTo>
                    <a:pt x="1830" y="8842"/>
                  </a:lnTo>
                  <a:cubicBezTo>
                    <a:pt x="1977" y="8873"/>
                    <a:pt x="2124" y="8887"/>
                    <a:pt x="2272" y="8887"/>
                  </a:cubicBezTo>
                  <a:cubicBezTo>
                    <a:pt x="2309" y="8887"/>
                    <a:pt x="2345" y="8886"/>
                    <a:pt x="2382" y="8884"/>
                  </a:cubicBezTo>
                  <a:lnTo>
                    <a:pt x="4474" y="8787"/>
                  </a:lnTo>
                  <a:lnTo>
                    <a:pt x="4555" y="2314"/>
                  </a:lnTo>
                  <a:lnTo>
                    <a:pt x="4555" y="2157"/>
                  </a:lnTo>
                  <a:lnTo>
                    <a:pt x="4483" y="1614"/>
                  </a:lnTo>
                  <a:lnTo>
                    <a:pt x="4275" y="1121"/>
                  </a:lnTo>
                  <a:lnTo>
                    <a:pt x="3923" y="701"/>
                  </a:lnTo>
                  <a:lnTo>
                    <a:pt x="3294" y="213"/>
                  </a:lnTo>
                  <a:lnTo>
                    <a:pt x="2242" y="1"/>
                  </a:ln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9"/>
            <p:cNvSpPr/>
            <p:nvPr/>
          </p:nvSpPr>
          <p:spPr>
            <a:xfrm rot="-477401">
              <a:off x="1632735" y="3293009"/>
              <a:ext cx="593470" cy="1149840"/>
            </a:xfrm>
            <a:custGeom>
              <a:avLst/>
              <a:gdLst/>
              <a:ahLst/>
              <a:cxnLst/>
              <a:rect l="l" t="t" r="r" b="b"/>
              <a:pathLst>
                <a:path w="4623" h="8957" extrusionOk="0">
                  <a:moveTo>
                    <a:pt x="2280" y="73"/>
                  </a:moveTo>
                  <a:lnTo>
                    <a:pt x="3311" y="281"/>
                  </a:lnTo>
                  <a:lnTo>
                    <a:pt x="3935" y="761"/>
                  </a:lnTo>
                  <a:lnTo>
                    <a:pt x="4279" y="1177"/>
                  </a:lnTo>
                  <a:lnTo>
                    <a:pt x="4483" y="1656"/>
                  </a:lnTo>
                  <a:lnTo>
                    <a:pt x="4555" y="2191"/>
                  </a:lnTo>
                  <a:lnTo>
                    <a:pt x="4555" y="2348"/>
                  </a:lnTo>
                  <a:lnTo>
                    <a:pt x="4474" y="8787"/>
                  </a:lnTo>
                  <a:lnTo>
                    <a:pt x="2412" y="8884"/>
                  </a:lnTo>
                  <a:cubicBezTo>
                    <a:pt x="2377" y="8886"/>
                    <a:pt x="2342" y="8887"/>
                    <a:pt x="2306" y="8887"/>
                  </a:cubicBezTo>
                  <a:cubicBezTo>
                    <a:pt x="2162" y="8887"/>
                    <a:pt x="2016" y="8873"/>
                    <a:pt x="1873" y="8842"/>
                  </a:cubicBezTo>
                  <a:lnTo>
                    <a:pt x="73" y="8481"/>
                  </a:lnTo>
                  <a:lnTo>
                    <a:pt x="73" y="8443"/>
                  </a:lnTo>
                  <a:lnTo>
                    <a:pt x="213" y="2136"/>
                  </a:lnTo>
                  <a:cubicBezTo>
                    <a:pt x="213" y="2127"/>
                    <a:pt x="285" y="1172"/>
                    <a:pt x="828" y="765"/>
                  </a:cubicBezTo>
                  <a:cubicBezTo>
                    <a:pt x="1007" y="629"/>
                    <a:pt x="1143" y="523"/>
                    <a:pt x="1227" y="451"/>
                  </a:cubicBezTo>
                  <a:cubicBezTo>
                    <a:pt x="1312" y="374"/>
                    <a:pt x="1410" y="319"/>
                    <a:pt x="1520" y="289"/>
                  </a:cubicBezTo>
                  <a:lnTo>
                    <a:pt x="2280" y="73"/>
                  </a:lnTo>
                  <a:close/>
                  <a:moveTo>
                    <a:pt x="2276" y="1"/>
                  </a:moveTo>
                  <a:lnTo>
                    <a:pt x="1499" y="222"/>
                  </a:lnTo>
                  <a:cubicBezTo>
                    <a:pt x="1380" y="256"/>
                    <a:pt x="1274" y="315"/>
                    <a:pt x="1181" y="396"/>
                  </a:cubicBezTo>
                  <a:cubicBezTo>
                    <a:pt x="1096" y="468"/>
                    <a:pt x="964" y="574"/>
                    <a:pt x="786" y="710"/>
                  </a:cubicBezTo>
                  <a:cubicBezTo>
                    <a:pt x="217" y="1134"/>
                    <a:pt x="145" y="2089"/>
                    <a:pt x="141" y="2132"/>
                  </a:cubicBezTo>
                  <a:lnTo>
                    <a:pt x="1" y="8443"/>
                  </a:lnTo>
                  <a:lnTo>
                    <a:pt x="1" y="8541"/>
                  </a:lnTo>
                  <a:lnTo>
                    <a:pt x="1860" y="8910"/>
                  </a:lnTo>
                  <a:cubicBezTo>
                    <a:pt x="2008" y="8940"/>
                    <a:pt x="2157" y="8957"/>
                    <a:pt x="2310" y="8957"/>
                  </a:cubicBezTo>
                  <a:cubicBezTo>
                    <a:pt x="2344" y="8957"/>
                    <a:pt x="2382" y="8957"/>
                    <a:pt x="2416" y="8952"/>
                  </a:cubicBezTo>
                  <a:lnTo>
                    <a:pt x="4542" y="8855"/>
                  </a:lnTo>
                  <a:lnTo>
                    <a:pt x="4623" y="2348"/>
                  </a:lnTo>
                  <a:lnTo>
                    <a:pt x="4623" y="2187"/>
                  </a:lnTo>
                  <a:lnTo>
                    <a:pt x="4555" y="1643"/>
                  </a:lnTo>
                  <a:lnTo>
                    <a:pt x="4343" y="1143"/>
                  </a:lnTo>
                  <a:lnTo>
                    <a:pt x="3986" y="714"/>
                  </a:lnTo>
                  <a:lnTo>
                    <a:pt x="3341" y="213"/>
                  </a:lnTo>
                  <a:lnTo>
                    <a:pt x="2276"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9"/>
            <p:cNvSpPr/>
            <p:nvPr/>
          </p:nvSpPr>
          <p:spPr>
            <a:xfrm rot="-477401">
              <a:off x="1585680" y="3300566"/>
              <a:ext cx="582558" cy="287813"/>
            </a:xfrm>
            <a:custGeom>
              <a:avLst/>
              <a:gdLst/>
              <a:ahLst/>
              <a:cxnLst/>
              <a:rect l="l" t="t" r="r" b="b"/>
              <a:pathLst>
                <a:path w="4538" h="2242" extrusionOk="0">
                  <a:moveTo>
                    <a:pt x="2271" y="1"/>
                  </a:moveTo>
                  <a:cubicBezTo>
                    <a:pt x="1027" y="1"/>
                    <a:pt x="17" y="1007"/>
                    <a:pt x="0" y="2242"/>
                  </a:cubicBezTo>
                  <a:lnTo>
                    <a:pt x="89" y="2242"/>
                  </a:lnTo>
                  <a:cubicBezTo>
                    <a:pt x="106" y="1053"/>
                    <a:pt x="1078" y="90"/>
                    <a:pt x="2271" y="90"/>
                  </a:cubicBezTo>
                  <a:cubicBezTo>
                    <a:pt x="3464" y="90"/>
                    <a:pt x="4436" y="1053"/>
                    <a:pt x="4448" y="2242"/>
                  </a:cubicBezTo>
                  <a:lnTo>
                    <a:pt x="4537" y="2242"/>
                  </a:lnTo>
                  <a:cubicBezTo>
                    <a:pt x="4525" y="1007"/>
                    <a:pt x="3510" y="1"/>
                    <a:pt x="2271"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9"/>
            <p:cNvSpPr/>
            <p:nvPr/>
          </p:nvSpPr>
          <p:spPr>
            <a:xfrm rot="-477401">
              <a:off x="1655175" y="3614485"/>
              <a:ext cx="18101" cy="804901"/>
            </a:xfrm>
            <a:custGeom>
              <a:avLst/>
              <a:gdLst/>
              <a:ahLst/>
              <a:cxnLst/>
              <a:rect l="l" t="t" r="r" b="b"/>
              <a:pathLst>
                <a:path w="141" h="6270" extrusionOk="0">
                  <a:moveTo>
                    <a:pt x="141" y="1"/>
                  </a:moveTo>
                  <a:lnTo>
                    <a:pt x="73" y="69"/>
                  </a:lnTo>
                  <a:lnTo>
                    <a:pt x="1" y="6236"/>
                  </a:lnTo>
                  <a:lnTo>
                    <a:pt x="141" y="6270"/>
                  </a:lnTo>
                  <a:lnTo>
                    <a:pt x="141" y="69"/>
                  </a:lnTo>
                  <a:lnTo>
                    <a:pt x="141" y="1"/>
                  </a:ln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9"/>
            <p:cNvSpPr/>
            <p:nvPr/>
          </p:nvSpPr>
          <p:spPr>
            <a:xfrm rot="-477401">
              <a:off x="2219166" y="3526605"/>
              <a:ext cx="18101" cy="863824"/>
            </a:xfrm>
            <a:custGeom>
              <a:avLst/>
              <a:gdLst/>
              <a:ahLst/>
              <a:cxnLst/>
              <a:rect l="l" t="t" r="r" b="b"/>
              <a:pathLst>
                <a:path w="141" h="6729" extrusionOk="0">
                  <a:moveTo>
                    <a:pt x="141" y="1"/>
                  </a:moveTo>
                  <a:lnTo>
                    <a:pt x="69" y="77"/>
                  </a:lnTo>
                  <a:lnTo>
                    <a:pt x="1" y="6690"/>
                  </a:lnTo>
                  <a:lnTo>
                    <a:pt x="141" y="6728"/>
                  </a:lnTo>
                  <a:lnTo>
                    <a:pt x="141" y="77"/>
                  </a:lnTo>
                  <a:lnTo>
                    <a:pt x="141" y="1"/>
                  </a:ln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9"/>
            <p:cNvSpPr/>
            <p:nvPr/>
          </p:nvSpPr>
          <p:spPr>
            <a:xfrm rot="-477401">
              <a:off x="1720513" y="3439430"/>
              <a:ext cx="450719" cy="997076"/>
            </a:xfrm>
            <a:custGeom>
              <a:avLst/>
              <a:gdLst/>
              <a:ahLst/>
              <a:cxnLst/>
              <a:rect l="l" t="t" r="r" b="b"/>
              <a:pathLst>
                <a:path w="3511" h="7767" extrusionOk="0">
                  <a:moveTo>
                    <a:pt x="1722" y="1"/>
                  </a:moveTo>
                  <a:cubicBezTo>
                    <a:pt x="654" y="1"/>
                    <a:pt x="221" y="1726"/>
                    <a:pt x="221" y="1726"/>
                  </a:cubicBezTo>
                  <a:lnTo>
                    <a:pt x="1" y="7506"/>
                  </a:lnTo>
                  <a:cubicBezTo>
                    <a:pt x="340" y="7706"/>
                    <a:pt x="910" y="7766"/>
                    <a:pt x="1475" y="7766"/>
                  </a:cubicBezTo>
                  <a:cubicBezTo>
                    <a:pt x="2339" y="7766"/>
                    <a:pt x="3193" y="7625"/>
                    <a:pt x="3193" y="7625"/>
                  </a:cubicBezTo>
                  <a:lnTo>
                    <a:pt x="3337" y="3852"/>
                  </a:lnTo>
                  <a:cubicBezTo>
                    <a:pt x="3337" y="3852"/>
                    <a:pt x="3511" y="609"/>
                    <a:pt x="2140" y="83"/>
                  </a:cubicBezTo>
                  <a:cubicBezTo>
                    <a:pt x="1991" y="26"/>
                    <a:pt x="1852" y="1"/>
                    <a:pt x="1722" y="1"/>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9"/>
            <p:cNvSpPr/>
            <p:nvPr/>
          </p:nvSpPr>
          <p:spPr>
            <a:xfrm rot="-477401">
              <a:off x="1715716" y="3435854"/>
              <a:ext cx="449050" cy="1006190"/>
            </a:xfrm>
            <a:custGeom>
              <a:avLst/>
              <a:gdLst/>
              <a:ahLst/>
              <a:cxnLst/>
              <a:rect l="l" t="t" r="r" b="b"/>
              <a:pathLst>
                <a:path w="3498" h="7838" extrusionOk="0">
                  <a:moveTo>
                    <a:pt x="1759" y="71"/>
                  </a:moveTo>
                  <a:cubicBezTo>
                    <a:pt x="1890" y="71"/>
                    <a:pt x="2026" y="98"/>
                    <a:pt x="2165" y="151"/>
                  </a:cubicBezTo>
                  <a:cubicBezTo>
                    <a:pt x="3498" y="660"/>
                    <a:pt x="3341" y="3852"/>
                    <a:pt x="3341" y="3886"/>
                  </a:cubicBezTo>
                  <a:lnTo>
                    <a:pt x="3197" y="7630"/>
                  </a:lnTo>
                  <a:cubicBezTo>
                    <a:pt x="3044" y="7654"/>
                    <a:pt x="2284" y="7765"/>
                    <a:pt x="1517" y="7765"/>
                  </a:cubicBezTo>
                  <a:cubicBezTo>
                    <a:pt x="965" y="7765"/>
                    <a:pt x="409" y="7708"/>
                    <a:pt x="73" y="7519"/>
                  </a:cubicBezTo>
                  <a:lnTo>
                    <a:pt x="293" y="1764"/>
                  </a:lnTo>
                  <a:cubicBezTo>
                    <a:pt x="310" y="1692"/>
                    <a:pt x="624" y="541"/>
                    <a:pt x="1321" y="181"/>
                  </a:cubicBezTo>
                  <a:cubicBezTo>
                    <a:pt x="1460" y="108"/>
                    <a:pt x="1607" y="71"/>
                    <a:pt x="1759" y="71"/>
                  </a:cubicBezTo>
                  <a:close/>
                  <a:moveTo>
                    <a:pt x="1760" y="1"/>
                  </a:moveTo>
                  <a:cubicBezTo>
                    <a:pt x="1596" y="1"/>
                    <a:pt x="1440" y="39"/>
                    <a:pt x="1291" y="117"/>
                  </a:cubicBezTo>
                  <a:cubicBezTo>
                    <a:pt x="544" y="503"/>
                    <a:pt x="238" y="1700"/>
                    <a:pt x="226" y="1751"/>
                  </a:cubicBezTo>
                  <a:lnTo>
                    <a:pt x="1" y="7536"/>
                  </a:lnTo>
                  <a:lnTo>
                    <a:pt x="1" y="7557"/>
                  </a:lnTo>
                  <a:lnTo>
                    <a:pt x="22" y="7570"/>
                  </a:lnTo>
                  <a:cubicBezTo>
                    <a:pt x="370" y="7774"/>
                    <a:pt x="951" y="7838"/>
                    <a:pt x="1524" y="7838"/>
                  </a:cubicBezTo>
                  <a:cubicBezTo>
                    <a:pt x="2360" y="7838"/>
                    <a:pt x="3180" y="7706"/>
                    <a:pt x="3239" y="7697"/>
                  </a:cubicBezTo>
                  <a:lnTo>
                    <a:pt x="3265" y="7689"/>
                  </a:lnTo>
                  <a:lnTo>
                    <a:pt x="3409" y="3886"/>
                  </a:lnTo>
                  <a:cubicBezTo>
                    <a:pt x="3409" y="3878"/>
                    <a:pt x="3451" y="3063"/>
                    <a:pt x="3324" y="2192"/>
                  </a:cubicBezTo>
                  <a:cubicBezTo>
                    <a:pt x="3154" y="1017"/>
                    <a:pt x="2772" y="308"/>
                    <a:pt x="2191" y="83"/>
                  </a:cubicBezTo>
                  <a:cubicBezTo>
                    <a:pt x="2042" y="28"/>
                    <a:pt x="1899" y="1"/>
                    <a:pt x="1760"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9"/>
            <p:cNvSpPr/>
            <p:nvPr/>
          </p:nvSpPr>
          <p:spPr>
            <a:xfrm rot="-477401">
              <a:off x="1784882" y="3583698"/>
              <a:ext cx="320548" cy="709391"/>
            </a:xfrm>
            <a:custGeom>
              <a:avLst/>
              <a:gdLst/>
              <a:ahLst/>
              <a:cxnLst/>
              <a:rect l="l" t="t" r="r" b="b"/>
              <a:pathLst>
                <a:path w="2497" h="5526" extrusionOk="0">
                  <a:moveTo>
                    <a:pt x="1224" y="1"/>
                  </a:moveTo>
                  <a:cubicBezTo>
                    <a:pt x="465" y="1"/>
                    <a:pt x="158" y="1226"/>
                    <a:pt x="158" y="1226"/>
                  </a:cubicBezTo>
                  <a:lnTo>
                    <a:pt x="1" y="5339"/>
                  </a:lnTo>
                  <a:cubicBezTo>
                    <a:pt x="242" y="5482"/>
                    <a:pt x="648" y="5525"/>
                    <a:pt x="1050" y="5525"/>
                  </a:cubicBezTo>
                  <a:cubicBezTo>
                    <a:pt x="1665" y="5525"/>
                    <a:pt x="2271" y="5424"/>
                    <a:pt x="2271" y="5424"/>
                  </a:cubicBezTo>
                  <a:lnTo>
                    <a:pt x="2373" y="2742"/>
                  </a:lnTo>
                  <a:cubicBezTo>
                    <a:pt x="2373" y="2742"/>
                    <a:pt x="2496" y="433"/>
                    <a:pt x="1520" y="59"/>
                  </a:cubicBezTo>
                  <a:cubicBezTo>
                    <a:pt x="1415" y="19"/>
                    <a:pt x="1316" y="1"/>
                    <a:pt x="1224" y="1"/>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9"/>
            <p:cNvSpPr/>
            <p:nvPr/>
          </p:nvSpPr>
          <p:spPr>
            <a:xfrm rot="-477401">
              <a:off x="1780083" y="3580344"/>
              <a:ext cx="319393" cy="717992"/>
            </a:xfrm>
            <a:custGeom>
              <a:avLst/>
              <a:gdLst/>
              <a:ahLst/>
              <a:cxnLst/>
              <a:rect l="l" t="t" r="r" b="b"/>
              <a:pathLst>
                <a:path w="2488" h="5593" extrusionOk="0">
                  <a:moveTo>
                    <a:pt x="1267" y="70"/>
                  </a:moveTo>
                  <a:cubicBezTo>
                    <a:pt x="1358" y="70"/>
                    <a:pt x="1453" y="88"/>
                    <a:pt x="1550" y="125"/>
                  </a:cubicBezTo>
                  <a:cubicBezTo>
                    <a:pt x="2488" y="486"/>
                    <a:pt x="2377" y="2748"/>
                    <a:pt x="2377" y="2769"/>
                  </a:cubicBezTo>
                  <a:lnTo>
                    <a:pt x="2275" y="5426"/>
                  </a:lnTo>
                  <a:cubicBezTo>
                    <a:pt x="2150" y="5446"/>
                    <a:pt x="1623" y="5521"/>
                    <a:pt x="1091" y="5521"/>
                  </a:cubicBezTo>
                  <a:cubicBezTo>
                    <a:pt x="702" y="5521"/>
                    <a:pt x="311" y="5481"/>
                    <a:pt x="73" y="5350"/>
                  </a:cubicBezTo>
                  <a:lnTo>
                    <a:pt x="230" y="1263"/>
                  </a:lnTo>
                  <a:cubicBezTo>
                    <a:pt x="247" y="1203"/>
                    <a:pt x="467" y="401"/>
                    <a:pt x="955" y="146"/>
                  </a:cubicBezTo>
                  <a:cubicBezTo>
                    <a:pt x="1054" y="96"/>
                    <a:pt x="1158" y="70"/>
                    <a:pt x="1267" y="70"/>
                  </a:cubicBezTo>
                  <a:close/>
                  <a:moveTo>
                    <a:pt x="1262" y="0"/>
                  </a:moveTo>
                  <a:cubicBezTo>
                    <a:pt x="1146" y="0"/>
                    <a:pt x="1033" y="28"/>
                    <a:pt x="926" y="83"/>
                  </a:cubicBezTo>
                  <a:cubicBezTo>
                    <a:pt x="391" y="359"/>
                    <a:pt x="170" y="1216"/>
                    <a:pt x="162" y="1250"/>
                  </a:cubicBezTo>
                  <a:lnTo>
                    <a:pt x="5" y="5371"/>
                  </a:lnTo>
                  <a:lnTo>
                    <a:pt x="0" y="5388"/>
                  </a:lnTo>
                  <a:lnTo>
                    <a:pt x="22" y="5401"/>
                  </a:lnTo>
                  <a:cubicBezTo>
                    <a:pt x="272" y="5550"/>
                    <a:pt x="684" y="5592"/>
                    <a:pt x="1095" y="5592"/>
                  </a:cubicBezTo>
                  <a:cubicBezTo>
                    <a:pt x="1690" y="5592"/>
                    <a:pt x="2275" y="5499"/>
                    <a:pt x="2314" y="5490"/>
                  </a:cubicBezTo>
                  <a:lnTo>
                    <a:pt x="2343" y="5486"/>
                  </a:lnTo>
                  <a:lnTo>
                    <a:pt x="2445" y="2774"/>
                  </a:lnTo>
                  <a:cubicBezTo>
                    <a:pt x="2445" y="2769"/>
                    <a:pt x="2479" y="2188"/>
                    <a:pt x="2386" y="1568"/>
                  </a:cubicBezTo>
                  <a:cubicBezTo>
                    <a:pt x="2263" y="728"/>
                    <a:pt x="1991" y="219"/>
                    <a:pt x="1571" y="62"/>
                  </a:cubicBezTo>
                  <a:cubicBezTo>
                    <a:pt x="1465" y="20"/>
                    <a:pt x="1362" y="0"/>
                    <a:pt x="1262"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9"/>
            <p:cNvSpPr/>
            <p:nvPr/>
          </p:nvSpPr>
          <p:spPr>
            <a:xfrm rot="-477401">
              <a:off x="2030728" y="3401935"/>
              <a:ext cx="36586" cy="36586"/>
            </a:xfrm>
            <a:custGeom>
              <a:avLst/>
              <a:gdLst/>
              <a:ahLst/>
              <a:cxnLst/>
              <a:rect l="l" t="t" r="r" b="b"/>
              <a:pathLst>
                <a:path w="285" h="285" extrusionOk="0">
                  <a:moveTo>
                    <a:pt x="145" y="0"/>
                  </a:moveTo>
                  <a:cubicBezTo>
                    <a:pt x="64" y="0"/>
                    <a:pt x="1" y="64"/>
                    <a:pt x="1" y="140"/>
                  </a:cubicBezTo>
                  <a:cubicBezTo>
                    <a:pt x="1" y="221"/>
                    <a:pt x="64" y="284"/>
                    <a:pt x="145" y="284"/>
                  </a:cubicBezTo>
                  <a:cubicBezTo>
                    <a:pt x="221" y="284"/>
                    <a:pt x="285" y="221"/>
                    <a:pt x="285" y="140"/>
                  </a:cubicBezTo>
                  <a:cubicBezTo>
                    <a:pt x="285" y="64"/>
                    <a:pt x="221"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9"/>
            <p:cNvSpPr/>
            <p:nvPr/>
          </p:nvSpPr>
          <p:spPr>
            <a:xfrm rot="-477401">
              <a:off x="2088653" y="3493347"/>
              <a:ext cx="37228" cy="37100"/>
            </a:xfrm>
            <a:custGeom>
              <a:avLst/>
              <a:gdLst/>
              <a:ahLst/>
              <a:cxnLst/>
              <a:rect l="l" t="t" r="r" b="b"/>
              <a:pathLst>
                <a:path w="290" h="289" extrusionOk="0">
                  <a:moveTo>
                    <a:pt x="145" y="0"/>
                  </a:moveTo>
                  <a:cubicBezTo>
                    <a:pt x="64" y="0"/>
                    <a:pt x="1" y="64"/>
                    <a:pt x="1" y="145"/>
                  </a:cubicBezTo>
                  <a:cubicBezTo>
                    <a:pt x="1" y="225"/>
                    <a:pt x="64" y="289"/>
                    <a:pt x="145" y="289"/>
                  </a:cubicBezTo>
                  <a:cubicBezTo>
                    <a:pt x="226" y="289"/>
                    <a:pt x="289" y="225"/>
                    <a:pt x="289" y="145"/>
                  </a:cubicBezTo>
                  <a:cubicBezTo>
                    <a:pt x="289" y="64"/>
                    <a:pt x="226"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9"/>
            <p:cNvSpPr/>
            <p:nvPr/>
          </p:nvSpPr>
          <p:spPr>
            <a:xfrm rot="-477401">
              <a:off x="2123877" y="3615455"/>
              <a:ext cx="37228" cy="37228"/>
            </a:xfrm>
            <a:custGeom>
              <a:avLst/>
              <a:gdLst/>
              <a:ahLst/>
              <a:cxnLst/>
              <a:rect l="l" t="t" r="r" b="b"/>
              <a:pathLst>
                <a:path w="290" h="290" extrusionOk="0">
                  <a:moveTo>
                    <a:pt x="145" y="1"/>
                  </a:moveTo>
                  <a:cubicBezTo>
                    <a:pt x="64" y="1"/>
                    <a:pt x="1" y="64"/>
                    <a:pt x="1" y="145"/>
                  </a:cubicBezTo>
                  <a:cubicBezTo>
                    <a:pt x="1" y="226"/>
                    <a:pt x="64" y="289"/>
                    <a:pt x="145" y="289"/>
                  </a:cubicBezTo>
                  <a:cubicBezTo>
                    <a:pt x="226" y="289"/>
                    <a:pt x="289" y="226"/>
                    <a:pt x="289" y="145"/>
                  </a:cubicBezTo>
                  <a:cubicBezTo>
                    <a:pt x="289" y="64"/>
                    <a:pt x="226"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9"/>
            <p:cNvSpPr/>
            <p:nvPr/>
          </p:nvSpPr>
          <p:spPr>
            <a:xfrm rot="-477401">
              <a:off x="2146278" y="3775779"/>
              <a:ext cx="37228" cy="37100"/>
            </a:xfrm>
            <a:custGeom>
              <a:avLst/>
              <a:gdLst/>
              <a:ahLst/>
              <a:cxnLst/>
              <a:rect l="l" t="t" r="r" b="b"/>
              <a:pathLst>
                <a:path w="290" h="289" extrusionOk="0">
                  <a:moveTo>
                    <a:pt x="145" y="0"/>
                  </a:moveTo>
                  <a:cubicBezTo>
                    <a:pt x="64" y="0"/>
                    <a:pt x="1" y="64"/>
                    <a:pt x="1" y="145"/>
                  </a:cubicBezTo>
                  <a:cubicBezTo>
                    <a:pt x="1" y="225"/>
                    <a:pt x="64" y="289"/>
                    <a:pt x="145" y="289"/>
                  </a:cubicBezTo>
                  <a:cubicBezTo>
                    <a:pt x="226" y="289"/>
                    <a:pt x="289" y="225"/>
                    <a:pt x="289" y="145"/>
                  </a:cubicBezTo>
                  <a:cubicBezTo>
                    <a:pt x="289" y="64"/>
                    <a:pt x="226"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9"/>
            <p:cNvSpPr/>
            <p:nvPr/>
          </p:nvSpPr>
          <p:spPr>
            <a:xfrm rot="-477401">
              <a:off x="2167435" y="3927331"/>
              <a:ext cx="37228" cy="36715"/>
            </a:xfrm>
            <a:custGeom>
              <a:avLst/>
              <a:gdLst/>
              <a:ahLst/>
              <a:cxnLst/>
              <a:rect l="l" t="t" r="r" b="b"/>
              <a:pathLst>
                <a:path w="290" h="286" extrusionOk="0">
                  <a:moveTo>
                    <a:pt x="145" y="1"/>
                  </a:moveTo>
                  <a:cubicBezTo>
                    <a:pt x="64" y="1"/>
                    <a:pt x="1" y="65"/>
                    <a:pt x="1" y="145"/>
                  </a:cubicBezTo>
                  <a:cubicBezTo>
                    <a:pt x="1" y="222"/>
                    <a:pt x="64" y="285"/>
                    <a:pt x="145" y="285"/>
                  </a:cubicBezTo>
                  <a:cubicBezTo>
                    <a:pt x="226" y="285"/>
                    <a:pt x="289" y="222"/>
                    <a:pt x="289" y="145"/>
                  </a:cubicBezTo>
                  <a:cubicBezTo>
                    <a:pt x="289" y="65"/>
                    <a:pt x="226"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9"/>
            <p:cNvSpPr/>
            <p:nvPr/>
          </p:nvSpPr>
          <p:spPr>
            <a:xfrm rot="-477401">
              <a:off x="2188262" y="4206221"/>
              <a:ext cx="37228" cy="36586"/>
            </a:xfrm>
            <a:custGeom>
              <a:avLst/>
              <a:gdLst/>
              <a:ahLst/>
              <a:cxnLst/>
              <a:rect l="l" t="t" r="r" b="b"/>
              <a:pathLst>
                <a:path w="290" h="285" extrusionOk="0">
                  <a:moveTo>
                    <a:pt x="145" y="0"/>
                  </a:moveTo>
                  <a:cubicBezTo>
                    <a:pt x="64" y="0"/>
                    <a:pt x="1" y="64"/>
                    <a:pt x="1" y="140"/>
                  </a:cubicBezTo>
                  <a:cubicBezTo>
                    <a:pt x="1" y="221"/>
                    <a:pt x="64" y="284"/>
                    <a:pt x="145" y="284"/>
                  </a:cubicBezTo>
                  <a:cubicBezTo>
                    <a:pt x="226" y="284"/>
                    <a:pt x="289" y="221"/>
                    <a:pt x="289" y="140"/>
                  </a:cubicBezTo>
                  <a:cubicBezTo>
                    <a:pt x="289" y="64"/>
                    <a:pt x="226" y="0"/>
                    <a:pt x="145"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9"/>
            <p:cNvSpPr/>
            <p:nvPr/>
          </p:nvSpPr>
          <p:spPr>
            <a:xfrm rot="-477401">
              <a:off x="2187348" y="4069855"/>
              <a:ext cx="37228" cy="36586"/>
            </a:xfrm>
            <a:custGeom>
              <a:avLst/>
              <a:gdLst/>
              <a:ahLst/>
              <a:cxnLst/>
              <a:rect l="l" t="t" r="r" b="b"/>
              <a:pathLst>
                <a:path w="290" h="285" extrusionOk="0">
                  <a:moveTo>
                    <a:pt x="145" y="1"/>
                  </a:moveTo>
                  <a:cubicBezTo>
                    <a:pt x="64" y="1"/>
                    <a:pt x="1" y="64"/>
                    <a:pt x="1" y="145"/>
                  </a:cubicBezTo>
                  <a:cubicBezTo>
                    <a:pt x="1" y="221"/>
                    <a:pt x="64" y="285"/>
                    <a:pt x="145" y="285"/>
                  </a:cubicBezTo>
                  <a:cubicBezTo>
                    <a:pt x="226" y="285"/>
                    <a:pt x="289" y="221"/>
                    <a:pt x="289" y="145"/>
                  </a:cubicBezTo>
                  <a:cubicBezTo>
                    <a:pt x="289" y="64"/>
                    <a:pt x="226"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9"/>
            <p:cNvSpPr/>
            <p:nvPr/>
          </p:nvSpPr>
          <p:spPr>
            <a:xfrm rot="-477401">
              <a:off x="1934257" y="3360848"/>
              <a:ext cx="36586" cy="36715"/>
            </a:xfrm>
            <a:custGeom>
              <a:avLst/>
              <a:gdLst/>
              <a:ahLst/>
              <a:cxnLst/>
              <a:rect l="l" t="t" r="r" b="b"/>
              <a:pathLst>
                <a:path w="285" h="286" extrusionOk="0">
                  <a:moveTo>
                    <a:pt x="145" y="1"/>
                  </a:moveTo>
                  <a:cubicBezTo>
                    <a:pt x="64" y="1"/>
                    <a:pt x="0" y="65"/>
                    <a:pt x="0" y="141"/>
                  </a:cubicBezTo>
                  <a:cubicBezTo>
                    <a:pt x="0" y="222"/>
                    <a:pt x="64" y="285"/>
                    <a:pt x="145" y="285"/>
                  </a:cubicBezTo>
                  <a:cubicBezTo>
                    <a:pt x="221" y="285"/>
                    <a:pt x="285" y="222"/>
                    <a:pt x="285" y="141"/>
                  </a:cubicBezTo>
                  <a:cubicBezTo>
                    <a:pt x="285" y="65"/>
                    <a:pt x="221" y="1"/>
                    <a:pt x="145"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9"/>
            <p:cNvSpPr/>
            <p:nvPr/>
          </p:nvSpPr>
          <p:spPr>
            <a:xfrm rot="-477401">
              <a:off x="1791733" y="3380761"/>
              <a:ext cx="36715" cy="36715"/>
            </a:xfrm>
            <a:custGeom>
              <a:avLst/>
              <a:gdLst/>
              <a:ahLst/>
              <a:cxnLst/>
              <a:rect l="l" t="t" r="r" b="b"/>
              <a:pathLst>
                <a:path w="286" h="286" extrusionOk="0">
                  <a:moveTo>
                    <a:pt x="141" y="1"/>
                  </a:moveTo>
                  <a:cubicBezTo>
                    <a:pt x="64" y="1"/>
                    <a:pt x="1" y="65"/>
                    <a:pt x="1" y="141"/>
                  </a:cubicBezTo>
                  <a:cubicBezTo>
                    <a:pt x="1" y="222"/>
                    <a:pt x="64" y="285"/>
                    <a:pt x="141" y="285"/>
                  </a:cubicBezTo>
                  <a:cubicBezTo>
                    <a:pt x="221" y="285"/>
                    <a:pt x="285" y="222"/>
                    <a:pt x="285" y="141"/>
                  </a:cubicBezTo>
                  <a:cubicBezTo>
                    <a:pt x="285" y="65"/>
                    <a:pt x="221" y="1"/>
                    <a:pt x="141"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9"/>
            <p:cNvSpPr/>
            <p:nvPr/>
          </p:nvSpPr>
          <p:spPr>
            <a:xfrm rot="-477401">
              <a:off x="1678342" y="3478155"/>
              <a:ext cx="36586" cy="37100"/>
            </a:xfrm>
            <a:custGeom>
              <a:avLst/>
              <a:gdLst/>
              <a:ahLst/>
              <a:cxnLst/>
              <a:rect l="l" t="t" r="r" b="b"/>
              <a:pathLst>
                <a:path w="285" h="289" extrusionOk="0">
                  <a:moveTo>
                    <a:pt x="140" y="0"/>
                  </a:moveTo>
                  <a:cubicBezTo>
                    <a:pt x="64" y="0"/>
                    <a:pt x="0" y="64"/>
                    <a:pt x="0" y="144"/>
                  </a:cubicBezTo>
                  <a:cubicBezTo>
                    <a:pt x="0" y="225"/>
                    <a:pt x="64" y="289"/>
                    <a:pt x="140" y="289"/>
                  </a:cubicBezTo>
                  <a:cubicBezTo>
                    <a:pt x="221" y="289"/>
                    <a:pt x="285" y="225"/>
                    <a:pt x="285" y="144"/>
                  </a:cubicBezTo>
                  <a:cubicBezTo>
                    <a:pt x="285" y="64"/>
                    <a:pt x="221" y="0"/>
                    <a:pt x="140"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9"/>
            <p:cNvSpPr/>
            <p:nvPr/>
          </p:nvSpPr>
          <p:spPr>
            <a:xfrm rot="-477401">
              <a:off x="1644857" y="3628014"/>
              <a:ext cx="36586" cy="37228"/>
            </a:xfrm>
            <a:custGeom>
              <a:avLst/>
              <a:gdLst/>
              <a:ahLst/>
              <a:cxnLst/>
              <a:rect l="l" t="t" r="r" b="b"/>
              <a:pathLst>
                <a:path w="285" h="290" extrusionOk="0">
                  <a:moveTo>
                    <a:pt x="140" y="1"/>
                  </a:moveTo>
                  <a:cubicBezTo>
                    <a:pt x="64" y="1"/>
                    <a:pt x="0" y="64"/>
                    <a:pt x="0" y="145"/>
                  </a:cubicBezTo>
                  <a:cubicBezTo>
                    <a:pt x="0" y="225"/>
                    <a:pt x="64" y="289"/>
                    <a:pt x="140" y="289"/>
                  </a:cubicBezTo>
                  <a:cubicBezTo>
                    <a:pt x="221" y="289"/>
                    <a:pt x="284" y="225"/>
                    <a:pt x="284" y="145"/>
                  </a:cubicBezTo>
                  <a:cubicBezTo>
                    <a:pt x="284" y="64"/>
                    <a:pt x="221" y="1"/>
                    <a:pt x="140" y="1"/>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9"/>
            <p:cNvSpPr/>
            <p:nvPr/>
          </p:nvSpPr>
          <p:spPr>
            <a:xfrm rot="-477401">
              <a:off x="1668501" y="3797495"/>
              <a:ext cx="36586" cy="36586"/>
            </a:xfrm>
            <a:custGeom>
              <a:avLst/>
              <a:gdLst/>
              <a:ahLst/>
              <a:cxnLst/>
              <a:rect l="l" t="t" r="r" b="b"/>
              <a:pathLst>
                <a:path w="285" h="285" extrusionOk="0">
                  <a:moveTo>
                    <a:pt x="140" y="0"/>
                  </a:moveTo>
                  <a:cubicBezTo>
                    <a:pt x="64" y="0"/>
                    <a:pt x="0" y="64"/>
                    <a:pt x="0" y="145"/>
                  </a:cubicBezTo>
                  <a:cubicBezTo>
                    <a:pt x="0" y="221"/>
                    <a:pt x="64" y="285"/>
                    <a:pt x="140" y="285"/>
                  </a:cubicBezTo>
                  <a:cubicBezTo>
                    <a:pt x="221" y="285"/>
                    <a:pt x="284" y="221"/>
                    <a:pt x="284" y="145"/>
                  </a:cubicBezTo>
                  <a:cubicBezTo>
                    <a:pt x="284" y="64"/>
                    <a:pt x="221" y="0"/>
                    <a:pt x="140" y="0"/>
                  </a:cubicBezTo>
                  <a:close/>
                </a:path>
              </a:pathLst>
            </a:custGeom>
            <a:solidFill>
              <a:srgbClr val="24162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9"/>
            <p:cNvSpPr/>
            <p:nvPr/>
          </p:nvSpPr>
          <p:spPr>
            <a:xfrm rot="-477401">
              <a:off x="1845008" y="3856893"/>
              <a:ext cx="190891" cy="190249"/>
            </a:xfrm>
            <a:custGeom>
              <a:avLst/>
              <a:gdLst/>
              <a:ahLst/>
              <a:cxnLst/>
              <a:rect l="l" t="t" r="r" b="b"/>
              <a:pathLst>
                <a:path w="1487" h="1482" extrusionOk="0">
                  <a:moveTo>
                    <a:pt x="744" y="0"/>
                  </a:moveTo>
                  <a:cubicBezTo>
                    <a:pt x="336" y="0"/>
                    <a:pt x="1" y="331"/>
                    <a:pt x="1" y="739"/>
                  </a:cubicBezTo>
                  <a:cubicBezTo>
                    <a:pt x="1" y="1150"/>
                    <a:pt x="336" y="1481"/>
                    <a:pt x="744" y="1481"/>
                  </a:cubicBezTo>
                  <a:cubicBezTo>
                    <a:pt x="1155" y="1481"/>
                    <a:pt x="1486" y="1150"/>
                    <a:pt x="1486" y="739"/>
                  </a:cubicBezTo>
                  <a:cubicBezTo>
                    <a:pt x="1486" y="331"/>
                    <a:pt x="1155" y="0"/>
                    <a:pt x="744" y="0"/>
                  </a:cubicBezTo>
                  <a:close/>
                </a:path>
              </a:pathLst>
            </a:custGeom>
            <a:solidFill>
              <a:srgbClr val="53AEA6"/>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9"/>
            <p:cNvSpPr/>
            <p:nvPr/>
          </p:nvSpPr>
          <p:spPr>
            <a:xfrm rot="-477401">
              <a:off x="1840598" y="3851890"/>
              <a:ext cx="199621" cy="199621"/>
            </a:xfrm>
            <a:custGeom>
              <a:avLst/>
              <a:gdLst/>
              <a:ahLst/>
              <a:cxnLst/>
              <a:rect l="l" t="t" r="r" b="b"/>
              <a:pathLst>
                <a:path w="1555" h="1555" extrusionOk="0">
                  <a:moveTo>
                    <a:pt x="778" y="73"/>
                  </a:moveTo>
                  <a:cubicBezTo>
                    <a:pt x="1168" y="73"/>
                    <a:pt x="1486" y="387"/>
                    <a:pt x="1486" y="778"/>
                  </a:cubicBezTo>
                  <a:cubicBezTo>
                    <a:pt x="1486" y="1168"/>
                    <a:pt x="1168" y="1486"/>
                    <a:pt x="778" y="1486"/>
                  </a:cubicBezTo>
                  <a:cubicBezTo>
                    <a:pt x="387" y="1486"/>
                    <a:pt x="73" y="1168"/>
                    <a:pt x="73" y="778"/>
                  </a:cubicBezTo>
                  <a:cubicBezTo>
                    <a:pt x="73" y="387"/>
                    <a:pt x="387" y="73"/>
                    <a:pt x="778" y="73"/>
                  </a:cubicBezTo>
                  <a:close/>
                  <a:moveTo>
                    <a:pt x="778" y="1"/>
                  </a:moveTo>
                  <a:cubicBezTo>
                    <a:pt x="349" y="1"/>
                    <a:pt x="1" y="349"/>
                    <a:pt x="1" y="778"/>
                  </a:cubicBezTo>
                  <a:cubicBezTo>
                    <a:pt x="1" y="1206"/>
                    <a:pt x="349" y="1554"/>
                    <a:pt x="778" y="1554"/>
                  </a:cubicBezTo>
                  <a:cubicBezTo>
                    <a:pt x="1206" y="1554"/>
                    <a:pt x="1554" y="1206"/>
                    <a:pt x="1554" y="778"/>
                  </a:cubicBezTo>
                  <a:cubicBezTo>
                    <a:pt x="1554" y="349"/>
                    <a:pt x="1206" y="1"/>
                    <a:pt x="778"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9"/>
            <p:cNvSpPr/>
            <p:nvPr/>
          </p:nvSpPr>
          <p:spPr>
            <a:xfrm rot="-477401">
              <a:off x="2103853" y="2735509"/>
              <a:ext cx="14249" cy="212073"/>
            </a:xfrm>
            <a:custGeom>
              <a:avLst/>
              <a:gdLst/>
              <a:ahLst/>
              <a:cxnLst/>
              <a:rect l="l" t="t" r="r" b="b"/>
              <a:pathLst>
                <a:path w="111" h="1652" extrusionOk="0">
                  <a:moveTo>
                    <a:pt x="68" y="0"/>
                  </a:moveTo>
                  <a:lnTo>
                    <a:pt x="0" y="5"/>
                  </a:lnTo>
                  <a:cubicBezTo>
                    <a:pt x="34" y="548"/>
                    <a:pt x="38" y="1104"/>
                    <a:pt x="17" y="1652"/>
                  </a:cubicBezTo>
                  <a:lnTo>
                    <a:pt x="89" y="1652"/>
                  </a:lnTo>
                  <a:cubicBezTo>
                    <a:pt x="110" y="1104"/>
                    <a:pt x="102" y="548"/>
                    <a:pt x="68"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9"/>
            <p:cNvSpPr/>
            <p:nvPr/>
          </p:nvSpPr>
          <p:spPr>
            <a:xfrm rot="-477401">
              <a:off x="1531658" y="2469954"/>
              <a:ext cx="45316" cy="213742"/>
            </a:xfrm>
            <a:custGeom>
              <a:avLst/>
              <a:gdLst/>
              <a:ahLst/>
              <a:cxnLst/>
              <a:rect l="l" t="t" r="r" b="b"/>
              <a:pathLst>
                <a:path w="353" h="1665" extrusionOk="0">
                  <a:moveTo>
                    <a:pt x="289" y="1"/>
                  </a:moveTo>
                  <a:cubicBezTo>
                    <a:pt x="106" y="536"/>
                    <a:pt x="9" y="1096"/>
                    <a:pt x="0" y="1665"/>
                  </a:cubicBezTo>
                  <a:lnTo>
                    <a:pt x="68" y="1665"/>
                  </a:lnTo>
                  <a:cubicBezTo>
                    <a:pt x="77" y="1105"/>
                    <a:pt x="174" y="553"/>
                    <a:pt x="353" y="26"/>
                  </a:cubicBezTo>
                  <a:lnTo>
                    <a:pt x="289"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9"/>
            <p:cNvSpPr/>
            <p:nvPr/>
          </p:nvSpPr>
          <p:spPr>
            <a:xfrm rot="-477401">
              <a:off x="2012309" y="2113512"/>
              <a:ext cx="13222" cy="218620"/>
            </a:xfrm>
            <a:custGeom>
              <a:avLst/>
              <a:gdLst/>
              <a:ahLst/>
              <a:cxnLst/>
              <a:rect l="l" t="t" r="r" b="b"/>
              <a:pathLst>
                <a:path w="103" h="1703" extrusionOk="0">
                  <a:moveTo>
                    <a:pt x="18" y="0"/>
                  </a:moveTo>
                  <a:lnTo>
                    <a:pt x="18" y="0"/>
                  </a:lnTo>
                  <a:cubicBezTo>
                    <a:pt x="1" y="565"/>
                    <a:pt x="5" y="1138"/>
                    <a:pt x="31" y="1702"/>
                  </a:cubicBezTo>
                  <a:lnTo>
                    <a:pt x="103" y="1698"/>
                  </a:lnTo>
                  <a:cubicBezTo>
                    <a:pt x="77" y="1138"/>
                    <a:pt x="69" y="565"/>
                    <a:pt x="90" y="5"/>
                  </a:cubicBezTo>
                  <a:lnTo>
                    <a:pt x="18"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9"/>
            <p:cNvSpPr/>
            <p:nvPr/>
          </p:nvSpPr>
          <p:spPr>
            <a:xfrm rot="-477401">
              <a:off x="1557413" y="1931886"/>
              <a:ext cx="16432" cy="85753"/>
            </a:xfrm>
            <a:custGeom>
              <a:avLst/>
              <a:gdLst/>
              <a:ahLst/>
              <a:cxnLst/>
              <a:rect l="l" t="t" r="r" b="b"/>
              <a:pathLst>
                <a:path w="128" h="668" extrusionOk="0">
                  <a:moveTo>
                    <a:pt x="55" y="1"/>
                  </a:moveTo>
                  <a:lnTo>
                    <a:pt x="0" y="659"/>
                  </a:lnTo>
                  <a:lnTo>
                    <a:pt x="72" y="667"/>
                  </a:lnTo>
                  <a:lnTo>
                    <a:pt x="127" y="5"/>
                  </a:lnTo>
                  <a:lnTo>
                    <a:pt x="55"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9"/>
            <p:cNvSpPr/>
            <p:nvPr/>
          </p:nvSpPr>
          <p:spPr>
            <a:xfrm rot="-477401">
              <a:off x="1117421" y="2258117"/>
              <a:ext cx="49680" cy="118360"/>
            </a:xfrm>
            <a:custGeom>
              <a:avLst/>
              <a:gdLst/>
              <a:ahLst/>
              <a:cxnLst/>
              <a:rect l="l" t="t" r="r" b="b"/>
              <a:pathLst>
                <a:path w="387" h="922" extrusionOk="0">
                  <a:moveTo>
                    <a:pt x="319" y="0"/>
                  </a:moveTo>
                  <a:lnTo>
                    <a:pt x="0" y="900"/>
                  </a:lnTo>
                  <a:lnTo>
                    <a:pt x="68" y="922"/>
                  </a:lnTo>
                  <a:lnTo>
                    <a:pt x="387" y="22"/>
                  </a:lnTo>
                  <a:lnTo>
                    <a:pt x="319"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9"/>
            <p:cNvSpPr/>
            <p:nvPr/>
          </p:nvSpPr>
          <p:spPr>
            <a:xfrm rot="-477401">
              <a:off x="1153354" y="3484474"/>
              <a:ext cx="15918" cy="103597"/>
            </a:xfrm>
            <a:custGeom>
              <a:avLst/>
              <a:gdLst/>
              <a:ahLst/>
              <a:cxnLst/>
              <a:rect l="l" t="t" r="r" b="b"/>
              <a:pathLst>
                <a:path w="124" h="807" extrusionOk="0">
                  <a:moveTo>
                    <a:pt x="56" y="0"/>
                  </a:moveTo>
                  <a:lnTo>
                    <a:pt x="1" y="803"/>
                  </a:lnTo>
                  <a:lnTo>
                    <a:pt x="73" y="807"/>
                  </a:lnTo>
                  <a:lnTo>
                    <a:pt x="124" y="5"/>
                  </a:lnTo>
                  <a:lnTo>
                    <a:pt x="56"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9"/>
            <p:cNvSpPr/>
            <p:nvPr/>
          </p:nvSpPr>
          <p:spPr>
            <a:xfrm rot="-477401">
              <a:off x="1261782" y="4034477"/>
              <a:ext cx="40951" cy="143393"/>
            </a:xfrm>
            <a:custGeom>
              <a:avLst/>
              <a:gdLst/>
              <a:ahLst/>
              <a:cxnLst/>
              <a:rect l="l" t="t" r="r" b="b"/>
              <a:pathLst>
                <a:path w="319" h="1117" extrusionOk="0">
                  <a:moveTo>
                    <a:pt x="98" y="0"/>
                  </a:moveTo>
                  <a:cubicBezTo>
                    <a:pt x="0" y="178"/>
                    <a:pt x="64" y="382"/>
                    <a:pt x="128" y="573"/>
                  </a:cubicBezTo>
                  <a:cubicBezTo>
                    <a:pt x="187" y="760"/>
                    <a:pt x="242" y="934"/>
                    <a:pt x="174" y="1087"/>
                  </a:cubicBezTo>
                  <a:lnTo>
                    <a:pt x="238" y="1116"/>
                  </a:lnTo>
                  <a:cubicBezTo>
                    <a:pt x="319" y="938"/>
                    <a:pt x="255" y="743"/>
                    <a:pt x="196" y="552"/>
                  </a:cubicBezTo>
                  <a:cubicBezTo>
                    <a:pt x="132" y="365"/>
                    <a:pt x="77" y="187"/>
                    <a:pt x="162" y="34"/>
                  </a:cubicBezTo>
                  <a:lnTo>
                    <a:pt x="98"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9"/>
            <p:cNvSpPr/>
            <p:nvPr/>
          </p:nvSpPr>
          <p:spPr>
            <a:xfrm rot="-477401">
              <a:off x="2667988" y="2971478"/>
              <a:ext cx="31195" cy="128630"/>
            </a:xfrm>
            <a:custGeom>
              <a:avLst/>
              <a:gdLst/>
              <a:ahLst/>
              <a:cxnLst/>
              <a:rect l="l" t="t" r="r" b="b"/>
              <a:pathLst>
                <a:path w="243" h="1002" extrusionOk="0">
                  <a:moveTo>
                    <a:pt x="179" y="0"/>
                  </a:moveTo>
                  <a:cubicBezTo>
                    <a:pt x="51" y="318"/>
                    <a:pt x="1" y="666"/>
                    <a:pt x="26" y="1002"/>
                  </a:cubicBezTo>
                  <a:lnTo>
                    <a:pt x="94" y="997"/>
                  </a:lnTo>
                  <a:cubicBezTo>
                    <a:pt x="73" y="671"/>
                    <a:pt x="124" y="335"/>
                    <a:pt x="242" y="30"/>
                  </a:cubicBezTo>
                  <a:lnTo>
                    <a:pt x="179"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9"/>
            <p:cNvSpPr/>
            <p:nvPr/>
          </p:nvSpPr>
          <p:spPr>
            <a:xfrm rot="-477401">
              <a:off x="2525252" y="2408120"/>
              <a:ext cx="8858" cy="127090"/>
            </a:xfrm>
            <a:custGeom>
              <a:avLst/>
              <a:gdLst/>
              <a:ahLst/>
              <a:cxnLst/>
              <a:rect l="l" t="t" r="r" b="b"/>
              <a:pathLst>
                <a:path w="69" h="990" extrusionOk="0">
                  <a:moveTo>
                    <a:pt x="0" y="0"/>
                  </a:moveTo>
                  <a:lnTo>
                    <a:pt x="0" y="989"/>
                  </a:lnTo>
                  <a:lnTo>
                    <a:pt x="68" y="989"/>
                  </a:lnTo>
                  <a:lnTo>
                    <a:pt x="68"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9"/>
            <p:cNvSpPr/>
            <p:nvPr/>
          </p:nvSpPr>
          <p:spPr>
            <a:xfrm rot="-477401">
              <a:off x="3022000" y="3301365"/>
              <a:ext cx="9371" cy="127090"/>
            </a:xfrm>
            <a:custGeom>
              <a:avLst/>
              <a:gdLst/>
              <a:ahLst/>
              <a:cxnLst/>
              <a:rect l="l" t="t" r="r" b="b"/>
              <a:pathLst>
                <a:path w="73" h="990" extrusionOk="0">
                  <a:moveTo>
                    <a:pt x="0" y="1"/>
                  </a:moveTo>
                  <a:lnTo>
                    <a:pt x="0" y="990"/>
                  </a:lnTo>
                  <a:lnTo>
                    <a:pt x="73" y="990"/>
                  </a:lnTo>
                  <a:lnTo>
                    <a:pt x="73" y="1"/>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9"/>
            <p:cNvSpPr/>
            <p:nvPr/>
          </p:nvSpPr>
          <p:spPr>
            <a:xfrm rot="-477401">
              <a:off x="1612571" y="3089705"/>
              <a:ext cx="8858" cy="127090"/>
            </a:xfrm>
            <a:custGeom>
              <a:avLst/>
              <a:gdLst/>
              <a:ahLst/>
              <a:cxnLst/>
              <a:rect l="l" t="t" r="r" b="b"/>
              <a:pathLst>
                <a:path w="69" h="990" extrusionOk="0">
                  <a:moveTo>
                    <a:pt x="0" y="0"/>
                  </a:moveTo>
                  <a:lnTo>
                    <a:pt x="0" y="989"/>
                  </a:lnTo>
                  <a:lnTo>
                    <a:pt x="68" y="989"/>
                  </a:lnTo>
                  <a:lnTo>
                    <a:pt x="68" y="0"/>
                  </a:ln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9"/>
            <p:cNvSpPr/>
            <p:nvPr/>
          </p:nvSpPr>
          <p:spPr>
            <a:xfrm rot="-477401">
              <a:off x="2343037" y="1936809"/>
              <a:ext cx="33377" cy="146731"/>
            </a:xfrm>
            <a:custGeom>
              <a:avLst/>
              <a:gdLst/>
              <a:ahLst/>
              <a:cxnLst/>
              <a:rect l="l" t="t" r="r" b="b"/>
              <a:pathLst>
                <a:path w="260" h="1143" extrusionOk="0">
                  <a:moveTo>
                    <a:pt x="69" y="0"/>
                  </a:moveTo>
                  <a:lnTo>
                    <a:pt x="1" y="21"/>
                  </a:lnTo>
                  <a:cubicBezTo>
                    <a:pt x="99" y="387"/>
                    <a:pt x="162" y="764"/>
                    <a:pt x="188" y="1142"/>
                  </a:cubicBezTo>
                  <a:lnTo>
                    <a:pt x="260" y="1138"/>
                  </a:lnTo>
                  <a:cubicBezTo>
                    <a:pt x="230" y="752"/>
                    <a:pt x="166" y="374"/>
                    <a:pt x="69"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29"/>
          <p:cNvGrpSpPr/>
          <p:nvPr/>
        </p:nvGrpSpPr>
        <p:grpSpPr>
          <a:xfrm flipH="1">
            <a:off x="-471968" y="2845524"/>
            <a:ext cx="1939581" cy="2493344"/>
            <a:chOff x="7251969" y="2684746"/>
            <a:chExt cx="1973727" cy="2536980"/>
          </a:xfrm>
        </p:grpSpPr>
        <p:sp>
          <p:nvSpPr>
            <p:cNvPr id="2612" name="Google Shape;2612;p29"/>
            <p:cNvSpPr/>
            <p:nvPr/>
          </p:nvSpPr>
          <p:spPr>
            <a:xfrm>
              <a:off x="7251969" y="2684746"/>
              <a:ext cx="1973727" cy="2467299"/>
            </a:xfrm>
            <a:custGeom>
              <a:avLst/>
              <a:gdLst/>
              <a:ahLst/>
              <a:cxnLst/>
              <a:rect l="l" t="t" r="r" b="b"/>
              <a:pathLst>
                <a:path w="10565" h="13207" extrusionOk="0">
                  <a:moveTo>
                    <a:pt x="8493" y="4161"/>
                  </a:moveTo>
                  <a:cubicBezTo>
                    <a:pt x="8508" y="4161"/>
                    <a:pt x="8524" y="4161"/>
                    <a:pt x="8540" y="4161"/>
                  </a:cubicBezTo>
                  <a:cubicBezTo>
                    <a:pt x="8718" y="4161"/>
                    <a:pt x="8939" y="4187"/>
                    <a:pt x="9147" y="4250"/>
                  </a:cubicBezTo>
                  <a:cubicBezTo>
                    <a:pt x="9253" y="4284"/>
                    <a:pt x="9355" y="4323"/>
                    <a:pt x="9453" y="4365"/>
                  </a:cubicBezTo>
                  <a:cubicBezTo>
                    <a:pt x="9546" y="4412"/>
                    <a:pt x="9635" y="4458"/>
                    <a:pt x="9699" y="4509"/>
                  </a:cubicBezTo>
                  <a:cubicBezTo>
                    <a:pt x="9835" y="4607"/>
                    <a:pt x="9873" y="4726"/>
                    <a:pt x="9886" y="4768"/>
                  </a:cubicBezTo>
                  <a:cubicBezTo>
                    <a:pt x="9869" y="4777"/>
                    <a:pt x="9852" y="4785"/>
                    <a:pt x="9831" y="4794"/>
                  </a:cubicBezTo>
                  <a:cubicBezTo>
                    <a:pt x="9814" y="4802"/>
                    <a:pt x="9797" y="4806"/>
                    <a:pt x="9780" y="4811"/>
                  </a:cubicBezTo>
                  <a:cubicBezTo>
                    <a:pt x="9746" y="4823"/>
                    <a:pt x="9712" y="4828"/>
                    <a:pt x="9673" y="4832"/>
                  </a:cubicBezTo>
                  <a:cubicBezTo>
                    <a:pt x="9669" y="4836"/>
                    <a:pt x="9665" y="4836"/>
                    <a:pt x="9657" y="4836"/>
                  </a:cubicBezTo>
                  <a:cubicBezTo>
                    <a:pt x="9623" y="4840"/>
                    <a:pt x="9584" y="4845"/>
                    <a:pt x="9542" y="4845"/>
                  </a:cubicBezTo>
                  <a:cubicBezTo>
                    <a:pt x="9499" y="4845"/>
                    <a:pt x="9453" y="4845"/>
                    <a:pt x="9406" y="4840"/>
                  </a:cubicBezTo>
                  <a:cubicBezTo>
                    <a:pt x="9389" y="4836"/>
                    <a:pt x="9372" y="4836"/>
                    <a:pt x="9355" y="4832"/>
                  </a:cubicBezTo>
                  <a:cubicBezTo>
                    <a:pt x="9334" y="4832"/>
                    <a:pt x="9317" y="4828"/>
                    <a:pt x="9296" y="4828"/>
                  </a:cubicBezTo>
                  <a:cubicBezTo>
                    <a:pt x="9279" y="4823"/>
                    <a:pt x="9258" y="4819"/>
                    <a:pt x="9241" y="4815"/>
                  </a:cubicBezTo>
                  <a:cubicBezTo>
                    <a:pt x="9219" y="4815"/>
                    <a:pt x="9194" y="4806"/>
                    <a:pt x="9173" y="4802"/>
                  </a:cubicBezTo>
                  <a:cubicBezTo>
                    <a:pt x="9151" y="4798"/>
                    <a:pt x="9126" y="4794"/>
                    <a:pt x="9105" y="4785"/>
                  </a:cubicBezTo>
                  <a:cubicBezTo>
                    <a:pt x="9079" y="4781"/>
                    <a:pt x="9054" y="4773"/>
                    <a:pt x="9028" y="4764"/>
                  </a:cubicBezTo>
                  <a:cubicBezTo>
                    <a:pt x="8744" y="4683"/>
                    <a:pt x="8489" y="4522"/>
                    <a:pt x="8311" y="4365"/>
                  </a:cubicBezTo>
                  <a:cubicBezTo>
                    <a:pt x="8239" y="4297"/>
                    <a:pt x="8179" y="4238"/>
                    <a:pt x="8129" y="4178"/>
                  </a:cubicBezTo>
                  <a:lnTo>
                    <a:pt x="8129" y="4178"/>
                  </a:lnTo>
                  <a:cubicBezTo>
                    <a:pt x="8135" y="4180"/>
                    <a:pt x="8142" y="4181"/>
                    <a:pt x="8151" y="4181"/>
                  </a:cubicBezTo>
                  <a:cubicBezTo>
                    <a:pt x="8159" y="4181"/>
                    <a:pt x="8169" y="4180"/>
                    <a:pt x="8179" y="4178"/>
                  </a:cubicBezTo>
                  <a:cubicBezTo>
                    <a:pt x="8226" y="4178"/>
                    <a:pt x="8339" y="4161"/>
                    <a:pt x="8493" y="4161"/>
                  </a:cubicBezTo>
                  <a:close/>
                  <a:moveTo>
                    <a:pt x="4415" y="5375"/>
                  </a:moveTo>
                  <a:cubicBezTo>
                    <a:pt x="4572" y="5379"/>
                    <a:pt x="4691" y="5392"/>
                    <a:pt x="4733" y="5392"/>
                  </a:cubicBezTo>
                  <a:cubicBezTo>
                    <a:pt x="4703" y="5413"/>
                    <a:pt x="4665" y="5439"/>
                    <a:pt x="4627" y="5460"/>
                  </a:cubicBezTo>
                  <a:cubicBezTo>
                    <a:pt x="4610" y="5469"/>
                    <a:pt x="4589" y="5481"/>
                    <a:pt x="4572" y="5490"/>
                  </a:cubicBezTo>
                  <a:cubicBezTo>
                    <a:pt x="4550" y="5503"/>
                    <a:pt x="4529" y="5511"/>
                    <a:pt x="4508" y="5524"/>
                  </a:cubicBezTo>
                  <a:cubicBezTo>
                    <a:pt x="4491" y="5528"/>
                    <a:pt x="4478" y="5537"/>
                    <a:pt x="4466" y="5541"/>
                  </a:cubicBezTo>
                  <a:cubicBezTo>
                    <a:pt x="4406" y="5570"/>
                    <a:pt x="4343" y="5592"/>
                    <a:pt x="4279" y="5617"/>
                  </a:cubicBezTo>
                  <a:cubicBezTo>
                    <a:pt x="4258" y="5621"/>
                    <a:pt x="4241" y="5630"/>
                    <a:pt x="4219" y="5634"/>
                  </a:cubicBezTo>
                  <a:cubicBezTo>
                    <a:pt x="4194" y="5643"/>
                    <a:pt x="4173" y="5651"/>
                    <a:pt x="4147" y="5655"/>
                  </a:cubicBezTo>
                  <a:cubicBezTo>
                    <a:pt x="4130" y="5660"/>
                    <a:pt x="4113" y="5664"/>
                    <a:pt x="4096" y="5668"/>
                  </a:cubicBezTo>
                  <a:cubicBezTo>
                    <a:pt x="4079" y="5672"/>
                    <a:pt x="4062" y="5677"/>
                    <a:pt x="4045" y="5681"/>
                  </a:cubicBezTo>
                  <a:cubicBezTo>
                    <a:pt x="4041" y="5681"/>
                    <a:pt x="4041" y="5685"/>
                    <a:pt x="4037" y="5685"/>
                  </a:cubicBezTo>
                  <a:cubicBezTo>
                    <a:pt x="4011" y="5689"/>
                    <a:pt x="3990" y="5694"/>
                    <a:pt x="3965" y="5698"/>
                  </a:cubicBezTo>
                  <a:cubicBezTo>
                    <a:pt x="3842" y="5721"/>
                    <a:pt x="3716" y="5731"/>
                    <a:pt x="3597" y="5731"/>
                  </a:cubicBezTo>
                  <a:cubicBezTo>
                    <a:pt x="3478" y="5731"/>
                    <a:pt x="3364" y="5721"/>
                    <a:pt x="3264" y="5706"/>
                  </a:cubicBezTo>
                  <a:cubicBezTo>
                    <a:pt x="3180" y="5694"/>
                    <a:pt x="3103" y="5677"/>
                    <a:pt x="3044" y="5664"/>
                  </a:cubicBezTo>
                  <a:cubicBezTo>
                    <a:pt x="3086" y="5643"/>
                    <a:pt x="3192" y="5600"/>
                    <a:pt x="3332" y="5549"/>
                  </a:cubicBezTo>
                  <a:cubicBezTo>
                    <a:pt x="3481" y="5494"/>
                    <a:pt x="3672" y="5443"/>
                    <a:pt x="3867" y="5413"/>
                  </a:cubicBezTo>
                  <a:cubicBezTo>
                    <a:pt x="3948" y="5401"/>
                    <a:pt x="4028" y="5392"/>
                    <a:pt x="4109" y="5384"/>
                  </a:cubicBezTo>
                  <a:cubicBezTo>
                    <a:pt x="4164" y="5379"/>
                    <a:pt x="4224" y="5379"/>
                    <a:pt x="4275" y="5375"/>
                  </a:cubicBezTo>
                  <a:close/>
                  <a:moveTo>
                    <a:pt x="1062" y="10070"/>
                  </a:moveTo>
                  <a:cubicBezTo>
                    <a:pt x="1057" y="10082"/>
                    <a:pt x="1049" y="10095"/>
                    <a:pt x="1045" y="10108"/>
                  </a:cubicBezTo>
                  <a:cubicBezTo>
                    <a:pt x="1036" y="10116"/>
                    <a:pt x="1032" y="10129"/>
                    <a:pt x="1023" y="10137"/>
                  </a:cubicBezTo>
                  <a:cubicBezTo>
                    <a:pt x="1019" y="10137"/>
                    <a:pt x="1019" y="10142"/>
                    <a:pt x="1019" y="10142"/>
                  </a:cubicBezTo>
                  <a:cubicBezTo>
                    <a:pt x="1011" y="10154"/>
                    <a:pt x="1002" y="10163"/>
                    <a:pt x="994" y="10176"/>
                  </a:cubicBezTo>
                  <a:cubicBezTo>
                    <a:pt x="972" y="10201"/>
                    <a:pt x="951" y="10227"/>
                    <a:pt x="926" y="10252"/>
                  </a:cubicBezTo>
                  <a:cubicBezTo>
                    <a:pt x="892" y="10282"/>
                    <a:pt x="858" y="10311"/>
                    <a:pt x="820" y="10341"/>
                  </a:cubicBezTo>
                  <a:cubicBezTo>
                    <a:pt x="701" y="10426"/>
                    <a:pt x="573" y="10502"/>
                    <a:pt x="467" y="10553"/>
                  </a:cubicBezTo>
                  <a:cubicBezTo>
                    <a:pt x="459" y="10553"/>
                    <a:pt x="450" y="10558"/>
                    <a:pt x="446" y="10562"/>
                  </a:cubicBezTo>
                  <a:cubicBezTo>
                    <a:pt x="463" y="10536"/>
                    <a:pt x="484" y="10507"/>
                    <a:pt x="510" y="10473"/>
                  </a:cubicBezTo>
                  <a:cubicBezTo>
                    <a:pt x="569" y="10405"/>
                    <a:pt x="646" y="10324"/>
                    <a:pt x="735" y="10256"/>
                  </a:cubicBezTo>
                  <a:cubicBezTo>
                    <a:pt x="756" y="10239"/>
                    <a:pt x="781" y="10222"/>
                    <a:pt x="807" y="10205"/>
                  </a:cubicBezTo>
                  <a:cubicBezTo>
                    <a:pt x="820" y="10197"/>
                    <a:pt x="837" y="10188"/>
                    <a:pt x="849" y="10180"/>
                  </a:cubicBezTo>
                  <a:cubicBezTo>
                    <a:pt x="854" y="10176"/>
                    <a:pt x="862" y="10171"/>
                    <a:pt x="871" y="10167"/>
                  </a:cubicBezTo>
                  <a:cubicBezTo>
                    <a:pt x="879" y="10159"/>
                    <a:pt x="892" y="10154"/>
                    <a:pt x="905" y="10146"/>
                  </a:cubicBezTo>
                  <a:cubicBezTo>
                    <a:pt x="913" y="10142"/>
                    <a:pt x="926" y="10133"/>
                    <a:pt x="934" y="10129"/>
                  </a:cubicBezTo>
                  <a:cubicBezTo>
                    <a:pt x="947" y="10125"/>
                    <a:pt x="960" y="10116"/>
                    <a:pt x="968" y="10112"/>
                  </a:cubicBezTo>
                  <a:cubicBezTo>
                    <a:pt x="981" y="10108"/>
                    <a:pt x="989" y="10103"/>
                    <a:pt x="998" y="10099"/>
                  </a:cubicBezTo>
                  <a:cubicBezTo>
                    <a:pt x="1023" y="10086"/>
                    <a:pt x="1045" y="10078"/>
                    <a:pt x="1062" y="10070"/>
                  </a:cubicBezTo>
                  <a:close/>
                  <a:moveTo>
                    <a:pt x="6724" y="57"/>
                  </a:moveTo>
                  <a:cubicBezTo>
                    <a:pt x="6732" y="61"/>
                    <a:pt x="6736" y="61"/>
                    <a:pt x="6745" y="61"/>
                  </a:cubicBezTo>
                  <a:cubicBezTo>
                    <a:pt x="6800" y="65"/>
                    <a:pt x="6881" y="82"/>
                    <a:pt x="6949" y="138"/>
                  </a:cubicBezTo>
                  <a:cubicBezTo>
                    <a:pt x="6995" y="176"/>
                    <a:pt x="7046" y="248"/>
                    <a:pt x="7084" y="358"/>
                  </a:cubicBezTo>
                  <a:cubicBezTo>
                    <a:pt x="7118" y="469"/>
                    <a:pt x="7144" y="613"/>
                    <a:pt x="7157" y="779"/>
                  </a:cubicBezTo>
                  <a:cubicBezTo>
                    <a:pt x="7169" y="944"/>
                    <a:pt x="7161" y="1135"/>
                    <a:pt x="7127" y="1339"/>
                  </a:cubicBezTo>
                  <a:cubicBezTo>
                    <a:pt x="7097" y="1547"/>
                    <a:pt x="7046" y="1767"/>
                    <a:pt x="6983" y="2005"/>
                  </a:cubicBezTo>
                  <a:cubicBezTo>
                    <a:pt x="6919" y="2243"/>
                    <a:pt x="6847" y="2493"/>
                    <a:pt x="6787" y="2761"/>
                  </a:cubicBezTo>
                  <a:cubicBezTo>
                    <a:pt x="6775" y="2829"/>
                    <a:pt x="6762" y="2896"/>
                    <a:pt x="6749" y="2964"/>
                  </a:cubicBezTo>
                  <a:cubicBezTo>
                    <a:pt x="6741" y="3032"/>
                    <a:pt x="6724" y="3104"/>
                    <a:pt x="6715" y="3172"/>
                  </a:cubicBezTo>
                  <a:cubicBezTo>
                    <a:pt x="6698" y="3312"/>
                    <a:pt x="6681" y="3457"/>
                    <a:pt x="6673" y="3605"/>
                  </a:cubicBezTo>
                  <a:cubicBezTo>
                    <a:pt x="6660" y="3750"/>
                    <a:pt x="6660" y="3898"/>
                    <a:pt x="6656" y="4047"/>
                  </a:cubicBezTo>
                  <a:cubicBezTo>
                    <a:pt x="6660" y="4195"/>
                    <a:pt x="6660" y="4348"/>
                    <a:pt x="6664" y="4497"/>
                  </a:cubicBezTo>
                  <a:cubicBezTo>
                    <a:pt x="6677" y="4802"/>
                    <a:pt x="6698" y="5104"/>
                    <a:pt x="6724" y="5409"/>
                  </a:cubicBezTo>
                  <a:cubicBezTo>
                    <a:pt x="6745" y="5715"/>
                    <a:pt x="6770" y="6016"/>
                    <a:pt x="6783" y="6317"/>
                  </a:cubicBezTo>
                  <a:cubicBezTo>
                    <a:pt x="6800" y="6619"/>
                    <a:pt x="6809" y="6912"/>
                    <a:pt x="6796" y="7200"/>
                  </a:cubicBezTo>
                  <a:cubicBezTo>
                    <a:pt x="6783" y="7778"/>
                    <a:pt x="6677" y="8312"/>
                    <a:pt x="6562" y="8788"/>
                  </a:cubicBezTo>
                  <a:cubicBezTo>
                    <a:pt x="6448" y="9263"/>
                    <a:pt x="6333" y="9679"/>
                    <a:pt x="6257" y="10010"/>
                  </a:cubicBezTo>
                  <a:cubicBezTo>
                    <a:pt x="6176" y="10341"/>
                    <a:pt x="6129" y="10592"/>
                    <a:pt x="6108" y="10723"/>
                  </a:cubicBezTo>
                  <a:cubicBezTo>
                    <a:pt x="6087" y="10872"/>
                    <a:pt x="6078" y="10974"/>
                    <a:pt x="6074" y="11037"/>
                  </a:cubicBezTo>
                  <a:cubicBezTo>
                    <a:pt x="6045" y="11114"/>
                    <a:pt x="6011" y="11190"/>
                    <a:pt x="5981" y="11262"/>
                  </a:cubicBezTo>
                  <a:cubicBezTo>
                    <a:pt x="5964" y="11296"/>
                    <a:pt x="5951" y="11334"/>
                    <a:pt x="5934" y="11368"/>
                  </a:cubicBezTo>
                  <a:cubicBezTo>
                    <a:pt x="5824" y="11636"/>
                    <a:pt x="5722" y="11869"/>
                    <a:pt x="5646" y="12052"/>
                  </a:cubicBezTo>
                  <a:cubicBezTo>
                    <a:pt x="5646" y="12030"/>
                    <a:pt x="5650" y="12005"/>
                    <a:pt x="5650" y="11979"/>
                  </a:cubicBezTo>
                  <a:cubicBezTo>
                    <a:pt x="5650" y="11963"/>
                    <a:pt x="5650" y="11937"/>
                    <a:pt x="5650" y="11912"/>
                  </a:cubicBezTo>
                  <a:cubicBezTo>
                    <a:pt x="5650" y="11899"/>
                    <a:pt x="5650" y="11886"/>
                    <a:pt x="5650" y="11869"/>
                  </a:cubicBezTo>
                  <a:cubicBezTo>
                    <a:pt x="5650" y="11856"/>
                    <a:pt x="5650" y="11844"/>
                    <a:pt x="5650" y="11831"/>
                  </a:cubicBezTo>
                  <a:cubicBezTo>
                    <a:pt x="5650" y="11818"/>
                    <a:pt x="5650" y="11805"/>
                    <a:pt x="5650" y="11788"/>
                  </a:cubicBezTo>
                  <a:cubicBezTo>
                    <a:pt x="5654" y="11699"/>
                    <a:pt x="5654" y="11589"/>
                    <a:pt x="5654" y="11462"/>
                  </a:cubicBezTo>
                  <a:cubicBezTo>
                    <a:pt x="5654" y="11428"/>
                    <a:pt x="5654" y="11390"/>
                    <a:pt x="5654" y="11356"/>
                  </a:cubicBezTo>
                  <a:cubicBezTo>
                    <a:pt x="5671" y="11288"/>
                    <a:pt x="5701" y="11182"/>
                    <a:pt x="5743" y="11012"/>
                  </a:cubicBezTo>
                  <a:cubicBezTo>
                    <a:pt x="5777" y="10884"/>
                    <a:pt x="5841" y="10638"/>
                    <a:pt x="5926" y="10299"/>
                  </a:cubicBezTo>
                  <a:cubicBezTo>
                    <a:pt x="6011" y="9963"/>
                    <a:pt x="6117" y="9539"/>
                    <a:pt x="6189" y="9038"/>
                  </a:cubicBezTo>
                  <a:cubicBezTo>
                    <a:pt x="6265" y="8546"/>
                    <a:pt x="6325" y="7986"/>
                    <a:pt x="6342" y="7391"/>
                  </a:cubicBezTo>
                  <a:cubicBezTo>
                    <a:pt x="6363" y="6801"/>
                    <a:pt x="6354" y="6177"/>
                    <a:pt x="6333" y="5553"/>
                  </a:cubicBezTo>
                  <a:cubicBezTo>
                    <a:pt x="6308" y="4934"/>
                    <a:pt x="6269" y="4314"/>
                    <a:pt x="6240" y="3724"/>
                  </a:cubicBezTo>
                  <a:cubicBezTo>
                    <a:pt x="6206" y="3134"/>
                    <a:pt x="6185" y="2578"/>
                    <a:pt x="6172" y="2077"/>
                  </a:cubicBezTo>
                  <a:cubicBezTo>
                    <a:pt x="6172" y="1831"/>
                    <a:pt x="6168" y="1598"/>
                    <a:pt x="6172" y="1381"/>
                  </a:cubicBezTo>
                  <a:cubicBezTo>
                    <a:pt x="6176" y="1169"/>
                    <a:pt x="6172" y="970"/>
                    <a:pt x="6189" y="800"/>
                  </a:cubicBezTo>
                  <a:cubicBezTo>
                    <a:pt x="6206" y="634"/>
                    <a:pt x="6240" y="494"/>
                    <a:pt x="6295" y="388"/>
                  </a:cubicBezTo>
                  <a:cubicBezTo>
                    <a:pt x="6346" y="286"/>
                    <a:pt x="6414" y="218"/>
                    <a:pt x="6460" y="180"/>
                  </a:cubicBezTo>
                  <a:cubicBezTo>
                    <a:pt x="6533" y="121"/>
                    <a:pt x="6596" y="91"/>
                    <a:pt x="6651" y="78"/>
                  </a:cubicBezTo>
                  <a:cubicBezTo>
                    <a:pt x="6677" y="70"/>
                    <a:pt x="6702" y="65"/>
                    <a:pt x="6724" y="61"/>
                  </a:cubicBezTo>
                  <a:lnTo>
                    <a:pt x="6724" y="57"/>
                  </a:lnTo>
                  <a:close/>
                  <a:moveTo>
                    <a:pt x="4444" y="4828"/>
                  </a:moveTo>
                  <a:cubicBezTo>
                    <a:pt x="4631" y="4832"/>
                    <a:pt x="4801" y="4840"/>
                    <a:pt x="4937" y="4896"/>
                  </a:cubicBezTo>
                  <a:cubicBezTo>
                    <a:pt x="5073" y="4947"/>
                    <a:pt x="5179" y="5031"/>
                    <a:pt x="5234" y="5108"/>
                  </a:cubicBezTo>
                  <a:cubicBezTo>
                    <a:pt x="5289" y="5188"/>
                    <a:pt x="5302" y="5261"/>
                    <a:pt x="5310" y="5299"/>
                  </a:cubicBezTo>
                  <a:cubicBezTo>
                    <a:pt x="5323" y="5375"/>
                    <a:pt x="5327" y="5409"/>
                    <a:pt x="5336" y="5426"/>
                  </a:cubicBezTo>
                  <a:cubicBezTo>
                    <a:pt x="5340" y="5728"/>
                    <a:pt x="5404" y="6848"/>
                    <a:pt x="5450" y="8083"/>
                  </a:cubicBezTo>
                  <a:cubicBezTo>
                    <a:pt x="5501" y="9339"/>
                    <a:pt x="5535" y="10715"/>
                    <a:pt x="5552" y="11466"/>
                  </a:cubicBezTo>
                  <a:cubicBezTo>
                    <a:pt x="5561" y="11721"/>
                    <a:pt x="5565" y="11895"/>
                    <a:pt x="5569" y="11984"/>
                  </a:cubicBezTo>
                  <a:cubicBezTo>
                    <a:pt x="5578" y="12056"/>
                    <a:pt x="5582" y="12107"/>
                    <a:pt x="5582" y="12149"/>
                  </a:cubicBezTo>
                  <a:cubicBezTo>
                    <a:pt x="5586" y="12166"/>
                    <a:pt x="5586" y="12179"/>
                    <a:pt x="5586" y="12192"/>
                  </a:cubicBezTo>
                  <a:cubicBezTo>
                    <a:pt x="5582" y="12209"/>
                    <a:pt x="5573" y="12226"/>
                    <a:pt x="5569" y="12238"/>
                  </a:cubicBezTo>
                  <a:lnTo>
                    <a:pt x="5561" y="12251"/>
                  </a:lnTo>
                  <a:cubicBezTo>
                    <a:pt x="5497" y="12400"/>
                    <a:pt x="5480" y="12485"/>
                    <a:pt x="5476" y="12544"/>
                  </a:cubicBezTo>
                  <a:cubicBezTo>
                    <a:pt x="5472" y="12557"/>
                    <a:pt x="5472" y="12569"/>
                    <a:pt x="5472" y="12582"/>
                  </a:cubicBezTo>
                  <a:cubicBezTo>
                    <a:pt x="5472" y="12603"/>
                    <a:pt x="5472" y="12620"/>
                    <a:pt x="5476" y="12637"/>
                  </a:cubicBezTo>
                  <a:cubicBezTo>
                    <a:pt x="5474" y="12635"/>
                    <a:pt x="5472" y="12634"/>
                    <a:pt x="5470" y="12634"/>
                  </a:cubicBezTo>
                  <a:cubicBezTo>
                    <a:pt x="5468" y="12634"/>
                    <a:pt x="5467" y="12635"/>
                    <a:pt x="5467" y="12637"/>
                  </a:cubicBezTo>
                  <a:cubicBezTo>
                    <a:pt x="5459" y="12642"/>
                    <a:pt x="5463" y="12654"/>
                    <a:pt x="5467" y="12697"/>
                  </a:cubicBezTo>
                  <a:cubicBezTo>
                    <a:pt x="5463" y="12714"/>
                    <a:pt x="5459" y="12743"/>
                    <a:pt x="5438" y="12777"/>
                  </a:cubicBezTo>
                  <a:cubicBezTo>
                    <a:pt x="5429" y="12799"/>
                    <a:pt x="5412" y="12816"/>
                    <a:pt x="5391" y="12837"/>
                  </a:cubicBezTo>
                  <a:cubicBezTo>
                    <a:pt x="5387" y="12794"/>
                    <a:pt x="5378" y="12722"/>
                    <a:pt x="5361" y="12586"/>
                  </a:cubicBezTo>
                  <a:cubicBezTo>
                    <a:pt x="5340" y="12425"/>
                    <a:pt x="5268" y="11963"/>
                    <a:pt x="5204" y="11347"/>
                  </a:cubicBezTo>
                  <a:cubicBezTo>
                    <a:pt x="5174" y="11037"/>
                    <a:pt x="5145" y="10693"/>
                    <a:pt x="5123" y="10328"/>
                  </a:cubicBezTo>
                  <a:cubicBezTo>
                    <a:pt x="5102" y="9963"/>
                    <a:pt x="5090" y="9577"/>
                    <a:pt x="5085" y="9195"/>
                  </a:cubicBezTo>
                  <a:cubicBezTo>
                    <a:pt x="5073" y="8423"/>
                    <a:pt x="5060" y="7650"/>
                    <a:pt x="4992" y="7031"/>
                  </a:cubicBezTo>
                  <a:cubicBezTo>
                    <a:pt x="4928" y="6415"/>
                    <a:pt x="4831" y="5952"/>
                    <a:pt x="4792" y="5791"/>
                  </a:cubicBezTo>
                  <a:cubicBezTo>
                    <a:pt x="4746" y="5600"/>
                    <a:pt x="4725" y="5549"/>
                    <a:pt x="4712" y="5537"/>
                  </a:cubicBezTo>
                  <a:cubicBezTo>
                    <a:pt x="4792" y="5486"/>
                    <a:pt x="4860" y="5430"/>
                    <a:pt x="4903" y="5375"/>
                  </a:cubicBezTo>
                  <a:cubicBezTo>
                    <a:pt x="4954" y="5316"/>
                    <a:pt x="4979" y="5256"/>
                    <a:pt x="4983" y="5227"/>
                  </a:cubicBezTo>
                  <a:cubicBezTo>
                    <a:pt x="4992" y="5180"/>
                    <a:pt x="4988" y="5150"/>
                    <a:pt x="4983" y="5138"/>
                  </a:cubicBezTo>
                  <a:cubicBezTo>
                    <a:pt x="4975" y="5121"/>
                    <a:pt x="4971" y="5116"/>
                    <a:pt x="4962" y="5116"/>
                  </a:cubicBezTo>
                  <a:cubicBezTo>
                    <a:pt x="4945" y="5116"/>
                    <a:pt x="4941" y="5133"/>
                    <a:pt x="4911" y="5201"/>
                  </a:cubicBezTo>
                  <a:cubicBezTo>
                    <a:pt x="4899" y="5222"/>
                    <a:pt x="4877" y="5265"/>
                    <a:pt x="4831" y="5312"/>
                  </a:cubicBezTo>
                  <a:cubicBezTo>
                    <a:pt x="4822" y="5320"/>
                    <a:pt x="4809" y="5333"/>
                    <a:pt x="4801" y="5341"/>
                  </a:cubicBezTo>
                  <a:cubicBezTo>
                    <a:pt x="4788" y="5333"/>
                    <a:pt x="4771" y="5324"/>
                    <a:pt x="4746" y="5316"/>
                  </a:cubicBezTo>
                  <a:cubicBezTo>
                    <a:pt x="4703" y="5303"/>
                    <a:pt x="4580" y="5278"/>
                    <a:pt x="4415" y="5265"/>
                  </a:cubicBezTo>
                  <a:cubicBezTo>
                    <a:pt x="4372" y="5265"/>
                    <a:pt x="4326" y="5261"/>
                    <a:pt x="4275" y="5261"/>
                  </a:cubicBezTo>
                  <a:lnTo>
                    <a:pt x="4207" y="5261"/>
                  </a:lnTo>
                  <a:cubicBezTo>
                    <a:pt x="4190" y="5261"/>
                    <a:pt x="4168" y="5261"/>
                    <a:pt x="4147" y="5265"/>
                  </a:cubicBezTo>
                  <a:cubicBezTo>
                    <a:pt x="4050" y="5269"/>
                    <a:pt x="3948" y="5278"/>
                    <a:pt x="3846" y="5295"/>
                  </a:cubicBezTo>
                  <a:cubicBezTo>
                    <a:pt x="3642" y="5324"/>
                    <a:pt x="3443" y="5384"/>
                    <a:pt x="3290" y="5447"/>
                  </a:cubicBezTo>
                  <a:cubicBezTo>
                    <a:pt x="3137" y="5507"/>
                    <a:pt x="3031" y="5570"/>
                    <a:pt x="2997" y="5596"/>
                  </a:cubicBezTo>
                  <a:cubicBezTo>
                    <a:pt x="2972" y="5617"/>
                    <a:pt x="2959" y="5630"/>
                    <a:pt x="2955" y="5638"/>
                  </a:cubicBezTo>
                  <a:cubicBezTo>
                    <a:pt x="2916" y="5630"/>
                    <a:pt x="2887" y="5617"/>
                    <a:pt x="2865" y="5613"/>
                  </a:cubicBezTo>
                  <a:cubicBezTo>
                    <a:pt x="2835" y="5606"/>
                    <a:pt x="2814" y="5603"/>
                    <a:pt x="2799" y="5603"/>
                  </a:cubicBezTo>
                  <a:cubicBezTo>
                    <a:pt x="2778" y="5603"/>
                    <a:pt x="2770" y="5610"/>
                    <a:pt x="2768" y="5617"/>
                  </a:cubicBezTo>
                  <a:cubicBezTo>
                    <a:pt x="2764" y="5630"/>
                    <a:pt x="2764" y="5647"/>
                    <a:pt x="2840" y="5689"/>
                  </a:cubicBezTo>
                  <a:cubicBezTo>
                    <a:pt x="2878" y="5706"/>
                    <a:pt x="2980" y="5753"/>
                    <a:pt x="3124" y="5791"/>
                  </a:cubicBezTo>
                  <a:cubicBezTo>
                    <a:pt x="3120" y="5795"/>
                    <a:pt x="3120" y="5804"/>
                    <a:pt x="3116" y="5812"/>
                  </a:cubicBezTo>
                  <a:cubicBezTo>
                    <a:pt x="3103" y="5846"/>
                    <a:pt x="3078" y="5914"/>
                    <a:pt x="3061" y="6037"/>
                  </a:cubicBezTo>
                  <a:cubicBezTo>
                    <a:pt x="3048" y="6118"/>
                    <a:pt x="3031" y="6279"/>
                    <a:pt x="3052" y="6491"/>
                  </a:cubicBezTo>
                  <a:cubicBezTo>
                    <a:pt x="3065" y="6704"/>
                    <a:pt x="3116" y="6971"/>
                    <a:pt x="3188" y="7268"/>
                  </a:cubicBezTo>
                  <a:cubicBezTo>
                    <a:pt x="3260" y="7561"/>
                    <a:pt x="3337" y="7892"/>
                    <a:pt x="3404" y="8244"/>
                  </a:cubicBezTo>
                  <a:cubicBezTo>
                    <a:pt x="3468" y="8601"/>
                    <a:pt x="3532" y="8974"/>
                    <a:pt x="3595" y="9348"/>
                  </a:cubicBezTo>
                  <a:cubicBezTo>
                    <a:pt x="3659" y="9721"/>
                    <a:pt x="3727" y="10095"/>
                    <a:pt x="3808" y="10447"/>
                  </a:cubicBezTo>
                  <a:cubicBezTo>
                    <a:pt x="3846" y="10617"/>
                    <a:pt x="3888" y="10783"/>
                    <a:pt x="3935" y="10940"/>
                  </a:cubicBezTo>
                  <a:cubicBezTo>
                    <a:pt x="3944" y="10982"/>
                    <a:pt x="3956" y="11025"/>
                    <a:pt x="3969" y="11063"/>
                  </a:cubicBezTo>
                  <a:cubicBezTo>
                    <a:pt x="3982" y="11105"/>
                    <a:pt x="3994" y="11148"/>
                    <a:pt x="4007" y="11186"/>
                  </a:cubicBezTo>
                  <a:cubicBezTo>
                    <a:pt x="4033" y="11266"/>
                    <a:pt x="4054" y="11343"/>
                    <a:pt x="4084" y="11415"/>
                  </a:cubicBezTo>
                  <a:cubicBezTo>
                    <a:pt x="4275" y="11975"/>
                    <a:pt x="4500" y="12370"/>
                    <a:pt x="4597" y="12519"/>
                  </a:cubicBezTo>
                  <a:cubicBezTo>
                    <a:pt x="4470" y="12400"/>
                    <a:pt x="4347" y="12251"/>
                    <a:pt x="4232" y="12077"/>
                  </a:cubicBezTo>
                  <a:cubicBezTo>
                    <a:pt x="4130" y="11929"/>
                    <a:pt x="4041" y="11763"/>
                    <a:pt x="3952" y="11585"/>
                  </a:cubicBezTo>
                  <a:cubicBezTo>
                    <a:pt x="3888" y="11453"/>
                    <a:pt x="3825" y="11317"/>
                    <a:pt x="3761" y="11177"/>
                  </a:cubicBezTo>
                  <a:cubicBezTo>
                    <a:pt x="3740" y="11126"/>
                    <a:pt x="3714" y="11075"/>
                    <a:pt x="3693" y="11025"/>
                  </a:cubicBezTo>
                  <a:cubicBezTo>
                    <a:pt x="3519" y="10634"/>
                    <a:pt x="3358" y="10214"/>
                    <a:pt x="3209" y="9789"/>
                  </a:cubicBezTo>
                  <a:cubicBezTo>
                    <a:pt x="2908" y="8945"/>
                    <a:pt x="2687" y="8075"/>
                    <a:pt x="2568" y="7366"/>
                  </a:cubicBezTo>
                  <a:cubicBezTo>
                    <a:pt x="2450" y="6653"/>
                    <a:pt x="2450" y="6109"/>
                    <a:pt x="2450" y="5919"/>
                  </a:cubicBezTo>
                  <a:cubicBezTo>
                    <a:pt x="2450" y="5812"/>
                    <a:pt x="2450" y="5740"/>
                    <a:pt x="2450" y="5694"/>
                  </a:cubicBezTo>
                  <a:cubicBezTo>
                    <a:pt x="2458" y="5672"/>
                    <a:pt x="2466" y="5643"/>
                    <a:pt x="2483" y="5596"/>
                  </a:cubicBezTo>
                  <a:cubicBezTo>
                    <a:pt x="2496" y="5562"/>
                    <a:pt x="2522" y="5486"/>
                    <a:pt x="2577" y="5401"/>
                  </a:cubicBezTo>
                  <a:cubicBezTo>
                    <a:pt x="2632" y="5312"/>
                    <a:pt x="2725" y="5218"/>
                    <a:pt x="2853" y="5146"/>
                  </a:cubicBezTo>
                  <a:cubicBezTo>
                    <a:pt x="2984" y="5070"/>
                    <a:pt x="3146" y="5014"/>
                    <a:pt x="3324" y="4959"/>
                  </a:cubicBezTo>
                  <a:cubicBezTo>
                    <a:pt x="3498" y="4904"/>
                    <a:pt x="3685" y="4866"/>
                    <a:pt x="3876" y="4845"/>
                  </a:cubicBezTo>
                  <a:cubicBezTo>
                    <a:pt x="3939" y="4840"/>
                    <a:pt x="4003" y="4832"/>
                    <a:pt x="4071" y="4832"/>
                  </a:cubicBezTo>
                  <a:cubicBezTo>
                    <a:pt x="4084" y="4832"/>
                    <a:pt x="4101" y="4828"/>
                    <a:pt x="4113" y="4828"/>
                  </a:cubicBezTo>
                  <a:close/>
                  <a:moveTo>
                    <a:pt x="1446" y="4116"/>
                  </a:moveTo>
                  <a:cubicBezTo>
                    <a:pt x="1472" y="4116"/>
                    <a:pt x="1499" y="4119"/>
                    <a:pt x="1524" y="4127"/>
                  </a:cubicBezTo>
                  <a:cubicBezTo>
                    <a:pt x="1584" y="4140"/>
                    <a:pt x="1639" y="4178"/>
                    <a:pt x="1677" y="4233"/>
                  </a:cubicBezTo>
                  <a:cubicBezTo>
                    <a:pt x="1749" y="4352"/>
                    <a:pt x="1749" y="4535"/>
                    <a:pt x="1715" y="4722"/>
                  </a:cubicBezTo>
                  <a:cubicBezTo>
                    <a:pt x="1681" y="4913"/>
                    <a:pt x="1643" y="5125"/>
                    <a:pt x="1605" y="5354"/>
                  </a:cubicBezTo>
                  <a:cubicBezTo>
                    <a:pt x="1537" y="5804"/>
                    <a:pt x="1478" y="6317"/>
                    <a:pt x="1469" y="6861"/>
                  </a:cubicBezTo>
                  <a:cubicBezTo>
                    <a:pt x="1456" y="7404"/>
                    <a:pt x="1503" y="7981"/>
                    <a:pt x="1639" y="8542"/>
                  </a:cubicBezTo>
                  <a:cubicBezTo>
                    <a:pt x="1702" y="8817"/>
                    <a:pt x="1792" y="9093"/>
                    <a:pt x="1902" y="9356"/>
                  </a:cubicBezTo>
                  <a:cubicBezTo>
                    <a:pt x="2012" y="9615"/>
                    <a:pt x="2148" y="9866"/>
                    <a:pt x="2305" y="10091"/>
                  </a:cubicBezTo>
                  <a:cubicBezTo>
                    <a:pt x="2619" y="10541"/>
                    <a:pt x="2972" y="10918"/>
                    <a:pt x="3277" y="11254"/>
                  </a:cubicBezTo>
                  <a:cubicBezTo>
                    <a:pt x="3591" y="11589"/>
                    <a:pt x="3867" y="11878"/>
                    <a:pt x="4067" y="12120"/>
                  </a:cubicBezTo>
                  <a:cubicBezTo>
                    <a:pt x="4275" y="12357"/>
                    <a:pt x="4406" y="12548"/>
                    <a:pt x="4466" y="12650"/>
                  </a:cubicBezTo>
                  <a:cubicBezTo>
                    <a:pt x="4517" y="12735"/>
                    <a:pt x="4550" y="12799"/>
                    <a:pt x="4572" y="12854"/>
                  </a:cubicBezTo>
                  <a:cubicBezTo>
                    <a:pt x="4559" y="12837"/>
                    <a:pt x="4550" y="12824"/>
                    <a:pt x="4538" y="12816"/>
                  </a:cubicBezTo>
                  <a:lnTo>
                    <a:pt x="4466" y="12743"/>
                  </a:lnTo>
                  <a:cubicBezTo>
                    <a:pt x="4279" y="12548"/>
                    <a:pt x="4092" y="12361"/>
                    <a:pt x="3910" y="12175"/>
                  </a:cubicBezTo>
                  <a:cubicBezTo>
                    <a:pt x="3867" y="12132"/>
                    <a:pt x="3825" y="12086"/>
                    <a:pt x="3782" y="12043"/>
                  </a:cubicBezTo>
                  <a:lnTo>
                    <a:pt x="3774" y="12035"/>
                  </a:lnTo>
                  <a:lnTo>
                    <a:pt x="3612" y="11873"/>
                  </a:lnTo>
                  <a:lnTo>
                    <a:pt x="3413" y="11665"/>
                  </a:lnTo>
                  <a:lnTo>
                    <a:pt x="2848" y="11092"/>
                  </a:lnTo>
                  <a:cubicBezTo>
                    <a:pt x="2848" y="11092"/>
                    <a:pt x="2844" y="11088"/>
                    <a:pt x="2836" y="11080"/>
                  </a:cubicBezTo>
                  <a:cubicBezTo>
                    <a:pt x="2696" y="10935"/>
                    <a:pt x="2564" y="10800"/>
                    <a:pt x="2441" y="10672"/>
                  </a:cubicBezTo>
                  <a:cubicBezTo>
                    <a:pt x="2352" y="10583"/>
                    <a:pt x="2267" y="10494"/>
                    <a:pt x="2191" y="10418"/>
                  </a:cubicBezTo>
                  <a:cubicBezTo>
                    <a:pt x="2161" y="10388"/>
                    <a:pt x="2131" y="10358"/>
                    <a:pt x="2106" y="10333"/>
                  </a:cubicBezTo>
                  <a:cubicBezTo>
                    <a:pt x="2089" y="10316"/>
                    <a:pt x="2076" y="10303"/>
                    <a:pt x="2063" y="10290"/>
                  </a:cubicBezTo>
                  <a:cubicBezTo>
                    <a:pt x="2046" y="10265"/>
                    <a:pt x="2029" y="10239"/>
                    <a:pt x="2004" y="10205"/>
                  </a:cubicBezTo>
                  <a:cubicBezTo>
                    <a:pt x="1927" y="10082"/>
                    <a:pt x="1681" y="9743"/>
                    <a:pt x="1456" y="9242"/>
                  </a:cubicBezTo>
                  <a:cubicBezTo>
                    <a:pt x="1346" y="8991"/>
                    <a:pt x="1240" y="8703"/>
                    <a:pt x="1155" y="8389"/>
                  </a:cubicBezTo>
                  <a:cubicBezTo>
                    <a:pt x="1070" y="8079"/>
                    <a:pt x="1002" y="7744"/>
                    <a:pt x="947" y="7404"/>
                  </a:cubicBezTo>
                  <a:cubicBezTo>
                    <a:pt x="896" y="7064"/>
                    <a:pt x="845" y="6725"/>
                    <a:pt x="811" y="6402"/>
                  </a:cubicBezTo>
                  <a:cubicBezTo>
                    <a:pt x="781" y="6080"/>
                    <a:pt x="773" y="5774"/>
                    <a:pt x="794" y="5503"/>
                  </a:cubicBezTo>
                  <a:cubicBezTo>
                    <a:pt x="811" y="5227"/>
                    <a:pt x="858" y="4993"/>
                    <a:pt x="909" y="4811"/>
                  </a:cubicBezTo>
                  <a:cubicBezTo>
                    <a:pt x="960" y="4628"/>
                    <a:pt x="1011" y="4501"/>
                    <a:pt x="1040" y="4433"/>
                  </a:cubicBezTo>
                  <a:cubicBezTo>
                    <a:pt x="1045" y="4412"/>
                    <a:pt x="1053" y="4395"/>
                    <a:pt x="1062" y="4378"/>
                  </a:cubicBezTo>
                  <a:lnTo>
                    <a:pt x="1062" y="4374"/>
                  </a:lnTo>
                  <a:cubicBezTo>
                    <a:pt x="1066" y="4361"/>
                    <a:pt x="1074" y="4352"/>
                    <a:pt x="1079" y="4340"/>
                  </a:cubicBezTo>
                  <a:cubicBezTo>
                    <a:pt x="1100" y="4310"/>
                    <a:pt x="1125" y="4280"/>
                    <a:pt x="1155" y="4250"/>
                  </a:cubicBezTo>
                  <a:cubicBezTo>
                    <a:pt x="1197" y="4208"/>
                    <a:pt x="1261" y="4157"/>
                    <a:pt x="1363" y="4127"/>
                  </a:cubicBezTo>
                  <a:cubicBezTo>
                    <a:pt x="1388" y="4121"/>
                    <a:pt x="1417" y="4116"/>
                    <a:pt x="1446" y="4116"/>
                  </a:cubicBezTo>
                  <a:close/>
                  <a:moveTo>
                    <a:pt x="3146" y="5795"/>
                  </a:moveTo>
                  <a:cubicBezTo>
                    <a:pt x="3175" y="5804"/>
                    <a:pt x="3214" y="5808"/>
                    <a:pt x="3247" y="5817"/>
                  </a:cubicBezTo>
                  <a:cubicBezTo>
                    <a:pt x="3362" y="5836"/>
                    <a:pt x="3491" y="5848"/>
                    <a:pt x="3627" y="5848"/>
                  </a:cubicBezTo>
                  <a:cubicBezTo>
                    <a:pt x="3697" y="5848"/>
                    <a:pt x="3769" y="5845"/>
                    <a:pt x="3842" y="5838"/>
                  </a:cubicBezTo>
                  <a:cubicBezTo>
                    <a:pt x="3846" y="5868"/>
                    <a:pt x="3859" y="5935"/>
                    <a:pt x="3893" y="6080"/>
                  </a:cubicBezTo>
                  <a:cubicBezTo>
                    <a:pt x="3931" y="6237"/>
                    <a:pt x="4024" y="6687"/>
                    <a:pt x="4092" y="7294"/>
                  </a:cubicBezTo>
                  <a:cubicBezTo>
                    <a:pt x="4168" y="7896"/>
                    <a:pt x="4207" y="8652"/>
                    <a:pt x="4266" y="9412"/>
                  </a:cubicBezTo>
                  <a:cubicBezTo>
                    <a:pt x="4275" y="9505"/>
                    <a:pt x="4283" y="9598"/>
                    <a:pt x="4292" y="9692"/>
                  </a:cubicBezTo>
                  <a:cubicBezTo>
                    <a:pt x="4300" y="9798"/>
                    <a:pt x="4309" y="9904"/>
                    <a:pt x="4321" y="10006"/>
                  </a:cubicBezTo>
                  <a:cubicBezTo>
                    <a:pt x="4326" y="10057"/>
                    <a:pt x="4334" y="10108"/>
                    <a:pt x="4338" y="10154"/>
                  </a:cubicBezTo>
                  <a:cubicBezTo>
                    <a:pt x="4351" y="10265"/>
                    <a:pt x="4368" y="10375"/>
                    <a:pt x="4385" y="10481"/>
                  </a:cubicBezTo>
                  <a:cubicBezTo>
                    <a:pt x="4389" y="10515"/>
                    <a:pt x="4393" y="10549"/>
                    <a:pt x="4398" y="10583"/>
                  </a:cubicBezTo>
                  <a:cubicBezTo>
                    <a:pt x="4406" y="10626"/>
                    <a:pt x="4410" y="10668"/>
                    <a:pt x="4419" y="10710"/>
                  </a:cubicBezTo>
                  <a:cubicBezTo>
                    <a:pt x="4427" y="10753"/>
                    <a:pt x="4432" y="10795"/>
                    <a:pt x="4440" y="10834"/>
                  </a:cubicBezTo>
                  <a:cubicBezTo>
                    <a:pt x="4449" y="10876"/>
                    <a:pt x="4453" y="10914"/>
                    <a:pt x="4461" y="10957"/>
                  </a:cubicBezTo>
                  <a:cubicBezTo>
                    <a:pt x="4470" y="10995"/>
                    <a:pt x="4478" y="11033"/>
                    <a:pt x="4487" y="11071"/>
                  </a:cubicBezTo>
                  <a:cubicBezTo>
                    <a:pt x="4517" y="11228"/>
                    <a:pt x="4550" y="11377"/>
                    <a:pt x="4589" y="11517"/>
                  </a:cubicBezTo>
                  <a:cubicBezTo>
                    <a:pt x="4741" y="12111"/>
                    <a:pt x="4941" y="12531"/>
                    <a:pt x="5017" y="12676"/>
                  </a:cubicBezTo>
                  <a:cubicBezTo>
                    <a:pt x="5068" y="12769"/>
                    <a:pt x="5102" y="12824"/>
                    <a:pt x="5128" y="12862"/>
                  </a:cubicBezTo>
                  <a:cubicBezTo>
                    <a:pt x="5047" y="12837"/>
                    <a:pt x="4958" y="12790"/>
                    <a:pt x="4856" y="12727"/>
                  </a:cubicBezTo>
                  <a:cubicBezTo>
                    <a:pt x="4814" y="12701"/>
                    <a:pt x="4767" y="12663"/>
                    <a:pt x="4716" y="12629"/>
                  </a:cubicBezTo>
                  <a:cubicBezTo>
                    <a:pt x="4699" y="12595"/>
                    <a:pt x="4678" y="12557"/>
                    <a:pt x="4648" y="12506"/>
                  </a:cubicBezTo>
                  <a:cubicBezTo>
                    <a:pt x="4567" y="12366"/>
                    <a:pt x="4343" y="11963"/>
                    <a:pt x="4152" y="11390"/>
                  </a:cubicBezTo>
                  <a:cubicBezTo>
                    <a:pt x="4054" y="11101"/>
                    <a:pt x="3961" y="10774"/>
                    <a:pt x="3884" y="10422"/>
                  </a:cubicBezTo>
                  <a:cubicBezTo>
                    <a:pt x="3808" y="10074"/>
                    <a:pt x="3740" y="9700"/>
                    <a:pt x="3676" y="9327"/>
                  </a:cubicBezTo>
                  <a:cubicBezTo>
                    <a:pt x="3612" y="8953"/>
                    <a:pt x="3549" y="8580"/>
                    <a:pt x="3481" y="8227"/>
                  </a:cubicBezTo>
                  <a:cubicBezTo>
                    <a:pt x="3413" y="7871"/>
                    <a:pt x="3332" y="7540"/>
                    <a:pt x="3256" y="7243"/>
                  </a:cubicBezTo>
                  <a:cubicBezTo>
                    <a:pt x="3184" y="6950"/>
                    <a:pt x="3133" y="6687"/>
                    <a:pt x="3116" y="6479"/>
                  </a:cubicBezTo>
                  <a:cubicBezTo>
                    <a:pt x="3095" y="6275"/>
                    <a:pt x="3103" y="6118"/>
                    <a:pt x="3112" y="6042"/>
                  </a:cubicBezTo>
                  <a:cubicBezTo>
                    <a:pt x="3124" y="5923"/>
                    <a:pt x="3137" y="5859"/>
                    <a:pt x="3141" y="5821"/>
                  </a:cubicBezTo>
                  <a:cubicBezTo>
                    <a:pt x="3141" y="5808"/>
                    <a:pt x="3141" y="5800"/>
                    <a:pt x="3146" y="5795"/>
                  </a:cubicBezTo>
                  <a:close/>
                  <a:moveTo>
                    <a:pt x="8387" y="3572"/>
                  </a:moveTo>
                  <a:cubicBezTo>
                    <a:pt x="8420" y="3572"/>
                    <a:pt x="8456" y="3573"/>
                    <a:pt x="8494" y="3576"/>
                  </a:cubicBezTo>
                  <a:cubicBezTo>
                    <a:pt x="8629" y="3584"/>
                    <a:pt x="8799" y="3601"/>
                    <a:pt x="8986" y="3644"/>
                  </a:cubicBezTo>
                  <a:cubicBezTo>
                    <a:pt x="9028" y="3652"/>
                    <a:pt x="9075" y="3660"/>
                    <a:pt x="9122" y="3673"/>
                  </a:cubicBezTo>
                  <a:cubicBezTo>
                    <a:pt x="9143" y="3682"/>
                    <a:pt x="9164" y="3686"/>
                    <a:pt x="9185" y="3694"/>
                  </a:cubicBezTo>
                  <a:cubicBezTo>
                    <a:pt x="9232" y="3703"/>
                    <a:pt x="9279" y="3720"/>
                    <a:pt x="9325" y="3733"/>
                  </a:cubicBezTo>
                  <a:cubicBezTo>
                    <a:pt x="9355" y="3741"/>
                    <a:pt x="9385" y="3750"/>
                    <a:pt x="9415" y="3762"/>
                  </a:cubicBezTo>
                  <a:cubicBezTo>
                    <a:pt x="9478" y="3784"/>
                    <a:pt x="9542" y="3805"/>
                    <a:pt x="9606" y="3830"/>
                  </a:cubicBezTo>
                  <a:cubicBezTo>
                    <a:pt x="9716" y="3868"/>
                    <a:pt x="9831" y="3919"/>
                    <a:pt x="9941" y="3983"/>
                  </a:cubicBezTo>
                  <a:cubicBezTo>
                    <a:pt x="10051" y="4047"/>
                    <a:pt x="10157" y="4123"/>
                    <a:pt x="10246" y="4225"/>
                  </a:cubicBezTo>
                  <a:cubicBezTo>
                    <a:pt x="10331" y="4323"/>
                    <a:pt x="10391" y="4450"/>
                    <a:pt x="10420" y="4586"/>
                  </a:cubicBezTo>
                  <a:cubicBezTo>
                    <a:pt x="10450" y="4722"/>
                    <a:pt x="10446" y="4870"/>
                    <a:pt x="10425" y="5019"/>
                  </a:cubicBezTo>
                  <a:cubicBezTo>
                    <a:pt x="10387" y="5316"/>
                    <a:pt x="10268" y="5617"/>
                    <a:pt x="10153" y="5927"/>
                  </a:cubicBezTo>
                  <a:cubicBezTo>
                    <a:pt x="9920" y="6547"/>
                    <a:pt x="9665" y="7196"/>
                    <a:pt x="9398" y="7837"/>
                  </a:cubicBezTo>
                  <a:cubicBezTo>
                    <a:pt x="9130" y="8478"/>
                    <a:pt x="8854" y="9119"/>
                    <a:pt x="8557" y="9709"/>
                  </a:cubicBezTo>
                  <a:cubicBezTo>
                    <a:pt x="8409" y="10002"/>
                    <a:pt x="8256" y="10286"/>
                    <a:pt x="8099" y="10549"/>
                  </a:cubicBezTo>
                  <a:cubicBezTo>
                    <a:pt x="7942" y="10817"/>
                    <a:pt x="7780" y="11063"/>
                    <a:pt x="7615" y="11288"/>
                  </a:cubicBezTo>
                  <a:cubicBezTo>
                    <a:pt x="7292" y="11738"/>
                    <a:pt x="6957" y="12098"/>
                    <a:pt x="6673" y="12357"/>
                  </a:cubicBezTo>
                  <a:cubicBezTo>
                    <a:pt x="6605" y="12425"/>
                    <a:pt x="6533" y="12480"/>
                    <a:pt x="6469" y="12536"/>
                  </a:cubicBezTo>
                  <a:cubicBezTo>
                    <a:pt x="6405" y="12586"/>
                    <a:pt x="6350" y="12637"/>
                    <a:pt x="6295" y="12680"/>
                  </a:cubicBezTo>
                  <a:cubicBezTo>
                    <a:pt x="6185" y="12760"/>
                    <a:pt x="6095" y="12811"/>
                    <a:pt x="6028" y="12837"/>
                  </a:cubicBezTo>
                  <a:cubicBezTo>
                    <a:pt x="6006" y="12845"/>
                    <a:pt x="5985" y="12854"/>
                    <a:pt x="5964" y="12862"/>
                  </a:cubicBezTo>
                  <a:cubicBezTo>
                    <a:pt x="6002" y="12828"/>
                    <a:pt x="6070" y="12773"/>
                    <a:pt x="6163" y="12693"/>
                  </a:cubicBezTo>
                  <a:cubicBezTo>
                    <a:pt x="6316" y="12557"/>
                    <a:pt x="6741" y="12162"/>
                    <a:pt x="7195" y="11555"/>
                  </a:cubicBezTo>
                  <a:cubicBezTo>
                    <a:pt x="7424" y="11249"/>
                    <a:pt x="7662" y="10893"/>
                    <a:pt x="7882" y="10502"/>
                  </a:cubicBezTo>
                  <a:cubicBezTo>
                    <a:pt x="8103" y="10112"/>
                    <a:pt x="8311" y="9683"/>
                    <a:pt x="8489" y="9250"/>
                  </a:cubicBezTo>
                  <a:cubicBezTo>
                    <a:pt x="8672" y="8813"/>
                    <a:pt x="8837" y="8372"/>
                    <a:pt x="8986" y="7947"/>
                  </a:cubicBezTo>
                  <a:cubicBezTo>
                    <a:pt x="9130" y="7523"/>
                    <a:pt x="9258" y="7115"/>
                    <a:pt x="9359" y="6750"/>
                  </a:cubicBezTo>
                  <a:cubicBezTo>
                    <a:pt x="9559" y="6020"/>
                    <a:pt x="9669" y="5456"/>
                    <a:pt x="9699" y="5256"/>
                  </a:cubicBezTo>
                  <a:cubicBezTo>
                    <a:pt x="9733" y="5044"/>
                    <a:pt x="9741" y="4964"/>
                    <a:pt x="9737" y="4938"/>
                  </a:cubicBezTo>
                  <a:cubicBezTo>
                    <a:pt x="9784" y="4925"/>
                    <a:pt x="9831" y="4913"/>
                    <a:pt x="9873" y="4896"/>
                  </a:cubicBezTo>
                  <a:cubicBezTo>
                    <a:pt x="10000" y="4845"/>
                    <a:pt x="10089" y="4751"/>
                    <a:pt x="10132" y="4671"/>
                  </a:cubicBezTo>
                  <a:cubicBezTo>
                    <a:pt x="10183" y="4586"/>
                    <a:pt x="10187" y="4514"/>
                    <a:pt x="10187" y="4480"/>
                  </a:cubicBezTo>
                  <a:cubicBezTo>
                    <a:pt x="10187" y="4424"/>
                    <a:pt x="10174" y="4395"/>
                    <a:pt x="10166" y="4378"/>
                  </a:cubicBezTo>
                  <a:cubicBezTo>
                    <a:pt x="10153" y="4361"/>
                    <a:pt x="10145" y="4361"/>
                    <a:pt x="10136" y="4361"/>
                  </a:cubicBezTo>
                  <a:cubicBezTo>
                    <a:pt x="10132" y="4361"/>
                    <a:pt x="10128" y="4369"/>
                    <a:pt x="10123" y="4386"/>
                  </a:cubicBezTo>
                  <a:cubicBezTo>
                    <a:pt x="10119" y="4399"/>
                    <a:pt x="10119" y="4429"/>
                    <a:pt x="10111" y="4471"/>
                  </a:cubicBezTo>
                  <a:cubicBezTo>
                    <a:pt x="10106" y="4501"/>
                    <a:pt x="10094" y="4556"/>
                    <a:pt x="10051" y="4620"/>
                  </a:cubicBezTo>
                  <a:cubicBezTo>
                    <a:pt x="10026" y="4654"/>
                    <a:pt x="9996" y="4688"/>
                    <a:pt x="9958" y="4722"/>
                  </a:cubicBezTo>
                  <a:cubicBezTo>
                    <a:pt x="9954" y="4692"/>
                    <a:pt x="9945" y="4658"/>
                    <a:pt x="9928" y="4615"/>
                  </a:cubicBezTo>
                  <a:cubicBezTo>
                    <a:pt x="9898" y="4552"/>
                    <a:pt x="9843" y="4484"/>
                    <a:pt x="9767" y="4420"/>
                  </a:cubicBezTo>
                  <a:cubicBezTo>
                    <a:pt x="9690" y="4361"/>
                    <a:pt x="9597" y="4310"/>
                    <a:pt x="9499" y="4259"/>
                  </a:cubicBezTo>
                  <a:cubicBezTo>
                    <a:pt x="9474" y="4246"/>
                    <a:pt x="9449" y="4233"/>
                    <a:pt x="9423" y="4225"/>
                  </a:cubicBezTo>
                  <a:cubicBezTo>
                    <a:pt x="9398" y="4212"/>
                    <a:pt x="9372" y="4200"/>
                    <a:pt x="9347" y="4191"/>
                  </a:cubicBezTo>
                  <a:cubicBezTo>
                    <a:pt x="9325" y="4183"/>
                    <a:pt x="9304" y="4174"/>
                    <a:pt x="9283" y="4170"/>
                  </a:cubicBezTo>
                  <a:cubicBezTo>
                    <a:pt x="9262" y="4161"/>
                    <a:pt x="9241" y="4153"/>
                    <a:pt x="9219" y="4149"/>
                  </a:cubicBezTo>
                  <a:cubicBezTo>
                    <a:pt x="9207" y="4144"/>
                    <a:pt x="9194" y="4140"/>
                    <a:pt x="9181" y="4136"/>
                  </a:cubicBezTo>
                  <a:cubicBezTo>
                    <a:pt x="8984" y="4076"/>
                    <a:pt x="8780" y="4049"/>
                    <a:pt x="8607" y="4049"/>
                  </a:cubicBezTo>
                  <a:cubicBezTo>
                    <a:pt x="8583" y="4049"/>
                    <a:pt x="8559" y="4050"/>
                    <a:pt x="8536" y="4051"/>
                  </a:cubicBezTo>
                  <a:cubicBezTo>
                    <a:pt x="8349" y="4055"/>
                    <a:pt x="8213" y="4089"/>
                    <a:pt x="8167" y="4102"/>
                  </a:cubicBezTo>
                  <a:cubicBezTo>
                    <a:pt x="8124" y="4119"/>
                    <a:pt x="8103" y="4132"/>
                    <a:pt x="8099" y="4144"/>
                  </a:cubicBezTo>
                  <a:cubicBezTo>
                    <a:pt x="8048" y="4081"/>
                    <a:pt x="8010" y="4030"/>
                    <a:pt x="7988" y="4009"/>
                  </a:cubicBezTo>
                  <a:cubicBezTo>
                    <a:pt x="7945" y="3949"/>
                    <a:pt x="7923" y="3933"/>
                    <a:pt x="7909" y="3933"/>
                  </a:cubicBezTo>
                  <a:cubicBezTo>
                    <a:pt x="7905" y="3933"/>
                    <a:pt x="7902" y="3934"/>
                    <a:pt x="7899" y="3936"/>
                  </a:cubicBezTo>
                  <a:cubicBezTo>
                    <a:pt x="7887" y="3945"/>
                    <a:pt x="7882" y="3958"/>
                    <a:pt x="7925" y="4051"/>
                  </a:cubicBezTo>
                  <a:cubicBezTo>
                    <a:pt x="7954" y="4110"/>
                    <a:pt x="8056" y="4276"/>
                    <a:pt x="8239" y="4446"/>
                  </a:cubicBezTo>
                  <a:cubicBezTo>
                    <a:pt x="8396" y="4594"/>
                    <a:pt x="8617" y="4743"/>
                    <a:pt x="8871" y="4840"/>
                  </a:cubicBezTo>
                  <a:cubicBezTo>
                    <a:pt x="8863" y="4849"/>
                    <a:pt x="8846" y="4913"/>
                    <a:pt x="8816" y="5180"/>
                  </a:cubicBezTo>
                  <a:cubicBezTo>
                    <a:pt x="8812" y="5227"/>
                    <a:pt x="8803" y="5295"/>
                    <a:pt x="8791" y="5384"/>
                  </a:cubicBezTo>
                  <a:cubicBezTo>
                    <a:pt x="8782" y="5473"/>
                    <a:pt x="8765" y="5575"/>
                    <a:pt x="8748" y="5698"/>
                  </a:cubicBezTo>
                  <a:cubicBezTo>
                    <a:pt x="8735" y="5757"/>
                    <a:pt x="8731" y="5825"/>
                    <a:pt x="8718" y="5889"/>
                  </a:cubicBezTo>
                  <a:cubicBezTo>
                    <a:pt x="8706" y="5957"/>
                    <a:pt x="8693" y="6029"/>
                    <a:pt x="8680" y="6105"/>
                  </a:cubicBezTo>
                  <a:cubicBezTo>
                    <a:pt x="8668" y="6182"/>
                    <a:pt x="8651" y="6258"/>
                    <a:pt x="8638" y="6339"/>
                  </a:cubicBezTo>
                  <a:cubicBezTo>
                    <a:pt x="8621" y="6419"/>
                    <a:pt x="8600" y="6504"/>
                    <a:pt x="8583" y="6589"/>
                  </a:cubicBezTo>
                  <a:cubicBezTo>
                    <a:pt x="8430" y="7277"/>
                    <a:pt x="8188" y="8126"/>
                    <a:pt x="7853" y="8949"/>
                  </a:cubicBezTo>
                  <a:cubicBezTo>
                    <a:pt x="7522" y="9768"/>
                    <a:pt x="7118" y="10570"/>
                    <a:pt x="6745" y="11207"/>
                  </a:cubicBezTo>
                  <a:cubicBezTo>
                    <a:pt x="6724" y="11245"/>
                    <a:pt x="6702" y="11283"/>
                    <a:pt x="6677" y="11322"/>
                  </a:cubicBezTo>
                  <a:cubicBezTo>
                    <a:pt x="6656" y="11360"/>
                    <a:pt x="6634" y="11398"/>
                    <a:pt x="6613" y="11436"/>
                  </a:cubicBezTo>
                  <a:cubicBezTo>
                    <a:pt x="6575" y="11500"/>
                    <a:pt x="6537" y="11564"/>
                    <a:pt x="6499" y="11627"/>
                  </a:cubicBezTo>
                  <a:cubicBezTo>
                    <a:pt x="6490" y="11636"/>
                    <a:pt x="6486" y="11644"/>
                    <a:pt x="6482" y="11653"/>
                  </a:cubicBezTo>
                  <a:cubicBezTo>
                    <a:pt x="6354" y="11856"/>
                    <a:pt x="6240" y="12035"/>
                    <a:pt x="6142" y="12183"/>
                  </a:cubicBezTo>
                  <a:cubicBezTo>
                    <a:pt x="6091" y="12264"/>
                    <a:pt x="6045" y="12332"/>
                    <a:pt x="6006" y="12391"/>
                  </a:cubicBezTo>
                  <a:cubicBezTo>
                    <a:pt x="5994" y="12408"/>
                    <a:pt x="5981" y="12425"/>
                    <a:pt x="5972" y="12442"/>
                  </a:cubicBezTo>
                  <a:cubicBezTo>
                    <a:pt x="5951" y="12472"/>
                    <a:pt x="5934" y="12502"/>
                    <a:pt x="5917" y="12527"/>
                  </a:cubicBezTo>
                  <a:lnTo>
                    <a:pt x="5913" y="12531"/>
                  </a:lnTo>
                  <a:cubicBezTo>
                    <a:pt x="5879" y="12582"/>
                    <a:pt x="5866" y="12599"/>
                    <a:pt x="5854" y="12616"/>
                  </a:cubicBezTo>
                  <a:cubicBezTo>
                    <a:pt x="5828" y="12654"/>
                    <a:pt x="5807" y="12684"/>
                    <a:pt x="5790" y="12714"/>
                  </a:cubicBezTo>
                  <a:cubicBezTo>
                    <a:pt x="5803" y="12667"/>
                    <a:pt x="5820" y="12595"/>
                    <a:pt x="5854" y="12480"/>
                  </a:cubicBezTo>
                  <a:cubicBezTo>
                    <a:pt x="5883" y="12387"/>
                    <a:pt x="5943" y="12209"/>
                    <a:pt x="6053" y="11979"/>
                  </a:cubicBezTo>
                  <a:cubicBezTo>
                    <a:pt x="6163" y="11746"/>
                    <a:pt x="6325" y="11466"/>
                    <a:pt x="6499" y="11135"/>
                  </a:cubicBezTo>
                  <a:cubicBezTo>
                    <a:pt x="6668" y="10808"/>
                    <a:pt x="6847" y="10430"/>
                    <a:pt x="7008" y="10019"/>
                  </a:cubicBezTo>
                  <a:cubicBezTo>
                    <a:pt x="7165" y="9611"/>
                    <a:pt x="7314" y="9170"/>
                    <a:pt x="7441" y="8724"/>
                  </a:cubicBezTo>
                  <a:cubicBezTo>
                    <a:pt x="7564" y="8278"/>
                    <a:pt x="7670" y="7828"/>
                    <a:pt x="7755" y="7400"/>
                  </a:cubicBezTo>
                  <a:cubicBezTo>
                    <a:pt x="7840" y="6967"/>
                    <a:pt x="7908" y="6555"/>
                    <a:pt x="7963" y="6190"/>
                  </a:cubicBezTo>
                  <a:cubicBezTo>
                    <a:pt x="8069" y="5456"/>
                    <a:pt x="8120" y="4896"/>
                    <a:pt x="8137" y="4700"/>
                  </a:cubicBezTo>
                  <a:cubicBezTo>
                    <a:pt x="8158" y="4412"/>
                    <a:pt x="8158" y="4357"/>
                    <a:pt x="8145" y="4357"/>
                  </a:cubicBezTo>
                  <a:cubicBezTo>
                    <a:pt x="8137" y="4357"/>
                    <a:pt x="8124" y="4399"/>
                    <a:pt x="8086" y="4700"/>
                  </a:cubicBezTo>
                  <a:cubicBezTo>
                    <a:pt x="8056" y="4896"/>
                    <a:pt x="7997" y="5452"/>
                    <a:pt x="7887" y="6186"/>
                  </a:cubicBezTo>
                  <a:cubicBezTo>
                    <a:pt x="7831" y="6551"/>
                    <a:pt x="7763" y="6958"/>
                    <a:pt x="7679" y="7391"/>
                  </a:cubicBezTo>
                  <a:cubicBezTo>
                    <a:pt x="7589" y="7820"/>
                    <a:pt x="7483" y="8266"/>
                    <a:pt x="7360" y="8711"/>
                  </a:cubicBezTo>
                  <a:cubicBezTo>
                    <a:pt x="7237" y="9153"/>
                    <a:pt x="7089" y="9590"/>
                    <a:pt x="6932" y="9997"/>
                  </a:cubicBezTo>
                  <a:cubicBezTo>
                    <a:pt x="6775" y="10405"/>
                    <a:pt x="6596" y="10778"/>
                    <a:pt x="6431" y="11109"/>
                  </a:cubicBezTo>
                  <a:cubicBezTo>
                    <a:pt x="6261" y="11436"/>
                    <a:pt x="6100" y="11721"/>
                    <a:pt x="5994" y="11958"/>
                  </a:cubicBezTo>
                  <a:cubicBezTo>
                    <a:pt x="5883" y="12192"/>
                    <a:pt x="5828" y="12374"/>
                    <a:pt x="5803" y="12472"/>
                  </a:cubicBezTo>
                  <a:cubicBezTo>
                    <a:pt x="5764" y="12612"/>
                    <a:pt x="5756" y="12697"/>
                    <a:pt x="5756" y="12743"/>
                  </a:cubicBezTo>
                  <a:cubicBezTo>
                    <a:pt x="5752" y="12756"/>
                    <a:pt x="5752" y="12765"/>
                    <a:pt x="5752" y="12773"/>
                  </a:cubicBezTo>
                  <a:cubicBezTo>
                    <a:pt x="5722" y="12820"/>
                    <a:pt x="5705" y="12850"/>
                    <a:pt x="5696" y="12871"/>
                  </a:cubicBezTo>
                  <a:cubicBezTo>
                    <a:pt x="5675" y="12862"/>
                    <a:pt x="5654" y="12858"/>
                    <a:pt x="5641" y="12854"/>
                  </a:cubicBezTo>
                  <a:cubicBezTo>
                    <a:pt x="5624" y="12845"/>
                    <a:pt x="5612" y="12841"/>
                    <a:pt x="5603" y="12837"/>
                  </a:cubicBezTo>
                  <a:cubicBezTo>
                    <a:pt x="5603" y="12837"/>
                    <a:pt x="5599" y="12833"/>
                    <a:pt x="5599" y="12833"/>
                  </a:cubicBezTo>
                  <a:cubicBezTo>
                    <a:pt x="5590" y="12816"/>
                    <a:pt x="5582" y="12799"/>
                    <a:pt x="5573" y="12773"/>
                  </a:cubicBezTo>
                  <a:cubicBezTo>
                    <a:pt x="5569" y="12769"/>
                    <a:pt x="5565" y="12760"/>
                    <a:pt x="5565" y="12752"/>
                  </a:cubicBezTo>
                  <a:cubicBezTo>
                    <a:pt x="5561" y="12743"/>
                    <a:pt x="5556" y="12735"/>
                    <a:pt x="5556" y="12727"/>
                  </a:cubicBezTo>
                  <a:cubicBezTo>
                    <a:pt x="5544" y="12680"/>
                    <a:pt x="5539" y="12625"/>
                    <a:pt x="5552" y="12548"/>
                  </a:cubicBezTo>
                  <a:cubicBezTo>
                    <a:pt x="5552" y="12544"/>
                    <a:pt x="5552" y="12540"/>
                    <a:pt x="5556" y="12536"/>
                  </a:cubicBezTo>
                  <a:cubicBezTo>
                    <a:pt x="5556" y="12527"/>
                    <a:pt x="5556" y="12523"/>
                    <a:pt x="5561" y="12514"/>
                  </a:cubicBezTo>
                  <a:cubicBezTo>
                    <a:pt x="5561" y="12510"/>
                    <a:pt x="5561" y="12502"/>
                    <a:pt x="5565" y="12497"/>
                  </a:cubicBezTo>
                  <a:cubicBezTo>
                    <a:pt x="5578" y="12446"/>
                    <a:pt x="5599" y="12383"/>
                    <a:pt x="5650" y="12277"/>
                  </a:cubicBezTo>
                  <a:lnTo>
                    <a:pt x="5654" y="12268"/>
                  </a:lnTo>
                  <a:cubicBezTo>
                    <a:pt x="5663" y="12243"/>
                    <a:pt x="5679" y="12213"/>
                    <a:pt x="5692" y="12183"/>
                  </a:cubicBezTo>
                  <a:cubicBezTo>
                    <a:pt x="5705" y="12154"/>
                    <a:pt x="5718" y="12124"/>
                    <a:pt x="5730" y="12094"/>
                  </a:cubicBezTo>
                  <a:cubicBezTo>
                    <a:pt x="5735" y="12090"/>
                    <a:pt x="5735" y="12090"/>
                    <a:pt x="5735" y="12086"/>
                  </a:cubicBezTo>
                  <a:cubicBezTo>
                    <a:pt x="5743" y="12064"/>
                    <a:pt x="5756" y="12043"/>
                    <a:pt x="5764" y="12018"/>
                  </a:cubicBezTo>
                  <a:cubicBezTo>
                    <a:pt x="5777" y="11988"/>
                    <a:pt x="5790" y="11958"/>
                    <a:pt x="5807" y="11924"/>
                  </a:cubicBezTo>
                  <a:cubicBezTo>
                    <a:pt x="5820" y="11895"/>
                    <a:pt x="5832" y="11865"/>
                    <a:pt x="5845" y="11835"/>
                  </a:cubicBezTo>
                  <a:cubicBezTo>
                    <a:pt x="5862" y="11801"/>
                    <a:pt x="5875" y="11772"/>
                    <a:pt x="5887" y="11738"/>
                  </a:cubicBezTo>
                  <a:cubicBezTo>
                    <a:pt x="5926" y="11653"/>
                    <a:pt x="5964" y="11568"/>
                    <a:pt x="6006" y="11474"/>
                  </a:cubicBezTo>
                  <a:cubicBezTo>
                    <a:pt x="6011" y="11462"/>
                    <a:pt x="6015" y="11453"/>
                    <a:pt x="6019" y="11440"/>
                  </a:cubicBezTo>
                  <a:cubicBezTo>
                    <a:pt x="6045" y="11385"/>
                    <a:pt x="6066" y="11330"/>
                    <a:pt x="6091" y="11275"/>
                  </a:cubicBezTo>
                  <a:cubicBezTo>
                    <a:pt x="6104" y="11245"/>
                    <a:pt x="6117" y="11220"/>
                    <a:pt x="6129" y="11190"/>
                  </a:cubicBezTo>
                  <a:cubicBezTo>
                    <a:pt x="6151" y="11143"/>
                    <a:pt x="6172" y="11097"/>
                    <a:pt x="6193" y="11046"/>
                  </a:cubicBezTo>
                  <a:cubicBezTo>
                    <a:pt x="6252" y="10901"/>
                    <a:pt x="6320" y="10753"/>
                    <a:pt x="6388" y="10592"/>
                  </a:cubicBezTo>
                  <a:cubicBezTo>
                    <a:pt x="6550" y="10222"/>
                    <a:pt x="6719" y="9815"/>
                    <a:pt x="6881" y="9386"/>
                  </a:cubicBezTo>
                  <a:cubicBezTo>
                    <a:pt x="6961" y="9174"/>
                    <a:pt x="7042" y="8953"/>
                    <a:pt x="7114" y="8733"/>
                  </a:cubicBezTo>
                  <a:cubicBezTo>
                    <a:pt x="7186" y="8508"/>
                    <a:pt x="7246" y="8278"/>
                    <a:pt x="7297" y="8049"/>
                  </a:cubicBezTo>
                  <a:cubicBezTo>
                    <a:pt x="7496" y="7128"/>
                    <a:pt x="7526" y="6207"/>
                    <a:pt x="7526" y="5477"/>
                  </a:cubicBezTo>
                  <a:cubicBezTo>
                    <a:pt x="7522" y="5108"/>
                    <a:pt x="7513" y="4794"/>
                    <a:pt x="7539" y="4543"/>
                  </a:cubicBezTo>
                  <a:cubicBezTo>
                    <a:pt x="7560" y="4297"/>
                    <a:pt x="7611" y="4119"/>
                    <a:pt x="7640" y="4026"/>
                  </a:cubicBezTo>
                  <a:cubicBezTo>
                    <a:pt x="7687" y="3881"/>
                    <a:pt x="7730" y="3805"/>
                    <a:pt x="7755" y="3762"/>
                  </a:cubicBezTo>
                  <a:cubicBezTo>
                    <a:pt x="7755" y="3758"/>
                    <a:pt x="7759" y="3758"/>
                    <a:pt x="7759" y="3754"/>
                  </a:cubicBezTo>
                  <a:cubicBezTo>
                    <a:pt x="7768" y="3745"/>
                    <a:pt x="7780" y="3737"/>
                    <a:pt x="7802" y="3720"/>
                  </a:cubicBezTo>
                  <a:cubicBezTo>
                    <a:pt x="7853" y="3682"/>
                    <a:pt x="7959" y="3618"/>
                    <a:pt x="8179" y="3588"/>
                  </a:cubicBezTo>
                  <a:cubicBezTo>
                    <a:pt x="8231" y="3579"/>
                    <a:pt x="8301" y="3572"/>
                    <a:pt x="8387" y="3572"/>
                  </a:cubicBezTo>
                  <a:close/>
                  <a:moveTo>
                    <a:pt x="4703" y="5541"/>
                  </a:moveTo>
                  <a:lnTo>
                    <a:pt x="4703" y="5541"/>
                  </a:lnTo>
                  <a:cubicBezTo>
                    <a:pt x="4699" y="5562"/>
                    <a:pt x="4708" y="5626"/>
                    <a:pt x="4741" y="5808"/>
                  </a:cubicBezTo>
                  <a:cubicBezTo>
                    <a:pt x="4771" y="5969"/>
                    <a:pt x="4865" y="6428"/>
                    <a:pt x="4920" y="7043"/>
                  </a:cubicBezTo>
                  <a:cubicBezTo>
                    <a:pt x="4983" y="7659"/>
                    <a:pt x="4992" y="8431"/>
                    <a:pt x="5005" y="9199"/>
                  </a:cubicBezTo>
                  <a:cubicBezTo>
                    <a:pt x="5009" y="9586"/>
                    <a:pt x="5022" y="9972"/>
                    <a:pt x="5043" y="10337"/>
                  </a:cubicBezTo>
                  <a:cubicBezTo>
                    <a:pt x="5068" y="10706"/>
                    <a:pt x="5098" y="11050"/>
                    <a:pt x="5132" y="11360"/>
                  </a:cubicBezTo>
                  <a:cubicBezTo>
                    <a:pt x="5200" y="11975"/>
                    <a:pt x="5281" y="12438"/>
                    <a:pt x="5310" y="12599"/>
                  </a:cubicBezTo>
                  <a:cubicBezTo>
                    <a:pt x="5340" y="12743"/>
                    <a:pt x="5357" y="12816"/>
                    <a:pt x="5370" y="12850"/>
                  </a:cubicBezTo>
                  <a:cubicBezTo>
                    <a:pt x="5353" y="12858"/>
                    <a:pt x="5340" y="12867"/>
                    <a:pt x="5323" y="12871"/>
                  </a:cubicBezTo>
                  <a:cubicBezTo>
                    <a:pt x="5303" y="12878"/>
                    <a:pt x="5277" y="12882"/>
                    <a:pt x="5248" y="12882"/>
                  </a:cubicBezTo>
                  <a:cubicBezTo>
                    <a:pt x="5222" y="12882"/>
                    <a:pt x="5193" y="12879"/>
                    <a:pt x="5162" y="12871"/>
                  </a:cubicBezTo>
                  <a:cubicBezTo>
                    <a:pt x="5149" y="12833"/>
                    <a:pt x="5119" y="12769"/>
                    <a:pt x="5064" y="12650"/>
                  </a:cubicBezTo>
                  <a:cubicBezTo>
                    <a:pt x="4996" y="12502"/>
                    <a:pt x="4805" y="12081"/>
                    <a:pt x="4657" y="11491"/>
                  </a:cubicBezTo>
                  <a:cubicBezTo>
                    <a:pt x="4618" y="11347"/>
                    <a:pt x="4584" y="11190"/>
                    <a:pt x="4555" y="11025"/>
                  </a:cubicBezTo>
                  <a:cubicBezTo>
                    <a:pt x="4550" y="11003"/>
                    <a:pt x="4546" y="10982"/>
                    <a:pt x="4542" y="10961"/>
                  </a:cubicBezTo>
                  <a:cubicBezTo>
                    <a:pt x="4538" y="10935"/>
                    <a:pt x="4534" y="10910"/>
                    <a:pt x="4529" y="10889"/>
                  </a:cubicBezTo>
                  <a:cubicBezTo>
                    <a:pt x="4504" y="10757"/>
                    <a:pt x="4483" y="10626"/>
                    <a:pt x="4466" y="10490"/>
                  </a:cubicBezTo>
                  <a:cubicBezTo>
                    <a:pt x="4453" y="10405"/>
                    <a:pt x="4440" y="10324"/>
                    <a:pt x="4432" y="10239"/>
                  </a:cubicBezTo>
                  <a:cubicBezTo>
                    <a:pt x="4432" y="10235"/>
                    <a:pt x="4432" y="10231"/>
                    <a:pt x="4427" y="10231"/>
                  </a:cubicBezTo>
                  <a:cubicBezTo>
                    <a:pt x="4419" y="10142"/>
                    <a:pt x="4410" y="10057"/>
                    <a:pt x="4398" y="9968"/>
                  </a:cubicBezTo>
                  <a:cubicBezTo>
                    <a:pt x="4376" y="9781"/>
                    <a:pt x="4359" y="9590"/>
                    <a:pt x="4347" y="9399"/>
                  </a:cubicBezTo>
                  <a:cubicBezTo>
                    <a:pt x="4287" y="8643"/>
                    <a:pt x="4245" y="7884"/>
                    <a:pt x="4168" y="7281"/>
                  </a:cubicBezTo>
                  <a:cubicBezTo>
                    <a:pt x="4092" y="6674"/>
                    <a:pt x="3986" y="6220"/>
                    <a:pt x="3944" y="6063"/>
                  </a:cubicBezTo>
                  <a:cubicBezTo>
                    <a:pt x="3901" y="5927"/>
                    <a:pt x="3880" y="5863"/>
                    <a:pt x="3867" y="5834"/>
                  </a:cubicBezTo>
                  <a:cubicBezTo>
                    <a:pt x="3910" y="5829"/>
                    <a:pt x="3948" y="5825"/>
                    <a:pt x="3990" y="5817"/>
                  </a:cubicBezTo>
                  <a:cubicBezTo>
                    <a:pt x="4020" y="5812"/>
                    <a:pt x="4045" y="5804"/>
                    <a:pt x="4075" y="5800"/>
                  </a:cubicBezTo>
                  <a:cubicBezTo>
                    <a:pt x="4105" y="5791"/>
                    <a:pt x="4135" y="5787"/>
                    <a:pt x="4164" y="5778"/>
                  </a:cubicBezTo>
                  <a:cubicBezTo>
                    <a:pt x="4185" y="5770"/>
                    <a:pt x="4202" y="5766"/>
                    <a:pt x="4224" y="5761"/>
                  </a:cubicBezTo>
                  <a:cubicBezTo>
                    <a:pt x="4249" y="5753"/>
                    <a:pt x="4275" y="5744"/>
                    <a:pt x="4296" y="5736"/>
                  </a:cubicBezTo>
                  <a:cubicBezTo>
                    <a:pt x="4321" y="5728"/>
                    <a:pt x="4347" y="5719"/>
                    <a:pt x="4368" y="5711"/>
                  </a:cubicBezTo>
                  <a:cubicBezTo>
                    <a:pt x="4487" y="5664"/>
                    <a:pt x="4593" y="5613"/>
                    <a:pt x="4686" y="5553"/>
                  </a:cubicBezTo>
                  <a:cubicBezTo>
                    <a:pt x="4691" y="5549"/>
                    <a:pt x="4695" y="5545"/>
                    <a:pt x="4703" y="5541"/>
                  </a:cubicBezTo>
                  <a:close/>
                  <a:moveTo>
                    <a:pt x="8880" y="4845"/>
                  </a:moveTo>
                  <a:lnTo>
                    <a:pt x="8880" y="4845"/>
                  </a:lnTo>
                  <a:cubicBezTo>
                    <a:pt x="8918" y="4857"/>
                    <a:pt x="8956" y="4870"/>
                    <a:pt x="8994" y="4883"/>
                  </a:cubicBezTo>
                  <a:cubicBezTo>
                    <a:pt x="9147" y="4930"/>
                    <a:pt x="9304" y="4955"/>
                    <a:pt x="9453" y="4959"/>
                  </a:cubicBezTo>
                  <a:cubicBezTo>
                    <a:pt x="9474" y="4960"/>
                    <a:pt x="9495" y="4961"/>
                    <a:pt x="9516" y="4961"/>
                  </a:cubicBezTo>
                  <a:cubicBezTo>
                    <a:pt x="9586" y="4961"/>
                    <a:pt x="9655" y="4955"/>
                    <a:pt x="9720" y="4942"/>
                  </a:cubicBezTo>
                  <a:lnTo>
                    <a:pt x="9720" y="4942"/>
                  </a:lnTo>
                  <a:cubicBezTo>
                    <a:pt x="9707" y="4972"/>
                    <a:pt x="9690" y="5053"/>
                    <a:pt x="9648" y="5252"/>
                  </a:cubicBezTo>
                  <a:cubicBezTo>
                    <a:pt x="9606" y="5447"/>
                    <a:pt x="9491" y="6008"/>
                    <a:pt x="9283" y="6738"/>
                  </a:cubicBezTo>
                  <a:cubicBezTo>
                    <a:pt x="9181" y="7098"/>
                    <a:pt x="9058" y="7506"/>
                    <a:pt x="8909" y="7926"/>
                  </a:cubicBezTo>
                  <a:cubicBezTo>
                    <a:pt x="8761" y="8351"/>
                    <a:pt x="8591" y="8788"/>
                    <a:pt x="8413" y="9225"/>
                  </a:cubicBezTo>
                  <a:cubicBezTo>
                    <a:pt x="8230" y="9658"/>
                    <a:pt x="8027" y="10078"/>
                    <a:pt x="7810" y="10468"/>
                  </a:cubicBezTo>
                  <a:cubicBezTo>
                    <a:pt x="7589" y="10859"/>
                    <a:pt x="7356" y="11211"/>
                    <a:pt x="7131" y="11513"/>
                  </a:cubicBezTo>
                  <a:cubicBezTo>
                    <a:pt x="6685" y="12120"/>
                    <a:pt x="6269" y="12519"/>
                    <a:pt x="6125" y="12659"/>
                  </a:cubicBezTo>
                  <a:cubicBezTo>
                    <a:pt x="6002" y="12777"/>
                    <a:pt x="5934" y="12841"/>
                    <a:pt x="5904" y="12875"/>
                  </a:cubicBezTo>
                  <a:cubicBezTo>
                    <a:pt x="5862" y="12879"/>
                    <a:pt x="5820" y="12884"/>
                    <a:pt x="5786" y="12884"/>
                  </a:cubicBezTo>
                  <a:cubicBezTo>
                    <a:pt x="5760" y="12879"/>
                    <a:pt x="5739" y="12879"/>
                    <a:pt x="5718" y="12875"/>
                  </a:cubicBezTo>
                  <a:cubicBezTo>
                    <a:pt x="5747" y="12845"/>
                    <a:pt x="5798" y="12782"/>
                    <a:pt x="5900" y="12642"/>
                  </a:cubicBezTo>
                  <a:cubicBezTo>
                    <a:pt x="5913" y="12625"/>
                    <a:pt x="5921" y="12612"/>
                    <a:pt x="5955" y="12565"/>
                  </a:cubicBezTo>
                  <a:lnTo>
                    <a:pt x="5960" y="12561"/>
                  </a:lnTo>
                  <a:lnTo>
                    <a:pt x="5964" y="12557"/>
                  </a:lnTo>
                  <a:cubicBezTo>
                    <a:pt x="6104" y="12353"/>
                    <a:pt x="6439" y="11882"/>
                    <a:pt x="6809" y="11245"/>
                  </a:cubicBezTo>
                  <a:cubicBezTo>
                    <a:pt x="6855" y="11165"/>
                    <a:pt x="6906" y="11084"/>
                    <a:pt x="6953" y="10999"/>
                  </a:cubicBezTo>
                  <a:cubicBezTo>
                    <a:pt x="6978" y="10948"/>
                    <a:pt x="7008" y="10901"/>
                    <a:pt x="7038" y="10850"/>
                  </a:cubicBezTo>
                  <a:cubicBezTo>
                    <a:pt x="7063" y="10795"/>
                    <a:pt x="7093" y="10744"/>
                    <a:pt x="7123" y="10689"/>
                  </a:cubicBezTo>
                  <a:cubicBezTo>
                    <a:pt x="7161" y="10617"/>
                    <a:pt x="7199" y="10541"/>
                    <a:pt x="7241" y="10468"/>
                  </a:cubicBezTo>
                  <a:cubicBezTo>
                    <a:pt x="7263" y="10422"/>
                    <a:pt x="7288" y="10375"/>
                    <a:pt x="7314" y="10324"/>
                  </a:cubicBezTo>
                  <a:cubicBezTo>
                    <a:pt x="7352" y="10244"/>
                    <a:pt x="7394" y="10163"/>
                    <a:pt x="7437" y="10078"/>
                  </a:cubicBezTo>
                  <a:cubicBezTo>
                    <a:pt x="7496" y="9951"/>
                    <a:pt x="7560" y="9819"/>
                    <a:pt x="7619" y="9692"/>
                  </a:cubicBezTo>
                  <a:cubicBezTo>
                    <a:pt x="7640" y="9649"/>
                    <a:pt x="7657" y="9607"/>
                    <a:pt x="7674" y="9564"/>
                  </a:cubicBezTo>
                  <a:cubicBezTo>
                    <a:pt x="7696" y="9522"/>
                    <a:pt x="7713" y="9484"/>
                    <a:pt x="7734" y="9441"/>
                  </a:cubicBezTo>
                  <a:cubicBezTo>
                    <a:pt x="7763" y="9369"/>
                    <a:pt x="7793" y="9301"/>
                    <a:pt x="7823" y="9229"/>
                  </a:cubicBezTo>
                  <a:cubicBezTo>
                    <a:pt x="7857" y="9144"/>
                    <a:pt x="7895" y="9064"/>
                    <a:pt x="7925" y="8979"/>
                  </a:cubicBezTo>
                  <a:cubicBezTo>
                    <a:pt x="8264" y="8151"/>
                    <a:pt x="8506" y="7298"/>
                    <a:pt x="8655" y="6602"/>
                  </a:cubicBezTo>
                  <a:cubicBezTo>
                    <a:pt x="8693" y="6428"/>
                    <a:pt x="8723" y="6262"/>
                    <a:pt x="8748" y="6114"/>
                  </a:cubicBezTo>
                  <a:cubicBezTo>
                    <a:pt x="8761" y="6037"/>
                    <a:pt x="8774" y="5965"/>
                    <a:pt x="8786" y="5897"/>
                  </a:cubicBezTo>
                  <a:cubicBezTo>
                    <a:pt x="8795" y="5829"/>
                    <a:pt x="8803" y="5761"/>
                    <a:pt x="8812" y="5702"/>
                  </a:cubicBezTo>
                  <a:cubicBezTo>
                    <a:pt x="8825" y="5579"/>
                    <a:pt x="8842" y="5473"/>
                    <a:pt x="8850" y="5384"/>
                  </a:cubicBezTo>
                  <a:cubicBezTo>
                    <a:pt x="8863" y="5299"/>
                    <a:pt x="8863" y="5227"/>
                    <a:pt x="8867" y="5180"/>
                  </a:cubicBezTo>
                  <a:cubicBezTo>
                    <a:pt x="8884" y="4938"/>
                    <a:pt x="8884" y="4862"/>
                    <a:pt x="8880" y="4845"/>
                  </a:cubicBezTo>
                  <a:close/>
                  <a:moveTo>
                    <a:pt x="1121" y="10197"/>
                  </a:moveTo>
                  <a:cubicBezTo>
                    <a:pt x="1138" y="10214"/>
                    <a:pt x="1163" y="10244"/>
                    <a:pt x="1223" y="10299"/>
                  </a:cubicBezTo>
                  <a:cubicBezTo>
                    <a:pt x="1371" y="10439"/>
                    <a:pt x="2080" y="11058"/>
                    <a:pt x="2793" y="11674"/>
                  </a:cubicBezTo>
                  <a:cubicBezTo>
                    <a:pt x="3150" y="11979"/>
                    <a:pt x="3506" y="12285"/>
                    <a:pt x="3795" y="12536"/>
                  </a:cubicBezTo>
                  <a:cubicBezTo>
                    <a:pt x="4075" y="12782"/>
                    <a:pt x="4292" y="12968"/>
                    <a:pt x="4368" y="13036"/>
                  </a:cubicBezTo>
                  <a:cubicBezTo>
                    <a:pt x="4381" y="13045"/>
                    <a:pt x="4389" y="13053"/>
                    <a:pt x="4398" y="13062"/>
                  </a:cubicBezTo>
                  <a:cubicBezTo>
                    <a:pt x="4381" y="13053"/>
                    <a:pt x="4364" y="13045"/>
                    <a:pt x="4343" y="13036"/>
                  </a:cubicBezTo>
                  <a:cubicBezTo>
                    <a:pt x="4245" y="12994"/>
                    <a:pt x="3973" y="12875"/>
                    <a:pt x="3612" y="12718"/>
                  </a:cubicBezTo>
                  <a:cubicBezTo>
                    <a:pt x="3498" y="12667"/>
                    <a:pt x="3379" y="12612"/>
                    <a:pt x="3252" y="12552"/>
                  </a:cubicBezTo>
                  <a:cubicBezTo>
                    <a:pt x="3230" y="12540"/>
                    <a:pt x="3205" y="12527"/>
                    <a:pt x="3180" y="12514"/>
                  </a:cubicBezTo>
                  <a:cubicBezTo>
                    <a:pt x="3095" y="12476"/>
                    <a:pt x="3014" y="12434"/>
                    <a:pt x="2929" y="12391"/>
                  </a:cubicBezTo>
                  <a:cubicBezTo>
                    <a:pt x="2895" y="12374"/>
                    <a:pt x="2861" y="12357"/>
                    <a:pt x="2827" y="12336"/>
                  </a:cubicBezTo>
                  <a:cubicBezTo>
                    <a:pt x="2785" y="12319"/>
                    <a:pt x="2747" y="12298"/>
                    <a:pt x="2708" y="12277"/>
                  </a:cubicBezTo>
                  <a:cubicBezTo>
                    <a:pt x="2662" y="12251"/>
                    <a:pt x="2615" y="12226"/>
                    <a:pt x="2568" y="12200"/>
                  </a:cubicBezTo>
                  <a:cubicBezTo>
                    <a:pt x="2509" y="12166"/>
                    <a:pt x="2450" y="12132"/>
                    <a:pt x="2390" y="12094"/>
                  </a:cubicBezTo>
                  <a:cubicBezTo>
                    <a:pt x="1970" y="11848"/>
                    <a:pt x="1579" y="11555"/>
                    <a:pt x="1295" y="11283"/>
                  </a:cubicBezTo>
                  <a:cubicBezTo>
                    <a:pt x="1006" y="11016"/>
                    <a:pt x="824" y="10783"/>
                    <a:pt x="760" y="10702"/>
                  </a:cubicBezTo>
                  <a:cubicBezTo>
                    <a:pt x="701" y="10630"/>
                    <a:pt x="675" y="10600"/>
                    <a:pt x="658" y="10583"/>
                  </a:cubicBezTo>
                  <a:cubicBezTo>
                    <a:pt x="735" y="10545"/>
                    <a:pt x="820" y="10494"/>
                    <a:pt x="896" y="10435"/>
                  </a:cubicBezTo>
                  <a:cubicBezTo>
                    <a:pt x="917" y="10418"/>
                    <a:pt x="939" y="10401"/>
                    <a:pt x="960" y="10384"/>
                  </a:cubicBezTo>
                  <a:cubicBezTo>
                    <a:pt x="977" y="10367"/>
                    <a:pt x="994" y="10354"/>
                    <a:pt x="1011" y="10337"/>
                  </a:cubicBezTo>
                  <a:cubicBezTo>
                    <a:pt x="1019" y="10324"/>
                    <a:pt x="1032" y="10316"/>
                    <a:pt x="1040" y="10303"/>
                  </a:cubicBezTo>
                  <a:cubicBezTo>
                    <a:pt x="1053" y="10290"/>
                    <a:pt x="1062" y="10277"/>
                    <a:pt x="1070" y="10269"/>
                  </a:cubicBezTo>
                  <a:cubicBezTo>
                    <a:pt x="1091" y="10244"/>
                    <a:pt x="1108" y="10222"/>
                    <a:pt x="1121" y="10197"/>
                  </a:cubicBezTo>
                  <a:close/>
                  <a:moveTo>
                    <a:pt x="1057" y="9677"/>
                  </a:moveTo>
                  <a:cubicBezTo>
                    <a:pt x="1188" y="9677"/>
                    <a:pt x="1273" y="9723"/>
                    <a:pt x="1304" y="9738"/>
                  </a:cubicBezTo>
                  <a:cubicBezTo>
                    <a:pt x="1337" y="9758"/>
                    <a:pt x="1357" y="9765"/>
                    <a:pt x="1370" y="9765"/>
                  </a:cubicBezTo>
                  <a:cubicBezTo>
                    <a:pt x="1374" y="9765"/>
                    <a:pt x="1377" y="9765"/>
                    <a:pt x="1380" y="9764"/>
                  </a:cubicBezTo>
                  <a:cubicBezTo>
                    <a:pt x="1422" y="9806"/>
                    <a:pt x="1486" y="9870"/>
                    <a:pt x="1579" y="9955"/>
                  </a:cubicBezTo>
                  <a:cubicBezTo>
                    <a:pt x="1664" y="10036"/>
                    <a:pt x="1830" y="10188"/>
                    <a:pt x="2042" y="10405"/>
                  </a:cubicBezTo>
                  <a:cubicBezTo>
                    <a:pt x="2250" y="10626"/>
                    <a:pt x="2517" y="10906"/>
                    <a:pt x="2819" y="11220"/>
                  </a:cubicBezTo>
                  <a:cubicBezTo>
                    <a:pt x="3124" y="11538"/>
                    <a:pt x="3468" y="11890"/>
                    <a:pt x="3829" y="12264"/>
                  </a:cubicBezTo>
                  <a:cubicBezTo>
                    <a:pt x="4011" y="12451"/>
                    <a:pt x="4198" y="12642"/>
                    <a:pt x="4385" y="12833"/>
                  </a:cubicBezTo>
                  <a:lnTo>
                    <a:pt x="4457" y="12905"/>
                  </a:lnTo>
                  <a:cubicBezTo>
                    <a:pt x="4478" y="12930"/>
                    <a:pt x="4500" y="12951"/>
                    <a:pt x="4512" y="12973"/>
                  </a:cubicBezTo>
                  <a:cubicBezTo>
                    <a:pt x="4529" y="12998"/>
                    <a:pt x="4538" y="13024"/>
                    <a:pt x="4538" y="13041"/>
                  </a:cubicBezTo>
                  <a:cubicBezTo>
                    <a:pt x="4542" y="13049"/>
                    <a:pt x="4538" y="13058"/>
                    <a:pt x="4538" y="13058"/>
                  </a:cubicBezTo>
                  <a:cubicBezTo>
                    <a:pt x="4538" y="13058"/>
                    <a:pt x="4529" y="13066"/>
                    <a:pt x="4529" y="13066"/>
                  </a:cubicBezTo>
                  <a:cubicBezTo>
                    <a:pt x="4529" y="13070"/>
                    <a:pt x="4525" y="13070"/>
                    <a:pt x="4525" y="13075"/>
                  </a:cubicBezTo>
                  <a:cubicBezTo>
                    <a:pt x="4517" y="13079"/>
                    <a:pt x="4500" y="13083"/>
                    <a:pt x="4483" y="13083"/>
                  </a:cubicBezTo>
                  <a:cubicBezTo>
                    <a:pt x="4466" y="13062"/>
                    <a:pt x="4440" y="13036"/>
                    <a:pt x="4402" y="12998"/>
                  </a:cubicBezTo>
                  <a:cubicBezTo>
                    <a:pt x="4330" y="12926"/>
                    <a:pt x="4122" y="12727"/>
                    <a:pt x="3837" y="12476"/>
                  </a:cubicBezTo>
                  <a:cubicBezTo>
                    <a:pt x="3557" y="12226"/>
                    <a:pt x="3201" y="11916"/>
                    <a:pt x="2844" y="11610"/>
                  </a:cubicBezTo>
                  <a:cubicBezTo>
                    <a:pt x="2131" y="10995"/>
                    <a:pt x="1414" y="10384"/>
                    <a:pt x="1257" y="10261"/>
                  </a:cubicBezTo>
                  <a:cubicBezTo>
                    <a:pt x="1189" y="10210"/>
                    <a:pt x="1155" y="10184"/>
                    <a:pt x="1138" y="10176"/>
                  </a:cubicBezTo>
                  <a:cubicBezTo>
                    <a:pt x="1155" y="10142"/>
                    <a:pt x="1168" y="10112"/>
                    <a:pt x="1180" y="10078"/>
                  </a:cubicBezTo>
                  <a:cubicBezTo>
                    <a:pt x="1189" y="10048"/>
                    <a:pt x="1197" y="10019"/>
                    <a:pt x="1197" y="9989"/>
                  </a:cubicBezTo>
                  <a:cubicBezTo>
                    <a:pt x="1197" y="9989"/>
                    <a:pt x="1197" y="9989"/>
                    <a:pt x="1197" y="9985"/>
                  </a:cubicBezTo>
                  <a:cubicBezTo>
                    <a:pt x="1210" y="9895"/>
                    <a:pt x="1189" y="9828"/>
                    <a:pt x="1176" y="9802"/>
                  </a:cubicBezTo>
                  <a:cubicBezTo>
                    <a:pt x="1158" y="9769"/>
                    <a:pt x="1143" y="9760"/>
                    <a:pt x="1130" y="9760"/>
                  </a:cubicBezTo>
                  <a:cubicBezTo>
                    <a:pt x="1125" y="9760"/>
                    <a:pt x="1121" y="9761"/>
                    <a:pt x="1117" y="9764"/>
                  </a:cubicBezTo>
                  <a:cubicBezTo>
                    <a:pt x="1104" y="9768"/>
                    <a:pt x="1100" y="9781"/>
                    <a:pt x="1104" y="9828"/>
                  </a:cubicBezTo>
                  <a:cubicBezTo>
                    <a:pt x="1104" y="9845"/>
                    <a:pt x="1108" y="9895"/>
                    <a:pt x="1100" y="9955"/>
                  </a:cubicBezTo>
                  <a:cubicBezTo>
                    <a:pt x="1062" y="9963"/>
                    <a:pt x="1015" y="9976"/>
                    <a:pt x="955" y="9997"/>
                  </a:cubicBezTo>
                  <a:cubicBezTo>
                    <a:pt x="939" y="10002"/>
                    <a:pt x="926" y="10006"/>
                    <a:pt x="909" y="10014"/>
                  </a:cubicBezTo>
                  <a:cubicBezTo>
                    <a:pt x="892" y="10023"/>
                    <a:pt x="875" y="10031"/>
                    <a:pt x="858" y="10040"/>
                  </a:cubicBezTo>
                  <a:cubicBezTo>
                    <a:pt x="828" y="10053"/>
                    <a:pt x="794" y="10074"/>
                    <a:pt x="760" y="10095"/>
                  </a:cubicBezTo>
                  <a:cubicBezTo>
                    <a:pt x="743" y="10103"/>
                    <a:pt x="731" y="10112"/>
                    <a:pt x="718" y="10120"/>
                  </a:cubicBezTo>
                  <a:cubicBezTo>
                    <a:pt x="697" y="10133"/>
                    <a:pt x="675" y="10146"/>
                    <a:pt x="658" y="10163"/>
                  </a:cubicBezTo>
                  <a:cubicBezTo>
                    <a:pt x="561" y="10239"/>
                    <a:pt x="480" y="10328"/>
                    <a:pt x="421" y="10409"/>
                  </a:cubicBezTo>
                  <a:cubicBezTo>
                    <a:pt x="366" y="10490"/>
                    <a:pt x="336" y="10558"/>
                    <a:pt x="332" y="10583"/>
                  </a:cubicBezTo>
                  <a:cubicBezTo>
                    <a:pt x="327" y="10596"/>
                    <a:pt x="327" y="10604"/>
                    <a:pt x="332" y="10613"/>
                  </a:cubicBezTo>
                  <a:cubicBezTo>
                    <a:pt x="289" y="10630"/>
                    <a:pt x="259" y="10643"/>
                    <a:pt x="247" y="10651"/>
                  </a:cubicBezTo>
                  <a:cubicBezTo>
                    <a:pt x="204" y="10672"/>
                    <a:pt x="200" y="10689"/>
                    <a:pt x="204" y="10702"/>
                  </a:cubicBezTo>
                  <a:cubicBezTo>
                    <a:pt x="208" y="10716"/>
                    <a:pt x="214" y="10724"/>
                    <a:pt x="245" y="10724"/>
                  </a:cubicBezTo>
                  <a:cubicBezTo>
                    <a:pt x="252" y="10724"/>
                    <a:pt x="259" y="10724"/>
                    <a:pt x="268" y="10723"/>
                  </a:cubicBezTo>
                  <a:cubicBezTo>
                    <a:pt x="302" y="10723"/>
                    <a:pt x="395" y="10702"/>
                    <a:pt x="514" y="10651"/>
                  </a:cubicBezTo>
                  <a:cubicBezTo>
                    <a:pt x="552" y="10638"/>
                    <a:pt x="595" y="10617"/>
                    <a:pt x="637" y="10596"/>
                  </a:cubicBezTo>
                  <a:cubicBezTo>
                    <a:pt x="646" y="10613"/>
                    <a:pt x="667" y="10651"/>
                    <a:pt x="722" y="10736"/>
                  </a:cubicBezTo>
                  <a:cubicBezTo>
                    <a:pt x="781" y="10825"/>
                    <a:pt x="960" y="11067"/>
                    <a:pt x="1248" y="11339"/>
                  </a:cubicBezTo>
                  <a:cubicBezTo>
                    <a:pt x="1533" y="11614"/>
                    <a:pt x="1927" y="11916"/>
                    <a:pt x="2352" y="12166"/>
                  </a:cubicBezTo>
                  <a:cubicBezTo>
                    <a:pt x="2513" y="12264"/>
                    <a:pt x="2674" y="12349"/>
                    <a:pt x="2836" y="12434"/>
                  </a:cubicBezTo>
                  <a:cubicBezTo>
                    <a:pt x="3099" y="12569"/>
                    <a:pt x="3358" y="12688"/>
                    <a:pt x="3587" y="12786"/>
                  </a:cubicBezTo>
                  <a:cubicBezTo>
                    <a:pt x="3905" y="12922"/>
                    <a:pt x="4156" y="13024"/>
                    <a:pt x="4279" y="13070"/>
                  </a:cubicBezTo>
                  <a:cubicBezTo>
                    <a:pt x="4241" y="13066"/>
                    <a:pt x="4198" y="13062"/>
                    <a:pt x="4160" y="13058"/>
                  </a:cubicBezTo>
                  <a:cubicBezTo>
                    <a:pt x="4037" y="13041"/>
                    <a:pt x="3914" y="13024"/>
                    <a:pt x="3795" y="13002"/>
                  </a:cubicBezTo>
                  <a:cubicBezTo>
                    <a:pt x="3753" y="12998"/>
                    <a:pt x="3710" y="12990"/>
                    <a:pt x="3672" y="12981"/>
                  </a:cubicBezTo>
                  <a:cubicBezTo>
                    <a:pt x="3621" y="12973"/>
                    <a:pt x="3574" y="12964"/>
                    <a:pt x="3528" y="12956"/>
                  </a:cubicBezTo>
                  <a:cubicBezTo>
                    <a:pt x="3481" y="12943"/>
                    <a:pt x="3430" y="12934"/>
                    <a:pt x="3383" y="12922"/>
                  </a:cubicBezTo>
                  <a:cubicBezTo>
                    <a:pt x="3366" y="12922"/>
                    <a:pt x="3349" y="12918"/>
                    <a:pt x="3337" y="12913"/>
                  </a:cubicBezTo>
                  <a:cubicBezTo>
                    <a:pt x="3298" y="12905"/>
                    <a:pt x="3260" y="12896"/>
                    <a:pt x="3222" y="12884"/>
                  </a:cubicBezTo>
                  <a:cubicBezTo>
                    <a:pt x="3171" y="12871"/>
                    <a:pt x="3120" y="12858"/>
                    <a:pt x="3069" y="12845"/>
                  </a:cubicBezTo>
                  <a:cubicBezTo>
                    <a:pt x="3027" y="12837"/>
                    <a:pt x="2989" y="12824"/>
                    <a:pt x="2946" y="12811"/>
                  </a:cubicBezTo>
                  <a:cubicBezTo>
                    <a:pt x="2891" y="12799"/>
                    <a:pt x="2836" y="12782"/>
                    <a:pt x="2781" y="12765"/>
                  </a:cubicBezTo>
                  <a:cubicBezTo>
                    <a:pt x="2772" y="12760"/>
                    <a:pt x="2768" y="12760"/>
                    <a:pt x="2764" y="12760"/>
                  </a:cubicBezTo>
                  <a:cubicBezTo>
                    <a:pt x="2708" y="12743"/>
                    <a:pt x="2657" y="12727"/>
                    <a:pt x="2602" y="12705"/>
                  </a:cubicBezTo>
                  <a:cubicBezTo>
                    <a:pt x="2114" y="12544"/>
                    <a:pt x="1664" y="12345"/>
                    <a:pt x="1295" y="12120"/>
                  </a:cubicBezTo>
                  <a:cubicBezTo>
                    <a:pt x="926" y="11895"/>
                    <a:pt x="646" y="11631"/>
                    <a:pt x="467" y="11394"/>
                  </a:cubicBezTo>
                  <a:cubicBezTo>
                    <a:pt x="285" y="11156"/>
                    <a:pt x="200" y="10952"/>
                    <a:pt x="158" y="10846"/>
                  </a:cubicBezTo>
                  <a:cubicBezTo>
                    <a:pt x="128" y="10766"/>
                    <a:pt x="107" y="10706"/>
                    <a:pt x="90" y="10655"/>
                  </a:cubicBezTo>
                  <a:cubicBezTo>
                    <a:pt x="94" y="10647"/>
                    <a:pt x="94" y="10634"/>
                    <a:pt x="98" y="10613"/>
                  </a:cubicBezTo>
                  <a:cubicBezTo>
                    <a:pt x="107" y="10570"/>
                    <a:pt x="107" y="10447"/>
                    <a:pt x="170" y="10303"/>
                  </a:cubicBezTo>
                  <a:cubicBezTo>
                    <a:pt x="200" y="10235"/>
                    <a:pt x="251" y="10159"/>
                    <a:pt x="306" y="10082"/>
                  </a:cubicBezTo>
                  <a:cubicBezTo>
                    <a:pt x="366" y="10006"/>
                    <a:pt x="433" y="9934"/>
                    <a:pt x="510" y="9874"/>
                  </a:cubicBezTo>
                  <a:cubicBezTo>
                    <a:pt x="514" y="9870"/>
                    <a:pt x="518" y="9866"/>
                    <a:pt x="523" y="9866"/>
                  </a:cubicBezTo>
                  <a:cubicBezTo>
                    <a:pt x="531" y="9857"/>
                    <a:pt x="540" y="9849"/>
                    <a:pt x="552" y="9845"/>
                  </a:cubicBezTo>
                  <a:cubicBezTo>
                    <a:pt x="561" y="9836"/>
                    <a:pt x="569" y="9832"/>
                    <a:pt x="578" y="9823"/>
                  </a:cubicBezTo>
                  <a:cubicBezTo>
                    <a:pt x="637" y="9785"/>
                    <a:pt x="697" y="9755"/>
                    <a:pt x="760" y="9734"/>
                  </a:cubicBezTo>
                  <a:cubicBezTo>
                    <a:pt x="845" y="9705"/>
                    <a:pt x="939" y="9683"/>
                    <a:pt x="1011" y="9679"/>
                  </a:cubicBezTo>
                  <a:cubicBezTo>
                    <a:pt x="1027" y="9678"/>
                    <a:pt x="1042" y="9677"/>
                    <a:pt x="1057" y="9677"/>
                  </a:cubicBezTo>
                  <a:close/>
                  <a:moveTo>
                    <a:pt x="6725" y="1"/>
                  </a:moveTo>
                  <a:cubicBezTo>
                    <a:pt x="6689" y="1"/>
                    <a:pt x="6659" y="8"/>
                    <a:pt x="6634" y="19"/>
                  </a:cubicBezTo>
                  <a:cubicBezTo>
                    <a:pt x="6571" y="32"/>
                    <a:pt x="6490" y="61"/>
                    <a:pt x="6410" y="125"/>
                  </a:cubicBezTo>
                  <a:cubicBezTo>
                    <a:pt x="6354" y="167"/>
                    <a:pt x="6274" y="240"/>
                    <a:pt x="6214" y="354"/>
                  </a:cubicBezTo>
                  <a:cubicBezTo>
                    <a:pt x="6151" y="469"/>
                    <a:pt x="6108" y="621"/>
                    <a:pt x="6091" y="800"/>
                  </a:cubicBezTo>
                  <a:cubicBezTo>
                    <a:pt x="6074" y="974"/>
                    <a:pt x="6074" y="1173"/>
                    <a:pt x="6066" y="1390"/>
                  </a:cubicBezTo>
                  <a:cubicBezTo>
                    <a:pt x="6057" y="1602"/>
                    <a:pt x="6066" y="1840"/>
                    <a:pt x="6061" y="2090"/>
                  </a:cubicBezTo>
                  <a:cubicBezTo>
                    <a:pt x="6070" y="2587"/>
                    <a:pt x="6091" y="3151"/>
                    <a:pt x="6121" y="3741"/>
                  </a:cubicBezTo>
                  <a:cubicBezTo>
                    <a:pt x="6151" y="4331"/>
                    <a:pt x="6189" y="4951"/>
                    <a:pt x="6210" y="5570"/>
                  </a:cubicBezTo>
                  <a:cubicBezTo>
                    <a:pt x="6236" y="6190"/>
                    <a:pt x="6244" y="6810"/>
                    <a:pt x="6223" y="7396"/>
                  </a:cubicBezTo>
                  <a:cubicBezTo>
                    <a:pt x="6210" y="7986"/>
                    <a:pt x="6151" y="8542"/>
                    <a:pt x="6078" y="9030"/>
                  </a:cubicBezTo>
                  <a:cubicBezTo>
                    <a:pt x="6011" y="9522"/>
                    <a:pt x="5909" y="9946"/>
                    <a:pt x="5832" y="10286"/>
                  </a:cubicBezTo>
                  <a:cubicBezTo>
                    <a:pt x="5752" y="10621"/>
                    <a:pt x="5692" y="10872"/>
                    <a:pt x="5667" y="11003"/>
                  </a:cubicBezTo>
                  <a:cubicBezTo>
                    <a:pt x="5663" y="11033"/>
                    <a:pt x="5654" y="11058"/>
                    <a:pt x="5650" y="11084"/>
                  </a:cubicBezTo>
                  <a:cubicBezTo>
                    <a:pt x="5650" y="10965"/>
                    <a:pt x="5650" y="10838"/>
                    <a:pt x="5646" y="10702"/>
                  </a:cubicBezTo>
                  <a:cubicBezTo>
                    <a:pt x="5637" y="9951"/>
                    <a:pt x="5612" y="8983"/>
                    <a:pt x="5573" y="8075"/>
                  </a:cubicBezTo>
                  <a:cubicBezTo>
                    <a:pt x="5518" y="6814"/>
                    <a:pt x="5442" y="5677"/>
                    <a:pt x="5412" y="5401"/>
                  </a:cubicBezTo>
                  <a:cubicBezTo>
                    <a:pt x="5387" y="5188"/>
                    <a:pt x="5374" y="5146"/>
                    <a:pt x="5357" y="5142"/>
                  </a:cubicBezTo>
                  <a:cubicBezTo>
                    <a:pt x="5344" y="5112"/>
                    <a:pt x="5331" y="5082"/>
                    <a:pt x="5310" y="5053"/>
                  </a:cubicBezTo>
                  <a:cubicBezTo>
                    <a:pt x="5247" y="4951"/>
                    <a:pt x="5128" y="4857"/>
                    <a:pt x="4975" y="4794"/>
                  </a:cubicBezTo>
                  <a:cubicBezTo>
                    <a:pt x="4818" y="4726"/>
                    <a:pt x="4631" y="4713"/>
                    <a:pt x="4444" y="4709"/>
                  </a:cubicBezTo>
                  <a:cubicBezTo>
                    <a:pt x="4396" y="4707"/>
                    <a:pt x="4346" y="4706"/>
                    <a:pt x="4295" y="4706"/>
                  </a:cubicBezTo>
                  <a:cubicBezTo>
                    <a:pt x="4244" y="4706"/>
                    <a:pt x="4192" y="4707"/>
                    <a:pt x="4139" y="4709"/>
                  </a:cubicBezTo>
                  <a:cubicBezTo>
                    <a:pt x="4045" y="4709"/>
                    <a:pt x="3952" y="4717"/>
                    <a:pt x="3863" y="4726"/>
                  </a:cubicBezTo>
                  <a:cubicBezTo>
                    <a:pt x="3663" y="4747"/>
                    <a:pt x="3464" y="4785"/>
                    <a:pt x="3286" y="4845"/>
                  </a:cubicBezTo>
                  <a:cubicBezTo>
                    <a:pt x="3107" y="4904"/>
                    <a:pt x="2938" y="4964"/>
                    <a:pt x="2798" y="5053"/>
                  </a:cubicBezTo>
                  <a:cubicBezTo>
                    <a:pt x="2653" y="5138"/>
                    <a:pt x="2551" y="5252"/>
                    <a:pt x="2492" y="5350"/>
                  </a:cubicBezTo>
                  <a:cubicBezTo>
                    <a:pt x="2437" y="5452"/>
                    <a:pt x="2416" y="5537"/>
                    <a:pt x="2407" y="5579"/>
                  </a:cubicBezTo>
                  <a:cubicBezTo>
                    <a:pt x="2403" y="5626"/>
                    <a:pt x="2399" y="5655"/>
                    <a:pt x="2399" y="5677"/>
                  </a:cubicBezTo>
                  <a:cubicBezTo>
                    <a:pt x="2390" y="5723"/>
                    <a:pt x="2382" y="5800"/>
                    <a:pt x="2369" y="5919"/>
                  </a:cubicBezTo>
                  <a:cubicBezTo>
                    <a:pt x="2360" y="6114"/>
                    <a:pt x="2348" y="6670"/>
                    <a:pt x="2462" y="7387"/>
                  </a:cubicBezTo>
                  <a:cubicBezTo>
                    <a:pt x="2573" y="8104"/>
                    <a:pt x="2793" y="8987"/>
                    <a:pt x="3095" y="9836"/>
                  </a:cubicBezTo>
                  <a:cubicBezTo>
                    <a:pt x="3243" y="10256"/>
                    <a:pt x="3409" y="10672"/>
                    <a:pt x="3579" y="11063"/>
                  </a:cubicBezTo>
                  <a:cubicBezTo>
                    <a:pt x="3583" y="11067"/>
                    <a:pt x="3583" y="11071"/>
                    <a:pt x="3587" y="11075"/>
                  </a:cubicBezTo>
                  <a:cubicBezTo>
                    <a:pt x="3706" y="11343"/>
                    <a:pt x="3825" y="11598"/>
                    <a:pt x="3952" y="11831"/>
                  </a:cubicBezTo>
                  <a:cubicBezTo>
                    <a:pt x="3778" y="11636"/>
                    <a:pt x="3579" y="11415"/>
                    <a:pt x="3354" y="11173"/>
                  </a:cubicBezTo>
                  <a:cubicBezTo>
                    <a:pt x="3311" y="11122"/>
                    <a:pt x="3264" y="11071"/>
                    <a:pt x="3218" y="11020"/>
                  </a:cubicBezTo>
                  <a:cubicBezTo>
                    <a:pt x="3209" y="11012"/>
                    <a:pt x="3205" y="11008"/>
                    <a:pt x="3201" y="11003"/>
                  </a:cubicBezTo>
                  <a:cubicBezTo>
                    <a:pt x="2938" y="10710"/>
                    <a:pt x="2653" y="10384"/>
                    <a:pt x="2399" y="10019"/>
                  </a:cubicBezTo>
                  <a:cubicBezTo>
                    <a:pt x="2246" y="9798"/>
                    <a:pt x="2118" y="9556"/>
                    <a:pt x="2012" y="9301"/>
                  </a:cubicBezTo>
                  <a:cubicBezTo>
                    <a:pt x="1906" y="9047"/>
                    <a:pt x="1817" y="8775"/>
                    <a:pt x="1753" y="8503"/>
                  </a:cubicBezTo>
                  <a:cubicBezTo>
                    <a:pt x="1626" y="7956"/>
                    <a:pt x="1579" y="7391"/>
                    <a:pt x="1588" y="6857"/>
                  </a:cubicBezTo>
                  <a:cubicBezTo>
                    <a:pt x="1596" y="6317"/>
                    <a:pt x="1652" y="5812"/>
                    <a:pt x="1719" y="5362"/>
                  </a:cubicBezTo>
                  <a:cubicBezTo>
                    <a:pt x="1749" y="5133"/>
                    <a:pt x="1787" y="4925"/>
                    <a:pt x="1821" y="4730"/>
                  </a:cubicBezTo>
                  <a:cubicBezTo>
                    <a:pt x="1834" y="4628"/>
                    <a:pt x="1843" y="4531"/>
                    <a:pt x="1838" y="4437"/>
                  </a:cubicBezTo>
                  <a:cubicBezTo>
                    <a:pt x="1830" y="4344"/>
                    <a:pt x="1804" y="4246"/>
                    <a:pt x="1749" y="4174"/>
                  </a:cubicBezTo>
                  <a:cubicBezTo>
                    <a:pt x="1698" y="4098"/>
                    <a:pt x="1618" y="4051"/>
                    <a:pt x="1541" y="4034"/>
                  </a:cubicBezTo>
                  <a:cubicBezTo>
                    <a:pt x="1512" y="4028"/>
                    <a:pt x="1483" y="4025"/>
                    <a:pt x="1456" y="4025"/>
                  </a:cubicBezTo>
                  <a:cubicBezTo>
                    <a:pt x="1409" y="4025"/>
                    <a:pt x="1367" y="4033"/>
                    <a:pt x="1329" y="4047"/>
                  </a:cubicBezTo>
                  <a:cubicBezTo>
                    <a:pt x="1210" y="4085"/>
                    <a:pt x="1134" y="4153"/>
                    <a:pt x="1096" y="4200"/>
                  </a:cubicBezTo>
                  <a:cubicBezTo>
                    <a:pt x="1032" y="4272"/>
                    <a:pt x="998" y="4340"/>
                    <a:pt x="968" y="4391"/>
                  </a:cubicBezTo>
                  <a:cubicBezTo>
                    <a:pt x="955" y="4416"/>
                    <a:pt x="947" y="4441"/>
                    <a:pt x="939" y="4463"/>
                  </a:cubicBezTo>
                  <a:cubicBezTo>
                    <a:pt x="900" y="4535"/>
                    <a:pt x="858" y="4645"/>
                    <a:pt x="811" y="4789"/>
                  </a:cubicBezTo>
                  <a:cubicBezTo>
                    <a:pt x="756" y="4976"/>
                    <a:pt x="705" y="5218"/>
                    <a:pt x="684" y="5498"/>
                  </a:cubicBezTo>
                  <a:cubicBezTo>
                    <a:pt x="658" y="5774"/>
                    <a:pt x="663" y="6093"/>
                    <a:pt x="692" y="6419"/>
                  </a:cubicBezTo>
                  <a:cubicBezTo>
                    <a:pt x="726" y="6746"/>
                    <a:pt x="777" y="7086"/>
                    <a:pt x="828" y="7430"/>
                  </a:cubicBezTo>
                  <a:cubicBezTo>
                    <a:pt x="883" y="7769"/>
                    <a:pt x="951" y="8109"/>
                    <a:pt x="1045" y="8427"/>
                  </a:cubicBezTo>
                  <a:cubicBezTo>
                    <a:pt x="1130" y="8745"/>
                    <a:pt x="1240" y="9038"/>
                    <a:pt x="1359" y="9293"/>
                  </a:cubicBezTo>
                  <a:cubicBezTo>
                    <a:pt x="1503" y="9598"/>
                    <a:pt x="1652" y="9845"/>
                    <a:pt x="1770" y="10019"/>
                  </a:cubicBezTo>
                  <a:cubicBezTo>
                    <a:pt x="1719" y="9968"/>
                    <a:pt x="1673" y="9929"/>
                    <a:pt x="1639" y="9904"/>
                  </a:cubicBezTo>
                  <a:lnTo>
                    <a:pt x="1639" y="9900"/>
                  </a:lnTo>
                  <a:cubicBezTo>
                    <a:pt x="1635" y="9900"/>
                    <a:pt x="1630" y="9895"/>
                    <a:pt x="1626" y="9891"/>
                  </a:cubicBezTo>
                  <a:cubicBezTo>
                    <a:pt x="1486" y="9777"/>
                    <a:pt x="1405" y="9717"/>
                    <a:pt x="1354" y="9683"/>
                  </a:cubicBezTo>
                  <a:cubicBezTo>
                    <a:pt x="1354" y="9683"/>
                    <a:pt x="1350" y="9679"/>
                    <a:pt x="1350" y="9679"/>
                  </a:cubicBezTo>
                  <a:cubicBezTo>
                    <a:pt x="1333" y="9662"/>
                    <a:pt x="1295" y="9628"/>
                    <a:pt x="1236" y="9607"/>
                  </a:cubicBezTo>
                  <a:cubicBezTo>
                    <a:pt x="1182" y="9584"/>
                    <a:pt x="1112" y="9568"/>
                    <a:pt x="1034" y="9568"/>
                  </a:cubicBezTo>
                  <a:cubicBezTo>
                    <a:pt x="1025" y="9568"/>
                    <a:pt x="1016" y="9568"/>
                    <a:pt x="1006" y="9569"/>
                  </a:cubicBezTo>
                  <a:cubicBezTo>
                    <a:pt x="913" y="9573"/>
                    <a:pt x="820" y="9590"/>
                    <a:pt x="718" y="9624"/>
                  </a:cubicBezTo>
                  <a:cubicBezTo>
                    <a:pt x="616" y="9658"/>
                    <a:pt x="518" y="9709"/>
                    <a:pt x="433" y="9781"/>
                  </a:cubicBezTo>
                  <a:cubicBezTo>
                    <a:pt x="349" y="9849"/>
                    <a:pt x="272" y="9929"/>
                    <a:pt x="213" y="10010"/>
                  </a:cubicBezTo>
                  <a:cubicBezTo>
                    <a:pt x="153" y="10095"/>
                    <a:pt x="98" y="10180"/>
                    <a:pt x="64" y="10265"/>
                  </a:cubicBezTo>
                  <a:cubicBezTo>
                    <a:pt x="0" y="10435"/>
                    <a:pt x="13" y="10570"/>
                    <a:pt x="22" y="10617"/>
                  </a:cubicBezTo>
                  <a:cubicBezTo>
                    <a:pt x="22" y="10630"/>
                    <a:pt x="26" y="10638"/>
                    <a:pt x="26" y="10647"/>
                  </a:cubicBezTo>
                  <a:cubicBezTo>
                    <a:pt x="39" y="10702"/>
                    <a:pt x="51" y="10778"/>
                    <a:pt x="85" y="10876"/>
                  </a:cubicBezTo>
                  <a:cubicBezTo>
                    <a:pt x="124" y="10991"/>
                    <a:pt x="208" y="11207"/>
                    <a:pt x="391" y="11457"/>
                  </a:cubicBezTo>
                  <a:cubicBezTo>
                    <a:pt x="573" y="11708"/>
                    <a:pt x="862" y="11984"/>
                    <a:pt x="1244" y="12217"/>
                  </a:cubicBezTo>
                  <a:cubicBezTo>
                    <a:pt x="1622" y="12451"/>
                    <a:pt x="2076" y="12654"/>
                    <a:pt x="2573" y="12820"/>
                  </a:cubicBezTo>
                  <a:cubicBezTo>
                    <a:pt x="2628" y="12841"/>
                    <a:pt x="2683" y="12858"/>
                    <a:pt x="2738" y="12875"/>
                  </a:cubicBezTo>
                  <a:cubicBezTo>
                    <a:pt x="3188" y="13015"/>
                    <a:pt x="3668" y="13121"/>
                    <a:pt x="4152" y="13176"/>
                  </a:cubicBezTo>
                  <a:cubicBezTo>
                    <a:pt x="4219" y="13185"/>
                    <a:pt x="4292" y="13193"/>
                    <a:pt x="4359" y="13198"/>
                  </a:cubicBezTo>
                  <a:cubicBezTo>
                    <a:pt x="4393" y="13202"/>
                    <a:pt x="4427" y="13206"/>
                    <a:pt x="4466" y="13206"/>
                  </a:cubicBezTo>
                  <a:cubicBezTo>
                    <a:pt x="4504" y="13206"/>
                    <a:pt x="4555" y="13202"/>
                    <a:pt x="4601" y="13168"/>
                  </a:cubicBezTo>
                  <a:cubicBezTo>
                    <a:pt x="4610" y="13159"/>
                    <a:pt x="4623" y="13147"/>
                    <a:pt x="4627" y="13138"/>
                  </a:cubicBezTo>
                  <a:lnTo>
                    <a:pt x="4640" y="13121"/>
                  </a:lnTo>
                  <a:cubicBezTo>
                    <a:pt x="4644" y="13117"/>
                    <a:pt x="4648" y="13109"/>
                    <a:pt x="4648" y="13100"/>
                  </a:cubicBezTo>
                  <a:cubicBezTo>
                    <a:pt x="4661" y="13075"/>
                    <a:pt x="4661" y="13045"/>
                    <a:pt x="4661" y="13019"/>
                  </a:cubicBezTo>
                  <a:cubicBezTo>
                    <a:pt x="4657" y="13007"/>
                    <a:pt x="4652" y="12994"/>
                    <a:pt x="4652" y="12985"/>
                  </a:cubicBezTo>
                  <a:cubicBezTo>
                    <a:pt x="4652" y="12981"/>
                    <a:pt x="4652" y="12973"/>
                    <a:pt x="4652" y="12968"/>
                  </a:cubicBezTo>
                  <a:cubicBezTo>
                    <a:pt x="4652" y="12960"/>
                    <a:pt x="4652" y="12947"/>
                    <a:pt x="4648" y="12934"/>
                  </a:cubicBezTo>
                  <a:cubicBezTo>
                    <a:pt x="4644" y="12879"/>
                    <a:pt x="4618" y="12773"/>
                    <a:pt x="4529" y="12603"/>
                  </a:cubicBezTo>
                  <a:cubicBezTo>
                    <a:pt x="4529" y="12603"/>
                    <a:pt x="4525" y="12599"/>
                    <a:pt x="4525" y="12595"/>
                  </a:cubicBezTo>
                  <a:lnTo>
                    <a:pt x="4525" y="12595"/>
                  </a:lnTo>
                  <a:cubicBezTo>
                    <a:pt x="4584" y="12650"/>
                    <a:pt x="4644" y="12701"/>
                    <a:pt x="4703" y="12743"/>
                  </a:cubicBezTo>
                  <a:cubicBezTo>
                    <a:pt x="4741" y="12769"/>
                    <a:pt x="4775" y="12794"/>
                    <a:pt x="4814" y="12811"/>
                  </a:cubicBezTo>
                  <a:cubicBezTo>
                    <a:pt x="4924" y="12879"/>
                    <a:pt x="5026" y="12930"/>
                    <a:pt x="5119" y="12951"/>
                  </a:cubicBezTo>
                  <a:cubicBezTo>
                    <a:pt x="5156" y="12961"/>
                    <a:pt x="5191" y="12966"/>
                    <a:pt x="5224" y="12966"/>
                  </a:cubicBezTo>
                  <a:cubicBezTo>
                    <a:pt x="5275" y="12966"/>
                    <a:pt x="5319" y="12956"/>
                    <a:pt x="5353" y="12943"/>
                  </a:cubicBezTo>
                  <a:cubicBezTo>
                    <a:pt x="5374" y="12934"/>
                    <a:pt x="5395" y="12922"/>
                    <a:pt x="5416" y="12909"/>
                  </a:cubicBezTo>
                  <a:cubicBezTo>
                    <a:pt x="5455" y="12875"/>
                    <a:pt x="5476" y="12841"/>
                    <a:pt x="5493" y="12811"/>
                  </a:cubicBezTo>
                  <a:cubicBezTo>
                    <a:pt x="5497" y="12794"/>
                    <a:pt x="5501" y="12777"/>
                    <a:pt x="5505" y="12765"/>
                  </a:cubicBezTo>
                  <a:cubicBezTo>
                    <a:pt x="5527" y="12807"/>
                    <a:pt x="5548" y="12833"/>
                    <a:pt x="5565" y="12854"/>
                  </a:cubicBezTo>
                  <a:cubicBezTo>
                    <a:pt x="5596" y="12888"/>
                    <a:pt x="5613" y="12898"/>
                    <a:pt x="5621" y="12898"/>
                  </a:cubicBezTo>
                  <a:cubicBezTo>
                    <a:pt x="5622" y="12898"/>
                    <a:pt x="5624" y="12897"/>
                    <a:pt x="5624" y="12896"/>
                  </a:cubicBezTo>
                  <a:cubicBezTo>
                    <a:pt x="5624" y="12892"/>
                    <a:pt x="5624" y="12892"/>
                    <a:pt x="5624" y="12892"/>
                  </a:cubicBezTo>
                  <a:cubicBezTo>
                    <a:pt x="5658" y="12913"/>
                    <a:pt x="5709" y="12930"/>
                    <a:pt x="5777" y="12943"/>
                  </a:cubicBezTo>
                  <a:cubicBezTo>
                    <a:pt x="5797" y="12945"/>
                    <a:pt x="5819" y="12947"/>
                    <a:pt x="5842" y="12947"/>
                  </a:cubicBezTo>
                  <a:cubicBezTo>
                    <a:pt x="5905" y="12947"/>
                    <a:pt x="5981" y="12937"/>
                    <a:pt x="6061" y="12909"/>
                  </a:cubicBezTo>
                  <a:cubicBezTo>
                    <a:pt x="6138" y="12884"/>
                    <a:pt x="6240" y="12828"/>
                    <a:pt x="6354" y="12743"/>
                  </a:cubicBezTo>
                  <a:cubicBezTo>
                    <a:pt x="6410" y="12705"/>
                    <a:pt x="6469" y="12654"/>
                    <a:pt x="6537" y="12599"/>
                  </a:cubicBezTo>
                  <a:cubicBezTo>
                    <a:pt x="6601" y="12548"/>
                    <a:pt x="6673" y="12489"/>
                    <a:pt x="6745" y="12421"/>
                  </a:cubicBezTo>
                  <a:cubicBezTo>
                    <a:pt x="7038" y="12162"/>
                    <a:pt x="7377" y="11801"/>
                    <a:pt x="7713" y="11347"/>
                  </a:cubicBezTo>
                  <a:cubicBezTo>
                    <a:pt x="8044" y="10893"/>
                    <a:pt x="8370" y="10345"/>
                    <a:pt x="8668" y="9751"/>
                  </a:cubicBezTo>
                  <a:cubicBezTo>
                    <a:pt x="8969" y="9161"/>
                    <a:pt x="9245" y="8520"/>
                    <a:pt x="9516" y="7875"/>
                  </a:cubicBezTo>
                  <a:cubicBezTo>
                    <a:pt x="9784" y="7230"/>
                    <a:pt x="10034" y="6581"/>
                    <a:pt x="10268" y="5957"/>
                  </a:cubicBezTo>
                  <a:cubicBezTo>
                    <a:pt x="10378" y="5651"/>
                    <a:pt x="10501" y="5341"/>
                    <a:pt x="10544" y="5023"/>
                  </a:cubicBezTo>
                  <a:cubicBezTo>
                    <a:pt x="10565" y="4866"/>
                    <a:pt x="10565" y="4705"/>
                    <a:pt x="10527" y="4552"/>
                  </a:cubicBezTo>
                  <a:cubicBezTo>
                    <a:pt x="10493" y="4399"/>
                    <a:pt x="10420" y="4255"/>
                    <a:pt x="10323" y="4144"/>
                  </a:cubicBezTo>
                  <a:cubicBezTo>
                    <a:pt x="10221" y="4034"/>
                    <a:pt x="10102" y="3949"/>
                    <a:pt x="9988" y="3885"/>
                  </a:cubicBezTo>
                  <a:cubicBezTo>
                    <a:pt x="9869" y="3818"/>
                    <a:pt x="9750" y="3771"/>
                    <a:pt x="9635" y="3728"/>
                  </a:cubicBezTo>
                  <a:cubicBezTo>
                    <a:pt x="9495" y="3677"/>
                    <a:pt x="9364" y="3635"/>
                    <a:pt x="9236" y="3601"/>
                  </a:cubicBezTo>
                  <a:cubicBezTo>
                    <a:pt x="9151" y="3580"/>
                    <a:pt x="9071" y="3559"/>
                    <a:pt x="8994" y="3546"/>
                  </a:cubicBezTo>
                  <a:cubicBezTo>
                    <a:pt x="8803" y="3508"/>
                    <a:pt x="8634" y="3491"/>
                    <a:pt x="8489" y="3486"/>
                  </a:cubicBezTo>
                  <a:cubicBezTo>
                    <a:pt x="8474" y="3486"/>
                    <a:pt x="8460" y="3486"/>
                    <a:pt x="8445" y="3486"/>
                  </a:cubicBezTo>
                  <a:cubicBezTo>
                    <a:pt x="8325" y="3486"/>
                    <a:pt x="8227" y="3501"/>
                    <a:pt x="8162" y="3512"/>
                  </a:cubicBezTo>
                  <a:cubicBezTo>
                    <a:pt x="7938" y="3554"/>
                    <a:pt x="7823" y="3635"/>
                    <a:pt x="7776" y="3686"/>
                  </a:cubicBezTo>
                  <a:cubicBezTo>
                    <a:pt x="7772" y="3694"/>
                    <a:pt x="7768" y="3699"/>
                    <a:pt x="7763" y="3703"/>
                  </a:cubicBezTo>
                  <a:cubicBezTo>
                    <a:pt x="7755" y="3707"/>
                    <a:pt x="7747" y="3711"/>
                    <a:pt x="7721" y="3737"/>
                  </a:cubicBezTo>
                  <a:cubicBezTo>
                    <a:pt x="7687" y="3771"/>
                    <a:pt x="7628" y="3847"/>
                    <a:pt x="7564" y="4004"/>
                  </a:cubicBezTo>
                  <a:cubicBezTo>
                    <a:pt x="7526" y="4098"/>
                    <a:pt x="7466" y="4284"/>
                    <a:pt x="7441" y="4539"/>
                  </a:cubicBezTo>
                  <a:cubicBezTo>
                    <a:pt x="7411" y="4794"/>
                    <a:pt x="7415" y="5116"/>
                    <a:pt x="7415" y="5481"/>
                  </a:cubicBezTo>
                  <a:cubicBezTo>
                    <a:pt x="7407" y="6207"/>
                    <a:pt x="7377" y="7120"/>
                    <a:pt x="7178" y="8024"/>
                  </a:cubicBezTo>
                  <a:cubicBezTo>
                    <a:pt x="7084" y="8474"/>
                    <a:pt x="6927" y="8915"/>
                    <a:pt x="6770" y="9344"/>
                  </a:cubicBezTo>
                  <a:cubicBezTo>
                    <a:pt x="6609" y="9768"/>
                    <a:pt x="6443" y="10176"/>
                    <a:pt x="6286" y="10545"/>
                  </a:cubicBezTo>
                  <a:cubicBezTo>
                    <a:pt x="6248" y="10638"/>
                    <a:pt x="6210" y="10727"/>
                    <a:pt x="6172" y="10812"/>
                  </a:cubicBezTo>
                  <a:cubicBezTo>
                    <a:pt x="6176" y="10787"/>
                    <a:pt x="6180" y="10757"/>
                    <a:pt x="6189" y="10727"/>
                  </a:cubicBezTo>
                  <a:cubicBezTo>
                    <a:pt x="6214" y="10600"/>
                    <a:pt x="6265" y="10358"/>
                    <a:pt x="6350" y="10027"/>
                  </a:cubicBezTo>
                  <a:cubicBezTo>
                    <a:pt x="6435" y="9696"/>
                    <a:pt x="6554" y="9284"/>
                    <a:pt x="6673" y="8809"/>
                  </a:cubicBezTo>
                  <a:cubicBezTo>
                    <a:pt x="6787" y="8329"/>
                    <a:pt x="6902" y="7782"/>
                    <a:pt x="6915" y="7196"/>
                  </a:cubicBezTo>
                  <a:cubicBezTo>
                    <a:pt x="6940" y="6610"/>
                    <a:pt x="6889" y="5999"/>
                    <a:pt x="6842" y="5392"/>
                  </a:cubicBezTo>
                  <a:cubicBezTo>
                    <a:pt x="6821" y="5087"/>
                    <a:pt x="6796" y="4785"/>
                    <a:pt x="6787" y="4484"/>
                  </a:cubicBezTo>
                  <a:cubicBezTo>
                    <a:pt x="6775" y="4187"/>
                    <a:pt x="6775" y="3890"/>
                    <a:pt x="6792" y="3605"/>
                  </a:cubicBezTo>
                  <a:cubicBezTo>
                    <a:pt x="6800" y="3461"/>
                    <a:pt x="6817" y="3317"/>
                    <a:pt x="6834" y="3181"/>
                  </a:cubicBezTo>
                  <a:cubicBezTo>
                    <a:pt x="6842" y="3113"/>
                    <a:pt x="6855" y="3045"/>
                    <a:pt x="6864" y="2977"/>
                  </a:cubicBezTo>
                  <a:cubicBezTo>
                    <a:pt x="6876" y="2909"/>
                    <a:pt x="6889" y="2841"/>
                    <a:pt x="6902" y="2778"/>
                  </a:cubicBezTo>
                  <a:cubicBezTo>
                    <a:pt x="6957" y="2514"/>
                    <a:pt x="7029" y="2264"/>
                    <a:pt x="7093" y="2026"/>
                  </a:cubicBezTo>
                  <a:cubicBezTo>
                    <a:pt x="7152" y="1789"/>
                    <a:pt x="7203" y="1560"/>
                    <a:pt x="7233" y="1347"/>
                  </a:cubicBezTo>
                  <a:cubicBezTo>
                    <a:pt x="7263" y="1135"/>
                    <a:pt x="7271" y="936"/>
                    <a:pt x="7254" y="762"/>
                  </a:cubicBezTo>
                  <a:cubicBezTo>
                    <a:pt x="7254" y="719"/>
                    <a:pt x="7246" y="677"/>
                    <a:pt x="7241" y="638"/>
                  </a:cubicBezTo>
                  <a:cubicBezTo>
                    <a:pt x="7233" y="596"/>
                    <a:pt x="7229" y="558"/>
                    <a:pt x="7220" y="524"/>
                  </a:cubicBezTo>
                  <a:cubicBezTo>
                    <a:pt x="7203" y="447"/>
                    <a:pt x="7186" y="380"/>
                    <a:pt x="7165" y="320"/>
                  </a:cubicBezTo>
                  <a:cubicBezTo>
                    <a:pt x="7123" y="201"/>
                    <a:pt x="7050" y="112"/>
                    <a:pt x="6991" y="70"/>
                  </a:cubicBezTo>
                  <a:cubicBezTo>
                    <a:pt x="6898" y="10"/>
                    <a:pt x="6813" y="2"/>
                    <a:pt x="6749" y="2"/>
                  </a:cubicBezTo>
                  <a:cubicBezTo>
                    <a:pt x="6741" y="1"/>
                    <a:pt x="6733" y="1"/>
                    <a:pt x="67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9"/>
            <p:cNvSpPr/>
            <p:nvPr/>
          </p:nvSpPr>
          <p:spPr>
            <a:xfrm>
              <a:off x="7335289" y="4565809"/>
              <a:ext cx="115080" cy="92101"/>
            </a:xfrm>
            <a:custGeom>
              <a:avLst/>
              <a:gdLst/>
              <a:ahLst/>
              <a:cxnLst/>
              <a:rect l="l" t="t" r="r" b="b"/>
              <a:pathLst>
                <a:path w="616" h="493" extrusionOk="0">
                  <a:moveTo>
                    <a:pt x="616" y="1"/>
                  </a:moveTo>
                  <a:lnTo>
                    <a:pt x="616" y="1"/>
                  </a:lnTo>
                  <a:cubicBezTo>
                    <a:pt x="599" y="9"/>
                    <a:pt x="577" y="17"/>
                    <a:pt x="552" y="30"/>
                  </a:cubicBezTo>
                  <a:cubicBezTo>
                    <a:pt x="471" y="64"/>
                    <a:pt x="378" y="119"/>
                    <a:pt x="289" y="187"/>
                  </a:cubicBezTo>
                  <a:cubicBezTo>
                    <a:pt x="200" y="255"/>
                    <a:pt x="123" y="336"/>
                    <a:pt x="64" y="404"/>
                  </a:cubicBezTo>
                  <a:cubicBezTo>
                    <a:pt x="38" y="438"/>
                    <a:pt x="17" y="467"/>
                    <a:pt x="0" y="493"/>
                  </a:cubicBezTo>
                  <a:cubicBezTo>
                    <a:pt x="4" y="489"/>
                    <a:pt x="13" y="484"/>
                    <a:pt x="21" y="484"/>
                  </a:cubicBezTo>
                  <a:cubicBezTo>
                    <a:pt x="127" y="433"/>
                    <a:pt x="255" y="357"/>
                    <a:pt x="374" y="272"/>
                  </a:cubicBezTo>
                  <a:cubicBezTo>
                    <a:pt x="480" y="192"/>
                    <a:pt x="573" y="94"/>
                    <a:pt x="61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9"/>
            <p:cNvSpPr/>
            <p:nvPr/>
          </p:nvSpPr>
          <p:spPr>
            <a:xfrm>
              <a:off x="7374895" y="4589535"/>
              <a:ext cx="698697" cy="535419"/>
            </a:xfrm>
            <a:custGeom>
              <a:avLst/>
              <a:gdLst/>
              <a:ahLst/>
              <a:cxnLst/>
              <a:rect l="l" t="t" r="r" b="b"/>
              <a:pathLst>
                <a:path w="3740" h="2866" extrusionOk="0">
                  <a:moveTo>
                    <a:pt x="463" y="1"/>
                  </a:moveTo>
                  <a:cubicBezTo>
                    <a:pt x="408" y="90"/>
                    <a:pt x="327" y="175"/>
                    <a:pt x="238" y="239"/>
                  </a:cubicBezTo>
                  <a:cubicBezTo>
                    <a:pt x="162" y="298"/>
                    <a:pt x="77" y="349"/>
                    <a:pt x="0" y="387"/>
                  </a:cubicBezTo>
                  <a:cubicBezTo>
                    <a:pt x="17" y="404"/>
                    <a:pt x="43" y="434"/>
                    <a:pt x="102" y="506"/>
                  </a:cubicBezTo>
                  <a:cubicBezTo>
                    <a:pt x="166" y="587"/>
                    <a:pt x="348" y="820"/>
                    <a:pt x="637" y="1087"/>
                  </a:cubicBezTo>
                  <a:cubicBezTo>
                    <a:pt x="921" y="1359"/>
                    <a:pt x="1312" y="1652"/>
                    <a:pt x="1732" y="1898"/>
                  </a:cubicBezTo>
                  <a:cubicBezTo>
                    <a:pt x="2152" y="2149"/>
                    <a:pt x="2594" y="2361"/>
                    <a:pt x="2954" y="2522"/>
                  </a:cubicBezTo>
                  <a:cubicBezTo>
                    <a:pt x="3315" y="2679"/>
                    <a:pt x="3587" y="2798"/>
                    <a:pt x="3685" y="2840"/>
                  </a:cubicBezTo>
                  <a:cubicBezTo>
                    <a:pt x="3706" y="2849"/>
                    <a:pt x="3723" y="2857"/>
                    <a:pt x="3740" y="2866"/>
                  </a:cubicBezTo>
                  <a:cubicBezTo>
                    <a:pt x="3731" y="2857"/>
                    <a:pt x="3723" y="2849"/>
                    <a:pt x="3710" y="2840"/>
                  </a:cubicBezTo>
                  <a:cubicBezTo>
                    <a:pt x="3634" y="2772"/>
                    <a:pt x="3417" y="2586"/>
                    <a:pt x="3137" y="2340"/>
                  </a:cubicBezTo>
                  <a:cubicBezTo>
                    <a:pt x="2848" y="2089"/>
                    <a:pt x="2492" y="1783"/>
                    <a:pt x="2135" y="1478"/>
                  </a:cubicBezTo>
                  <a:cubicBezTo>
                    <a:pt x="1422" y="862"/>
                    <a:pt x="713" y="243"/>
                    <a:pt x="565" y="103"/>
                  </a:cubicBezTo>
                  <a:cubicBezTo>
                    <a:pt x="505" y="48"/>
                    <a:pt x="480" y="18"/>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9"/>
            <p:cNvSpPr/>
            <p:nvPr/>
          </p:nvSpPr>
          <p:spPr>
            <a:xfrm>
              <a:off x="7268595" y="4492577"/>
              <a:ext cx="831898" cy="636487"/>
            </a:xfrm>
            <a:custGeom>
              <a:avLst/>
              <a:gdLst/>
              <a:ahLst/>
              <a:cxnLst/>
              <a:rect l="l" t="t" r="r" b="b"/>
              <a:pathLst>
                <a:path w="4453" h="3407" extrusionOk="0">
                  <a:moveTo>
                    <a:pt x="968" y="0"/>
                  </a:moveTo>
                  <a:cubicBezTo>
                    <a:pt x="953" y="0"/>
                    <a:pt x="938" y="1"/>
                    <a:pt x="922" y="2"/>
                  </a:cubicBezTo>
                  <a:cubicBezTo>
                    <a:pt x="850" y="6"/>
                    <a:pt x="756" y="28"/>
                    <a:pt x="671" y="57"/>
                  </a:cubicBezTo>
                  <a:cubicBezTo>
                    <a:pt x="582" y="87"/>
                    <a:pt x="497" y="134"/>
                    <a:pt x="421" y="197"/>
                  </a:cubicBezTo>
                  <a:cubicBezTo>
                    <a:pt x="344" y="257"/>
                    <a:pt x="277" y="329"/>
                    <a:pt x="217" y="405"/>
                  </a:cubicBezTo>
                  <a:cubicBezTo>
                    <a:pt x="162" y="482"/>
                    <a:pt x="111" y="558"/>
                    <a:pt x="81" y="626"/>
                  </a:cubicBezTo>
                  <a:cubicBezTo>
                    <a:pt x="18" y="770"/>
                    <a:pt x="18" y="893"/>
                    <a:pt x="9" y="936"/>
                  </a:cubicBezTo>
                  <a:cubicBezTo>
                    <a:pt x="5" y="957"/>
                    <a:pt x="5" y="970"/>
                    <a:pt x="1" y="978"/>
                  </a:cubicBezTo>
                  <a:cubicBezTo>
                    <a:pt x="18" y="1029"/>
                    <a:pt x="39" y="1089"/>
                    <a:pt x="69" y="1169"/>
                  </a:cubicBezTo>
                  <a:cubicBezTo>
                    <a:pt x="111" y="1275"/>
                    <a:pt x="196" y="1479"/>
                    <a:pt x="378" y="1717"/>
                  </a:cubicBezTo>
                  <a:cubicBezTo>
                    <a:pt x="557" y="1954"/>
                    <a:pt x="837" y="2218"/>
                    <a:pt x="1206" y="2443"/>
                  </a:cubicBezTo>
                  <a:cubicBezTo>
                    <a:pt x="1575" y="2668"/>
                    <a:pt x="2025" y="2867"/>
                    <a:pt x="2513" y="3028"/>
                  </a:cubicBezTo>
                  <a:cubicBezTo>
                    <a:pt x="3001" y="3194"/>
                    <a:pt x="3532" y="3317"/>
                    <a:pt x="4071" y="3381"/>
                  </a:cubicBezTo>
                  <a:cubicBezTo>
                    <a:pt x="4109" y="3385"/>
                    <a:pt x="4152" y="3389"/>
                    <a:pt x="4190" y="3393"/>
                  </a:cubicBezTo>
                  <a:cubicBezTo>
                    <a:pt x="4067" y="3347"/>
                    <a:pt x="3812" y="3245"/>
                    <a:pt x="3498" y="3109"/>
                  </a:cubicBezTo>
                  <a:cubicBezTo>
                    <a:pt x="3133" y="2952"/>
                    <a:pt x="2687" y="2744"/>
                    <a:pt x="2263" y="2489"/>
                  </a:cubicBezTo>
                  <a:cubicBezTo>
                    <a:pt x="1838" y="2239"/>
                    <a:pt x="1444" y="1942"/>
                    <a:pt x="1159" y="1662"/>
                  </a:cubicBezTo>
                  <a:cubicBezTo>
                    <a:pt x="871" y="1390"/>
                    <a:pt x="692" y="1148"/>
                    <a:pt x="633" y="1059"/>
                  </a:cubicBezTo>
                  <a:cubicBezTo>
                    <a:pt x="578" y="974"/>
                    <a:pt x="557" y="936"/>
                    <a:pt x="548" y="919"/>
                  </a:cubicBezTo>
                  <a:cubicBezTo>
                    <a:pt x="506" y="940"/>
                    <a:pt x="463" y="961"/>
                    <a:pt x="425" y="974"/>
                  </a:cubicBezTo>
                  <a:cubicBezTo>
                    <a:pt x="306" y="1025"/>
                    <a:pt x="213" y="1046"/>
                    <a:pt x="179" y="1046"/>
                  </a:cubicBezTo>
                  <a:cubicBezTo>
                    <a:pt x="170" y="1047"/>
                    <a:pt x="163" y="1047"/>
                    <a:pt x="156" y="1047"/>
                  </a:cubicBezTo>
                  <a:cubicBezTo>
                    <a:pt x="125" y="1047"/>
                    <a:pt x="119" y="1039"/>
                    <a:pt x="115" y="1025"/>
                  </a:cubicBezTo>
                  <a:cubicBezTo>
                    <a:pt x="111" y="1012"/>
                    <a:pt x="115" y="995"/>
                    <a:pt x="158" y="974"/>
                  </a:cubicBezTo>
                  <a:cubicBezTo>
                    <a:pt x="170" y="966"/>
                    <a:pt x="200" y="953"/>
                    <a:pt x="243" y="936"/>
                  </a:cubicBezTo>
                  <a:cubicBezTo>
                    <a:pt x="238" y="927"/>
                    <a:pt x="238" y="919"/>
                    <a:pt x="243" y="906"/>
                  </a:cubicBezTo>
                  <a:cubicBezTo>
                    <a:pt x="247" y="881"/>
                    <a:pt x="277" y="813"/>
                    <a:pt x="332" y="732"/>
                  </a:cubicBezTo>
                  <a:cubicBezTo>
                    <a:pt x="391" y="651"/>
                    <a:pt x="472" y="562"/>
                    <a:pt x="569" y="486"/>
                  </a:cubicBezTo>
                  <a:cubicBezTo>
                    <a:pt x="667" y="409"/>
                    <a:pt x="773" y="354"/>
                    <a:pt x="866" y="320"/>
                  </a:cubicBezTo>
                  <a:cubicBezTo>
                    <a:pt x="926" y="299"/>
                    <a:pt x="973" y="286"/>
                    <a:pt x="1011" y="278"/>
                  </a:cubicBezTo>
                  <a:cubicBezTo>
                    <a:pt x="1019" y="218"/>
                    <a:pt x="1015" y="168"/>
                    <a:pt x="1015" y="151"/>
                  </a:cubicBezTo>
                  <a:cubicBezTo>
                    <a:pt x="1011" y="104"/>
                    <a:pt x="1015" y="91"/>
                    <a:pt x="1028" y="87"/>
                  </a:cubicBezTo>
                  <a:cubicBezTo>
                    <a:pt x="1032" y="84"/>
                    <a:pt x="1036" y="83"/>
                    <a:pt x="1041" y="83"/>
                  </a:cubicBezTo>
                  <a:cubicBezTo>
                    <a:pt x="1054" y="83"/>
                    <a:pt x="1069" y="92"/>
                    <a:pt x="1087" y="125"/>
                  </a:cubicBezTo>
                  <a:cubicBezTo>
                    <a:pt x="1100" y="151"/>
                    <a:pt x="1121" y="218"/>
                    <a:pt x="1108" y="308"/>
                  </a:cubicBezTo>
                  <a:cubicBezTo>
                    <a:pt x="1108" y="312"/>
                    <a:pt x="1108" y="312"/>
                    <a:pt x="1108" y="312"/>
                  </a:cubicBezTo>
                  <a:cubicBezTo>
                    <a:pt x="1108" y="342"/>
                    <a:pt x="1100" y="371"/>
                    <a:pt x="1091" y="401"/>
                  </a:cubicBezTo>
                  <a:cubicBezTo>
                    <a:pt x="1079" y="435"/>
                    <a:pt x="1066" y="465"/>
                    <a:pt x="1049" y="499"/>
                  </a:cubicBezTo>
                  <a:cubicBezTo>
                    <a:pt x="1066" y="507"/>
                    <a:pt x="1100" y="533"/>
                    <a:pt x="1168" y="584"/>
                  </a:cubicBezTo>
                  <a:cubicBezTo>
                    <a:pt x="1325" y="707"/>
                    <a:pt x="2042" y="1318"/>
                    <a:pt x="2755" y="1933"/>
                  </a:cubicBezTo>
                  <a:cubicBezTo>
                    <a:pt x="3112" y="2239"/>
                    <a:pt x="3468" y="2549"/>
                    <a:pt x="3748" y="2799"/>
                  </a:cubicBezTo>
                  <a:cubicBezTo>
                    <a:pt x="4033" y="3050"/>
                    <a:pt x="4241" y="3249"/>
                    <a:pt x="4313" y="3321"/>
                  </a:cubicBezTo>
                  <a:cubicBezTo>
                    <a:pt x="4351" y="3359"/>
                    <a:pt x="4377" y="3385"/>
                    <a:pt x="4394" y="3406"/>
                  </a:cubicBezTo>
                  <a:cubicBezTo>
                    <a:pt x="4411" y="3406"/>
                    <a:pt x="4428" y="3402"/>
                    <a:pt x="4436" y="3398"/>
                  </a:cubicBezTo>
                  <a:cubicBezTo>
                    <a:pt x="4436" y="3393"/>
                    <a:pt x="4440" y="3393"/>
                    <a:pt x="4440" y="3389"/>
                  </a:cubicBezTo>
                  <a:cubicBezTo>
                    <a:pt x="4440" y="3389"/>
                    <a:pt x="4449" y="3381"/>
                    <a:pt x="4449" y="3381"/>
                  </a:cubicBezTo>
                  <a:cubicBezTo>
                    <a:pt x="4449" y="3381"/>
                    <a:pt x="4453" y="3372"/>
                    <a:pt x="4449" y="3364"/>
                  </a:cubicBezTo>
                  <a:cubicBezTo>
                    <a:pt x="4449" y="3347"/>
                    <a:pt x="4440" y="3321"/>
                    <a:pt x="4423" y="3296"/>
                  </a:cubicBezTo>
                  <a:cubicBezTo>
                    <a:pt x="4411" y="3274"/>
                    <a:pt x="4389" y="3253"/>
                    <a:pt x="4368" y="3228"/>
                  </a:cubicBezTo>
                  <a:lnTo>
                    <a:pt x="4296" y="3156"/>
                  </a:lnTo>
                  <a:cubicBezTo>
                    <a:pt x="4109" y="2965"/>
                    <a:pt x="3922" y="2774"/>
                    <a:pt x="3740" y="2587"/>
                  </a:cubicBezTo>
                  <a:cubicBezTo>
                    <a:pt x="3379" y="2213"/>
                    <a:pt x="3035" y="1861"/>
                    <a:pt x="2730" y="1543"/>
                  </a:cubicBezTo>
                  <a:cubicBezTo>
                    <a:pt x="2428" y="1229"/>
                    <a:pt x="2161" y="949"/>
                    <a:pt x="1953" y="728"/>
                  </a:cubicBezTo>
                  <a:cubicBezTo>
                    <a:pt x="1741" y="511"/>
                    <a:pt x="1575" y="359"/>
                    <a:pt x="1490" y="278"/>
                  </a:cubicBezTo>
                  <a:cubicBezTo>
                    <a:pt x="1397" y="193"/>
                    <a:pt x="1333" y="129"/>
                    <a:pt x="1291" y="87"/>
                  </a:cubicBezTo>
                  <a:cubicBezTo>
                    <a:pt x="1288" y="88"/>
                    <a:pt x="1285" y="88"/>
                    <a:pt x="1281" y="88"/>
                  </a:cubicBezTo>
                  <a:cubicBezTo>
                    <a:pt x="1268" y="88"/>
                    <a:pt x="1248" y="81"/>
                    <a:pt x="1215" y="61"/>
                  </a:cubicBezTo>
                  <a:cubicBezTo>
                    <a:pt x="1184" y="46"/>
                    <a:pt x="1099" y="0"/>
                    <a:pt x="9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9"/>
            <p:cNvSpPr/>
            <p:nvPr/>
          </p:nvSpPr>
          <p:spPr>
            <a:xfrm>
              <a:off x="7396192" y="3453686"/>
              <a:ext cx="709907" cy="1632411"/>
            </a:xfrm>
            <a:custGeom>
              <a:avLst/>
              <a:gdLst/>
              <a:ahLst/>
              <a:cxnLst/>
              <a:rect l="l" t="t" r="r" b="b"/>
              <a:pathLst>
                <a:path w="3800" h="8738" extrusionOk="0">
                  <a:moveTo>
                    <a:pt x="674" y="0"/>
                  </a:moveTo>
                  <a:cubicBezTo>
                    <a:pt x="645" y="0"/>
                    <a:pt x="616" y="5"/>
                    <a:pt x="591" y="11"/>
                  </a:cubicBezTo>
                  <a:cubicBezTo>
                    <a:pt x="578" y="16"/>
                    <a:pt x="570" y="20"/>
                    <a:pt x="561" y="24"/>
                  </a:cubicBezTo>
                  <a:cubicBezTo>
                    <a:pt x="476" y="50"/>
                    <a:pt x="421" y="96"/>
                    <a:pt x="383" y="134"/>
                  </a:cubicBezTo>
                  <a:cubicBezTo>
                    <a:pt x="353" y="164"/>
                    <a:pt x="328" y="194"/>
                    <a:pt x="307" y="224"/>
                  </a:cubicBezTo>
                  <a:cubicBezTo>
                    <a:pt x="302" y="236"/>
                    <a:pt x="294" y="245"/>
                    <a:pt x="290" y="258"/>
                  </a:cubicBezTo>
                  <a:lnTo>
                    <a:pt x="290" y="262"/>
                  </a:lnTo>
                  <a:cubicBezTo>
                    <a:pt x="281" y="279"/>
                    <a:pt x="273" y="296"/>
                    <a:pt x="268" y="317"/>
                  </a:cubicBezTo>
                  <a:cubicBezTo>
                    <a:pt x="239" y="385"/>
                    <a:pt x="188" y="512"/>
                    <a:pt x="137" y="695"/>
                  </a:cubicBezTo>
                  <a:cubicBezTo>
                    <a:pt x="86" y="877"/>
                    <a:pt x="39" y="1111"/>
                    <a:pt x="22" y="1387"/>
                  </a:cubicBezTo>
                  <a:cubicBezTo>
                    <a:pt x="1" y="1658"/>
                    <a:pt x="9" y="1964"/>
                    <a:pt x="39" y="2286"/>
                  </a:cubicBezTo>
                  <a:cubicBezTo>
                    <a:pt x="73" y="2609"/>
                    <a:pt x="124" y="2948"/>
                    <a:pt x="175" y="3288"/>
                  </a:cubicBezTo>
                  <a:cubicBezTo>
                    <a:pt x="230" y="3628"/>
                    <a:pt x="298" y="3963"/>
                    <a:pt x="383" y="4273"/>
                  </a:cubicBezTo>
                  <a:cubicBezTo>
                    <a:pt x="468" y="4587"/>
                    <a:pt x="574" y="4875"/>
                    <a:pt x="684" y="5126"/>
                  </a:cubicBezTo>
                  <a:cubicBezTo>
                    <a:pt x="909" y="5627"/>
                    <a:pt x="1155" y="5966"/>
                    <a:pt x="1232" y="6089"/>
                  </a:cubicBezTo>
                  <a:cubicBezTo>
                    <a:pt x="1257" y="6123"/>
                    <a:pt x="1274" y="6149"/>
                    <a:pt x="1291" y="6174"/>
                  </a:cubicBezTo>
                  <a:cubicBezTo>
                    <a:pt x="1304" y="6187"/>
                    <a:pt x="1321" y="6200"/>
                    <a:pt x="1334" y="6217"/>
                  </a:cubicBezTo>
                  <a:cubicBezTo>
                    <a:pt x="1550" y="6433"/>
                    <a:pt x="1818" y="6709"/>
                    <a:pt x="2123" y="7023"/>
                  </a:cubicBezTo>
                  <a:cubicBezTo>
                    <a:pt x="2429" y="7337"/>
                    <a:pt x="2773" y="7689"/>
                    <a:pt x="3138" y="8059"/>
                  </a:cubicBezTo>
                  <a:cubicBezTo>
                    <a:pt x="3320" y="8245"/>
                    <a:pt x="3507" y="8432"/>
                    <a:pt x="3694" y="8627"/>
                  </a:cubicBezTo>
                  <a:lnTo>
                    <a:pt x="3766" y="8700"/>
                  </a:lnTo>
                  <a:cubicBezTo>
                    <a:pt x="3778" y="8708"/>
                    <a:pt x="3787" y="8721"/>
                    <a:pt x="3800" y="8738"/>
                  </a:cubicBezTo>
                  <a:cubicBezTo>
                    <a:pt x="3778" y="8683"/>
                    <a:pt x="3745" y="8619"/>
                    <a:pt x="3694" y="8534"/>
                  </a:cubicBezTo>
                  <a:cubicBezTo>
                    <a:pt x="3634" y="8432"/>
                    <a:pt x="3503" y="8241"/>
                    <a:pt x="3295" y="8004"/>
                  </a:cubicBezTo>
                  <a:cubicBezTo>
                    <a:pt x="3133" y="7808"/>
                    <a:pt x="2917" y="7579"/>
                    <a:pt x="2675" y="7320"/>
                  </a:cubicBezTo>
                  <a:cubicBezTo>
                    <a:pt x="2620" y="7261"/>
                    <a:pt x="2565" y="7201"/>
                    <a:pt x="2505" y="7138"/>
                  </a:cubicBezTo>
                  <a:cubicBezTo>
                    <a:pt x="2200" y="6802"/>
                    <a:pt x="1847" y="6425"/>
                    <a:pt x="1533" y="5975"/>
                  </a:cubicBezTo>
                  <a:cubicBezTo>
                    <a:pt x="1376" y="5750"/>
                    <a:pt x="1240" y="5499"/>
                    <a:pt x="1130" y="5240"/>
                  </a:cubicBezTo>
                  <a:cubicBezTo>
                    <a:pt x="1020" y="4977"/>
                    <a:pt x="930" y="4701"/>
                    <a:pt x="867" y="4426"/>
                  </a:cubicBezTo>
                  <a:cubicBezTo>
                    <a:pt x="731" y="3865"/>
                    <a:pt x="684" y="3288"/>
                    <a:pt x="697" y="2745"/>
                  </a:cubicBezTo>
                  <a:cubicBezTo>
                    <a:pt x="706" y="2201"/>
                    <a:pt x="765" y="1688"/>
                    <a:pt x="833" y="1238"/>
                  </a:cubicBezTo>
                  <a:cubicBezTo>
                    <a:pt x="871" y="1009"/>
                    <a:pt x="909" y="797"/>
                    <a:pt x="943" y="606"/>
                  </a:cubicBezTo>
                  <a:cubicBezTo>
                    <a:pt x="977" y="419"/>
                    <a:pt x="977" y="236"/>
                    <a:pt x="905" y="117"/>
                  </a:cubicBezTo>
                  <a:cubicBezTo>
                    <a:pt x="867" y="62"/>
                    <a:pt x="812" y="24"/>
                    <a:pt x="752" y="11"/>
                  </a:cubicBezTo>
                  <a:cubicBezTo>
                    <a:pt x="727" y="3"/>
                    <a:pt x="700" y="0"/>
                    <a:pt x="674" y="0"/>
                  </a:cubicBezTo>
                  <a:close/>
                </a:path>
              </a:pathLst>
            </a:custGeom>
            <a:solidFill>
              <a:srgbClr val="AC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9"/>
            <p:cNvSpPr/>
            <p:nvPr/>
          </p:nvSpPr>
          <p:spPr>
            <a:xfrm>
              <a:off x="7820454" y="3688702"/>
              <a:ext cx="315722" cy="66694"/>
            </a:xfrm>
            <a:custGeom>
              <a:avLst/>
              <a:gdLst/>
              <a:ahLst/>
              <a:cxnLst/>
              <a:rect l="l" t="t" r="r" b="b"/>
              <a:pathLst>
                <a:path w="1690" h="357" extrusionOk="0">
                  <a:moveTo>
                    <a:pt x="1311" y="0"/>
                  </a:moveTo>
                  <a:cubicBezTo>
                    <a:pt x="1165" y="0"/>
                    <a:pt x="991" y="13"/>
                    <a:pt x="824" y="39"/>
                  </a:cubicBezTo>
                  <a:cubicBezTo>
                    <a:pt x="629" y="69"/>
                    <a:pt x="438" y="120"/>
                    <a:pt x="289" y="175"/>
                  </a:cubicBezTo>
                  <a:cubicBezTo>
                    <a:pt x="149" y="226"/>
                    <a:pt x="43" y="269"/>
                    <a:pt x="1" y="290"/>
                  </a:cubicBezTo>
                  <a:cubicBezTo>
                    <a:pt x="60" y="303"/>
                    <a:pt x="137" y="320"/>
                    <a:pt x="221" y="332"/>
                  </a:cubicBezTo>
                  <a:cubicBezTo>
                    <a:pt x="321" y="347"/>
                    <a:pt x="435" y="357"/>
                    <a:pt x="554" y="357"/>
                  </a:cubicBezTo>
                  <a:cubicBezTo>
                    <a:pt x="673" y="357"/>
                    <a:pt x="799" y="347"/>
                    <a:pt x="922" y="324"/>
                  </a:cubicBezTo>
                  <a:cubicBezTo>
                    <a:pt x="1172" y="281"/>
                    <a:pt x="1410" y="188"/>
                    <a:pt x="1584" y="86"/>
                  </a:cubicBezTo>
                  <a:cubicBezTo>
                    <a:pt x="1622" y="65"/>
                    <a:pt x="1660" y="39"/>
                    <a:pt x="1690" y="18"/>
                  </a:cubicBezTo>
                  <a:cubicBezTo>
                    <a:pt x="1648" y="18"/>
                    <a:pt x="1529" y="5"/>
                    <a:pt x="1372" y="1"/>
                  </a:cubicBezTo>
                  <a:cubicBezTo>
                    <a:pt x="1352" y="1"/>
                    <a:pt x="1332" y="0"/>
                    <a:pt x="131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9"/>
            <p:cNvSpPr/>
            <p:nvPr/>
          </p:nvSpPr>
          <p:spPr>
            <a:xfrm>
              <a:off x="7829982" y="3767352"/>
              <a:ext cx="379987" cy="1320426"/>
            </a:xfrm>
            <a:custGeom>
              <a:avLst/>
              <a:gdLst/>
              <a:ahLst/>
              <a:cxnLst/>
              <a:rect l="l" t="t" r="r" b="b"/>
              <a:pathLst>
                <a:path w="2034" h="7068" extrusionOk="0">
                  <a:moveTo>
                    <a:pt x="52" y="0"/>
                  </a:moveTo>
                  <a:cubicBezTo>
                    <a:pt x="47" y="5"/>
                    <a:pt x="47" y="13"/>
                    <a:pt x="47" y="26"/>
                  </a:cubicBezTo>
                  <a:cubicBezTo>
                    <a:pt x="43" y="64"/>
                    <a:pt x="30" y="128"/>
                    <a:pt x="18" y="247"/>
                  </a:cubicBezTo>
                  <a:cubicBezTo>
                    <a:pt x="9" y="323"/>
                    <a:pt x="1" y="480"/>
                    <a:pt x="22" y="684"/>
                  </a:cubicBezTo>
                  <a:cubicBezTo>
                    <a:pt x="39" y="892"/>
                    <a:pt x="90" y="1155"/>
                    <a:pt x="162" y="1448"/>
                  </a:cubicBezTo>
                  <a:cubicBezTo>
                    <a:pt x="238" y="1745"/>
                    <a:pt x="319" y="2076"/>
                    <a:pt x="387" y="2432"/>
                  </a:cubicBezTo>
                  <a:cubicBezTo>
                    <a:pt x="455" y="2785"/>
                    <a:pt x="518" y="3158"/>
                    <a:pt x="582" y="3532"/>
                  </a:cubicBezTo>
                  <a:cubicBezTo>
                    <a:pt x="646" y="3905"/>
                    <a:pt x="714" y="4279"/>
                    <a:pt x="790" y="4627"/>
                  </a:cubicBezTo>
                  <a:cubicBezTo>
                    <a:pt x="867" y="4979"/>
                    <a:pt x="960" y="5306"/>
                    <a:pt x="1058" y="5595"/>
                  </a:cubicBezTo>
                  <a:cubicBezTo>
                    <a:pt x="1249" y="6168"/>
                    <a:pt x="1473" y="6571"/>
                    <a:pt x="1554" y="6711"/>
                  </a:cubicBezTo>
                  <a:cubicBezTo>
                    <a:pt x="1584" y="6762"/>
                    <a:pt x="1605" y="6800"/>
                    <a:pt x="1622" y="6834"/>
                  </a:cubicBezTo>
                  <a:cubicBezTo>
                    <a:pt x="1669" y="6868"/>
                    <a:pt x="1720" y="6906"/>
                    <a:pt x="1762" y="6932"/>
                  </a:cubicBezTo>
                  <a:cubicBezTo>
                    <a:pt x="1864" y="6995"/>
                    <a:pt x="1953" y="7042"/>
                    <a:pt x="2034" y="7067"/>
                  </a:cubicBezTo>
                  <a:cubicBezTo>
                    <a:pt x="2008" y="7029"/>
                    <a:pt x="1974" y="6974"/>
                    <a:pt x="1923" y="6881"/>
                  </a:cubicBezTo>
                  <a:cubicBezTo>
                    <a:pt x="1847" y="6736"/>
                    <a:pt x="1647" y="6316"/>
                    <a:pt x="1495" y="5722"/>
                  </a:cubicBezTo>
                  <a:cubicBezTo>
                    <a:pt x="1333" y="5128"/>
                    <a:pt x="1232" y="4372"/>
                    <a:pt x="1172" y="3617"/>
                  </a:cubicBezTo>
                  <a:cubicBezTo>
                    <a:pt x="1113" y="2857"/>
                    <a:pt x="1074" y="2101"/>
                    <a:pt x="998" y="1499"/>
                  </a:cubicBezTo>
                  <a:cubicBezTo>
                    <a:pt x="930" y="892"/>
                    <a:pt x="837" y="442"/>
                    <a:pt x="799" y="285"/>
                  </a:cubicBezTo>
                  <a:cubicBezTo>
                    <a:pt x="765" y="140"/>
                    <a:pt x="752" y="73"/>
                    <a:pt x="748" y="43"/>
                  </a:cubicBezTo>
                  <a:cubicBezTo>
                    <a:pt x="675" y="50"/>
                    <a:pt x="603" y="53"/>
                    <a:pt x="533" y="53"/>
                  </a:cubicBezTo>
                  <a:cubicBezTo>
                    <a:pt x="397" y="53"/>
                    <a:pt x="268" y="41"/>
                    <a:pt x="153" y="22"/>
                  </a:cubicBezTo>
                  <a:cubicBezTo>
                    <a:pt x="120" y="13"/>
                    <a:pt x="81" y="9"/>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9"/>
            <p:cNvSpPr/>
            <p:nvPr/>
          </p:nvSpPr>
          <p:spPr>
            <a:xfrm>
              <a:off x="7974391" y="3719714"/>
              <a:ext cx="280787" cy="1371801"/>
            </a:xfrm>
            <a:custGeom>
              <a:avLst/>
              <a:gdLst/>
              <a:ahLst/>
              <a:cxnLst/>
              <a:rect l="l" t="t" r="r" b="b"/>
              <a:pathLst>
                <a:path w="1503" h="7343" extrusionOk="0">
                  <a:moveTo>
                    <a:pt x="836" y="1"/>
                  </a:moveTo>
                  <a:lnTo>
                    <a:pt x="836" y="1"/>
                  </a:lnTo>
                  <a:cubicBezTo>
                    <a:pt x="828" y="5"/>
                    <a:pt x="824" y="9"/>
                    <a:pt x="819" y="13"/>
                  </a:cubicBezTo>
                  <a:cubicBezTo>
                    <a:pt x="726" y="73"/>
                    <a:pt x="620" y="124"/>
                    <a:pt x="501" y="171"/>
                  </a:cubicBezTo>
                  <a:cubicBezTo>
                    <a:pt x="382" y="217"/>
                    <a:pt x="255" y="251"/>
                    <a:pt x="123" y="277"/>
                  </a:cubicBezTo>
                  <a:cubicBezTo>
                    <a:pt x="81" y="285"/>
                    <a:pt x="43" y="289"/>
                    <a:pt x="0" y="294"/>
                  </a:cubicBezTo>
                  <a:cubicBezTo>
                    <a:pt x="13" y="323"/>
                    <a:pt x="34" y="387"/>
                    <a:pt x="77" y="523"/>
                  </a:cubicBezTo>
                  <a:cubicBezTo>
                    <a:pt x="119" y="680"/>
                    <a:pt x="225" y="1134"/>
                    <a:pt x="301" y="1741"/>
                  </a:cubicBezTo>
                  <a:cubicBezTo>
                    <a:pt x="378" y="2344"/>
                    <a:pt x="420" y="3103"/>
                    <a:pt x="480" y="3859"/>
                  </a:cubicBezTo>
                  <a:cubicBezTo>
                    <a:pt x="539" y="4614"/>
                    <a:pt x="637" y="5366"/>
                    <a:pt x="790" y="5951"/>
                  </a:cubicBezTo>
                  <a:cubicBezTo>
                    <a:pt x="938" y="6541"/>
                    <a:pt x="1129" y="6962"/>
                    <a:pt x="1197" y="7110"/>
                  </a:cubicBezTo>
                  <a:cubicBezTo>
                    <a:pt x="1252" y="7229"/>
                    <a:pt x="1282" y="7293"/>
                    <a:pt x="1295" y="7331"/>
                  </a:cubicBezTo>
                  <a:cubicBezTo>
                    <a:pt x="1326" y="7339"/>
                    <a:pt x="1355" y="7342"/>
                    <a:pt x="1381" y="7342"/>
                  </a:cubicBezTo>
                  <a:cubicBezTo>
                    <a:pt x="1410" y="7342"/>
                    <a:pt x="1436" y="7338"/>
                    <a:pt x="1456" y="7331"/>
                  </a:cubicBezTo>
                  <a:cubicBezTo>
                    <a:pt x="1473" y="7327"/>
                    <a:pt x="1486" y="7318"/>
                    <a:pt x="1503" y="7310"/>
                  </a:cubicBezTo>
                  <a:cubicBezTo>
                    <a:pt x="1490" y="7276"/>
                    <a:pt x="1473" y="7203"/>
                    <a:pt x="1443" y="7059"/>
                  </a:cubicBezTo>
                  <a:cubicBezTo>
                    <a:pt x="1414" y="6898"/>
                    <a:pt x="1333" y="6435"/>
                    <a:pt x="1265" y="5820"/>
                  </a:cubicBezTo>
                  <a:cubicBezTo>
                    <a:pt x="1231" y="5510"/>
                    <a:pt x="1201" y="5166"/>
                    <a:pt x="1176" y="4797"/>
                  </a:cubicBezTo>
                  <a:cubicBezTo>
                    <a:pt x="1155" y="4432"/>
                    <a:pt x="1142" y="4046"/>
                    <a:pt x="1138" y="3659"/>
                  </a:cubicBezTo>
                  <a:cubicBezTo>
                    <a:pt x="1125" y="2891"/>
                    <a:pt x="1116" y="2119"/>
                    <a:pt x="1053" y="1503"/>
                  </a:cubicBezTo>
                  <a:cubicBezTo>
                    <a:pt x="998" y="888"/>
                    <a:pt x="904" y="429"/>
                    <a:pt x="874" y="268"/>
                  </a:cubicBezTo>
                  <a:cubicBezTo>
                    <a:pt x="841" y="86"/>
                    <a:pt x="832" y="22"/>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9"/>
            <p:cNvSpPr/>
            <p:nvPr/>
          </p:nvSpPr>
          <p:spPr>
            <a:xfrm>
              <a:off x="7709484" y="3586326"/>
              <a:ext cx="586233" cy="1496595"/>
            </a:xfrm>
            <a:custGeom>
              <a:avLst/>
              <a:gdLst/>
              <a:ahLst/>
              <a:cxnLst/>
              <a:rect l="l" t="t" r="r" b="b"/>
              <a:pathLst>
                <a:path w="3138" h="8011" extrusionOk="0">
                  <a:moveTo>
                    <a:pt x="1864" y="0"/>
                  </a:moveTo>
                  <a:cubicBezTo>
                    <a:pt x="1721" y="0"/>
                    <a:pt x="1573" y="6"/>
                    <a:pt x="1427" y="19"/>
                  </a:cubicBezTo>
                  <a:cubicBezTo>
                    <a:pt x="1236" y="40"/>
                    <a:pt x="1049" y="78"/>
                    <a:pt x="875" y="133"/>
                  </a:cubicBezTo>
                  <a:cubicBezTo>
                    <a:pt x="697" y="188"/>
                    <a:pt x="535" y="244"/>
                    <a:pt x="404" y="320"/>
                  </a:cubicBezTo>
                  <a:cubicBezTo>
                    <a:pt x="276" y="392"/>
                    <a:pt x="183" y="486"/>
                    <a:pt x="128" y="575"/>
                  </a:cubicBezTo>
                  <a:cubicBezTo>
                    <a:pt x="73" y="660"/>
                    <a:pt x="47" y="736"/>
                    <a:pt x="34" y="770"/>
                  </a:cubicBezTo>
                  <a:cubicBezTo>
                    <a:pt x="17" y="817"/>
                    <a:pt x="9" y="846"/>
                    <a:pt x="1" y="868"/>
                  </a:cubicBezTo>
                  <a:cubicBezTo>
                    <a:pt x="1" y="914"/>
                    <a:pt x="1" y="986"/>
                    <a:pt x="1" y="1093"/>
                  </a:cubicBezTo>
                  <a:cubicBezTo>
                    <a:pt x="1" y="1283"/>
                    <a:pt x="1" y="1827"/>
                    <a:pt x="119" y="2540"/>
                  </a:cubicBezTo>
                  <a:cubicBezTo>
                    <a:pt x="238" y="3249"/>
                    <a:pt x="459" y="4119"/>
                    <a:pt x="760" y="4963"/>
                  </a:cubicBezTo>
                  <a:cubicBezTo>
                    <a:pt x="909" y="5388"/>
                    <a:pt x="1070" y="5808"/>
                    <a:pt x="1244" y="6199"/>
                  </a:cubicBezTo>
                  <a:cubicBezTo>
                    <a:pt x="1418" y="6585"/>
                    <a:pt x="1584" y="6954"/>
                    <a:pt x="1783" y="7251"/>
                  </a:cubicBezTo>
                  <a:cubicBezTo>
                    <a:pt x="1898" y="7425"/>
                    <a:pt x="2021" y="7574"/>
                    <a:pt x="2148" y="7693"/>
                  </a:cubicBezTo>
                  <a:cubicBezTo>
                    <a:pt x="2051" y="7544"/>
                    <a:pt x="1826" y="7149"/>
                    <a:pt x="1635" y="6589"/>
                  </a:cubicBezTo>
                  <a:cubicBezTo>
                    <a:pt x="1533" y="6300"/>
                    <a:pt x="1439" y="5974"/>
                    <a:pt x="1359" y="5621"/>
                  </a:cubicBezTo>
                  <a:cubicBezTo>
                    <a:pt x="1278" y="5269"/>
                    <a:pt x="1210" y="4895"/>
                    <a:pt x="1146" y="4522"/>
                  </a:cubicBezTo>
                  <a:cubicBezTo>
                    <a:pt x="1083" y="4148"/>
                    <a:pt x="1019" y="3775"/>
                    <a:pt x="955" y="3418"/>
                  </a:cubicBezTo>
                  <a:cubicBezTo>
                    <a:pt x="888" y="3066"/>
                    <a:pt x="811" y="2735"/>
                    <a:pt x="739" y="2442"/>
                  </a:cubicBezTo>
                  <a:cubicBezTo>
                    <a:pt x="667" y="2145"/>
                    <a:pt x="616" y="1878"/>
                    <a:pt x="603" y="1665"/>
                  </a:cubicBezTo>
                  <a:cubicBezTo>
                    <a:pt x="582" y="1453"/>
                    <a:pt x="599" y="1292"/>
                    <a:pt x="612" y="1211"/>
                  </a:cubicBezTo>
                  <a:cubicBezTo>
                    <a:pt x="629" y="1088"/>
                    <a:pt x="654" y="1020"/>
                    <a:pt x="667" y="986"/>
                  </a:cubicBezTo>
                  <a:cubicBezTo>
                    <a:pt x="671" y="978"/>
                    <a:pt x="671" y="969"/>
                    <a:pt x="675" y="965"/>
                  </a:cubicBezTo>
                  <a:cubicBezTo>
                    <a:pt x="531" y="927"/>
                    <a:pt x="429" y="880"/>
                    <a:pt x="391" y="863"/>
                  </a:cubicBezTo>
                  <a:cubicBezTo>
                    <a:pt x="315" y="821"/>
                    <a:pt x="315" y="804"/>
                    <a:pt x="319" y="791"/>
                  </a:cubicBezTo>
                  <a:cubicBezTo>
                    <a:pt x="321" y="784"/>
                    <a:pt x="329" y="777"/>
                    <a:pt x="350" y="777"/>
                  </a:cubicBezTo>
                  <a:cubicBezTo>
                    <a:pt x="365" y="777"/>
                    <a:pt x="386" y="780"/>
                    <a:pt x="416" y="787"/>
                  </a:cubicBezTo>
                  <a:cubicBezTo>
                    <a:pt x="438" y="791"/>
                    <a:pt x="467" y="804"/>
                    <a:pt x="506" y="812"/>
                  </a:cubicBezTo>
                  <a:cubicBezTo>
                    <a:pt x="510" y="804"/>
                    <a:pt x="523" y="791"/>
                    <a:pt x="548" y="770"/>
                  </a:cubicBezTo>
                  <a:cubicBezTo>
                    <a:pt x="582" y="744"/>
                    <a:pt x="688" y="681"/>
                    <a:pt x="841" y="621"/>
                  </a:cubicBezTo>
                  <a:cubicBezTo>
                    <a:pt x="994" y="558"/>
                    <a:pt x="1193" y="498"/>
                    <a:pt x="1397" y="469"/>
                  </a:cubicBezTo>
                  <a:cubicBezTo>
                    <a:pt x="1540" y="444"/>
                    <a:pt x="1688" y="435"/>
                    <a:pt x="1820" y="435"/>
                  </a:cubicBezTo>
                  <a:cubicBezTo>
                    <a:pt x="1871" y="435"/>
                    <a:pt x="1920" y="436"/>
                    <a:pt x="1966" y="439"/>
                  </a:cubicBezTo>
                  <a:cubicBezTo>
                    <a:pt x="2131" y="452"/>
                    <a:pt x="2254" y="477"/>
                    <a:pt x="2297" y="490"/>
                  </a:cubicBezTo>
                  <a:cubicBezTo>
                    <a:pt x="2322" y="498"/>
                    <a:pt x="2339" y="507"/>
                    <a:pt x="2352" y="515"/>
                  </a:cubicBezTo>
                  <a:cubicBezTo>
                    <a:pt x="2360" y="507"/>
                    <a:pt x="2373" y="494"/>
                    <a:pt x="2382" y="486"/>
                  </a:cubicBezTo>
                  <a:cubicBezTo>
                    <a:pt x="2428" y="439"/>
                    <a:pt x="2450" y="396"/>
                    <a:pt x="2462" y="375"/>
                  </a:cubicBezTo>
                  <a:cubicBezTo>
                    <a:pt x="2492" y="307"/>
                    <a:pt x="2496" y="290"/>
                    <a:pt x="2513" y="290"/>
                  </a:cubicBezTo>
                  <a:cubicBezTo>
                    <a:pt x="2522" y="290"/>
                    <a:pt x="2526" y="295"/>
                    <a:pt x="2534" y="312"/>
                  </a:cubicBezTo>
                  <a:cubicBezTo>
                    <a:pt x="2539" y="324"/>
                    <a:pt x="2543" y="354"/>
                    <a:pt x="2534" y="401"/>
                  </a:cubicBezTo>
                  <a:cubicBezTo>
                    <a:pt x="2530" y="430"/>
                    <a:pt x="2505" y="490"/>
                    <a:pt x="2454" y="549"/>
                  </a:cubicBezTo>
                  <a:cubicBezTo>
                    <a:pt x="2411" y="604"/>
                    <a:pt x="2343" y="660"/>
                    <a:pt x="2263" y="711"/>
                  </a:cubicBezTo>
                  <a:cubicBezTo>
                    <a:pt x="2276" y="723"/>
                    <a:pt x="2297" y="774"/>
                    <a:pt x="2343" y="965"/>
                  </a:cubicBezTo>
                  <a:cubicBezTo>
                    <a:pt x="2382" y="1126"/>
                    <a:pt x="2479" y="1589"/>
                    <a:pt x="2543" y="2205"/>
                  </a:cubicBezTo>
                  <a:cubicBezTo>
                    <a:pt x="2611" y="2824"/>
                    <a:pt x="2624" y="3597"/>
                    <a:pt x="2636" y="4369"/>
                  </a:cubicBezTo>
                  <a:cubicBezTo>
                    <a:pt x="2641" y="4751"/>
                    <a:pt x="2653" y="5137"/>
                    <a:pt x="2674" y="5502"/>
                  </a:cubicBezTo>
                  <a:cubicBezTo>
                    <a:pt x="2696" y="5867"/>
                    <a:pt x="2725" y="6211"/>
                    <a:pt x="2755" y="6521"/>
                  </a:cubicBezTo>
                  <a:cubicBezTo>
                    <a:pt x="2819" y="7137"/>
                    <a:pt x="2891" y="7599"/>
                    <a:pt x="2912" y="7760"/>
                  </a:cubicBezTo>
                  <a:cubicBezTo>
                    <a:pt x="2929" y="7896"/>
                    <a:pt x="2938" y="7968"/>
                    <a:pt x="2942" y="8011"/>
                  </a:cubicBezTo>
                  <a:cubicBezTo>
                    <a:pt x="2963" y="7990"/>
                    <a:pt x="2980" y="7973"/>
                    <a:pt x="2989" y="7951"/>
                  </a:cubicBezTo>
                  <a:cubicBezTo>
                    <a:pt x="3010" y="7917"/>
                    <a:pt x="3014" y="7888"/>
                    <a:pt x="3018" y="7871"/>
                  </a:cubicBezTo>
                  <a:cubicBezTo>
                    <a:pt x="3014" y="7828"/>
                    <a:pt x="3010" y="7816"/>
                    <a:pt x="3018" y="7811"/>
                  </a:cubicBezTo>
                  <a:cubicBezTo>
                    <a:pt x="3018" y="7809"/>
                    <a:pt x="3019" y="7808"/>
                    <a:pt x="3021" y="7808"/>
                  </a:cubicBezTo>
                  <a:cubicBezTo>
                    <a:pt x="3023" y="7808"/>
                    <a:pt x="3025" y="7809"/>
                    <a:pt x="3027" y="7811"/>
                  </a:cubicBezTo>
                  <a:cubicBezTo>
                    <a:pt x="3023" y="7782"/>
                    <a:pt x="3023" y="7752"/>
                    <a:pt x="3027" y="7718"/>
                  </a:cubicBezTo>
                  <a:cubicBezTo>
                    <a:pt x="3031" y="7659"/>
                    <a:pt x="3048" y="7574"/>
                    <a:pt x="3112" y="7425"/>
                  </a:cubicBezTo>
                  <a:lnTo>
                    <a:pt x="3120" y="7412"/>
                  </a:lnTo>
                  <a:cubicBezTo>
                    <a:pt x="3124" y="7400"/>
                    <a:pt x="3133" y="7383"/>
                    <a:pt x="3137" y="7366"/>
                  </a:cubicBezTo>
                  <a:cubicBezTo>
                    <a:pt x="3133" y="7323"/>
                    <a:pt x="3129" y="7260"/>
                    <a:pt x="3120" y="7158"/>
                  </a:cubicBezTo>
                  <a:cubicBezTo>
                    <a:pt x="3116" y="7069"/>
                    <a:pt x="3112" y="6895"/>
                    <a:pt x="3103" y="6640"/>
                  </a:cubicBezTo>
                  <a:cubicBezTo>
                    <a:pt x="3086" y="5889"/>
                    <a:pt x="3052" y="4513"/>
                    <a:pt x="3001" y="3257"/>
                  </a:cubicBezTo>
                  <a:cubicBezTo>
                    <a:pt x="2955" y="2022"/>
                    <a:pt x="2891" y="902"/>
                    <a:pt x="2887" y="600"/>
                  </a:cubicBezTo>
                  <a:cubicBezTo>
                    <a:pt x="2878" y="583"/>
                    <a:pt x="2874" y="549"/>
                    <a:pt x="2861" y="473"/>
                  </a:cubicBezTo>
                  <a:cubicBezTo>
                    <a:pt x="2853" y="435"/>
                    <a:pt x="2840" y="362"/>
                    <a:pt x="2785" y="282"/>
                  </a:cubicBezTo>
                  <a:cubicBezTo>
                    <a:pt x="2730" y="205"/>
                    <a:pt x="2624" y="121"/>
                    <a:pt x="2488" y="70"/>
                  </a:cubicBezTo>
                  <a:cubicBezTo>
                    <a:pt x="2352" y="14"/>
                    <a:pt x="2182" y="6"/>
                    <a:pt x="1995" y="2"/>
                  </a:cubicBezTo>
                  <a:cubicBezTo>
                    <a:pt x="1952" y="1"/>
                    <a:pt x="1908" y="0"/>
                    <a:pt x="1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9"/>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896" y="64"/>
                    <a:pt x="858" y="85"/>
                    <a:pt x="815" y="119"/>
                  </a:cubicBezTo>
                  <a:cubicBezTo>
                    <a:pt x="769" y="157"/>
                    <a:pt x="701" y="225"/>
                    <a:pt x="650" y="327"/>
                  </a:cubicBezTo>
                  <a:cubicBezTo>
                    <a:pt x="595" y="433"/>
                    <a:pt x="561" y="573"/>
                    <a:pt x="544" y="739"/>
                  </a:cubicBezTo>
                  <a:cubicBezTo>
                    <a:pt x="527" y="909"/>
                    <a:pt x="531" y="1108"/>
                    <a:pt x="527" y="1320"/>
                  </a:cubicBezTo>
                  <a:cubicBezTo>
                    <a:pt x="523" y="1537"/>
                    <a:pt x="527" y="1770"/>
                    <a:pt x="527" y="2016"/>
                  </a:cubicBezTo>
                  <a:cubicBezTo>
                    <a:pt x="540" y="2517"/>
                    <a:pt x="561" y="3073"/>
                    <a:pt x="595" y="3663"/>
                  </a:cubicBezTo>
                  <a:cubicBezTo>
                    <a:pt x="624" y="4253"/>
                    <a:pt x="663" y="4873"/>
                    <a:pt x="688" y="5492"/>
                  </a:cubicBezTo>
                  <a:cubicBezTo>
                    <a:pt x="709" y="6116"/>
                    <a:pt x="718" y="6740"/>
                    <a:pt x="697" y="7330"/>
                  </a:cubicBezTo>
                  <a:cubicBezTo>
                    <a:pt x="680" y="7925"/>
                    <a:pt x="620" y="8485"/>
                    <a:pt x="544" y="8977"/>
                  </a:cubicBezTo>
                  <a:cubicBezTo>
                    <a:pt x="472" y="9478"/>
                    <a:pt x="366" y="9902"/>
                    <a:pt x="281" y="10238"/>
                  </a:cubicBezTo>
                  <a:cubicBezTo>
                    <a:pt x="196" y="10577"/>
                    <a:pt x="132" y="10823"/>
                    <a:pt x="98" y="10951"/>
                  </a:cubicBezTo>
                  <a:cubicBezTo>
                    <a:pt x="85" y="11002"/>
                    <a:pt x="77" y="11044"/>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9"/>
            <p:cNvSpPr/>
            <p:nvPr/>
          </p:nvSpPr>
          <p:spPr>
            <a:xfrm>
              <a:off x="8770420" y="3461906"/>
              <a:ext cx="328425" cy="127970"/>
            </a:xfrm>
            <a:custGeom>
              <a:avLst/>
              <a:gdLst/>
              <a:ahLst/>
              <a:cxnLst/>
              <a:rect l="l" t="t" r="r" b="b"/>
              <a:pathLst>
                <a:path w="1758" h="685" extrusionOk="0">
                  <a:moveTo>
                    <a:pt x="365" y="1"/>
                  </a:moveTo>
                  <a:cubicBezTo>
                    <a:pt x="211" y="1"/>
                    <a:pt x="98" y="18"/>
                    <a:pt x="51" y="18"/>
                  </a:cubicBezTo>
                  <a:cubicBezTo>
                    <a:pt x="41" y="20"/>
                    <a:pt x="31" y="21"/>
                    <a:pt x="23" y="21"/>
                  </a:cubicBezTo>
                  <a:cubicBezTo>
                    <a:pt x="14" y="21"/>
                    <a:pt x="7" y="20"/>
                    <a:pt x="1" y="18"/>
                  </a:cubicBezTo>
                  <a:lnTo>
                    <a:pt x="1" y="18"/>
                  </a:lnTo>
                  <a:cubicBezTo>
                    <a:pt x="51" y="78"/>
                    <a:pt x="111" y="137"/>
                    <a:pt x="183" y="205"/>
                  </a:cubicBezTo>
                  <a:cubicBezTo>
                    <a:pt x="361" y="362"/>
                    <a:pt x="616" y="523"/>
                    <a:pt x="900" y="604"/>
                  </a:cubicBezTo>
                  <a:cubicBezTo>
                    <a:pt x="1064" y="654"/>
                    <a:pt x="1238" y="684"/>
                    <a:pt x="1397" y="684"/>
                  </a:cubicBezTo>
                  <a:cubicBezTo>
                    <a:pt x="1510" y="684"/>
                    <a:pt x="1614" y="669"/>
                    <a:pt x="1703" y="634"/>
                  </a:cubicBezTo>
                  <a:cubicBezTo>
                    <a:pt x="1724" y="625"/>
                    <a:pt x="1741" y="617"/>
                    <a:pt x="1758" y="608"/>
                  </a:cubicBezTo>
                  <a:cubicBezTo>
                    <a:pt x="1745" y="566"/>
                    <a:pt x="1707" y="447"/>
                    <a:pt x="1571" y="349"/>
                  </a:cubicBezTo>
                  <a:cubicBezTo>
                    <a:pt x="1507" y="298"/>
                    <a:pt x="1418" y="252"/>
                    <a:pt x="1325" y="205"/>
                  </a:cubicBezTo>
                  <a:cubicBezTo>
                    <a:pt x="1227" y="163"/>
                    <a:pt x="1125" y="124"/>
                    <a:pt x="1019" y="90"/>
                  </a:cubicBezTo>
                  <a:cubicBezTo>
                    <a:pt x="811" y="27"/>
                    <a:pt x="590" y="1"/>
                    <a:pt x="412" y="1"/>
                  </a:cubicBezTo>
                  <a:cubicBezTo>
                    <a:pt x="396" y="1"/>
                    <a:pt x="380" y="1"/>
                    <a:pt x="3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9"/>
            <p:cNvSpPr/>
            <p:nvPr/>
          </p:nvSpPr>
          <p:spPr>
            <a:xfrm>
              <a:off x="8320003" y="3589689"/>
              <a:ext cx="748017" cy="1502013"/>
            </a:xfrm>
            <a:custGeom>
              <a:avLst/>
              <a:gdLst/>
              <a:ahLst/>
              <a:cxnLst/>
              <a:rect l="l" t="t" r="r" b="b"/>
              <a:pathLst>
                <a:path w="4004" h="8040" extrusionOk="0">
                  <a:moveTo>
                    <a:pt x="3159" y="1"/>
                  </a:moveTo>
                  <a:lnTo>
                    <a:pt x="3159" y="1"/>
                  </a:lnTo>
                  <a:cubicBezTo>
                    <a:pt x="3167" y="18"/>
                    <a:pt x="3167" y="94"/>
                    <a:pt x="3150" y="336"/>
                  </a:cubicBezTo>
                  <a:cubicBezTo>
                    <a:pt x="3146" y="383"/>
                    <a:pt x="3146" y="455"/>
                    <a:pt x="3133" y="540"/>
                  </a:cubicBezTo>
                  <a:cubicBezTo>
                    <a:pt x="3125" y="629"/>
                    <a:pt x="3108" y="735"/>
                    <a:pt x="3095" y="858"/>
                  </a:cubicBezTo>
                  <a:cubicBezTo>
                    <a:pt x="3086" y="917"/>
                    <a:pt x="3078" y="985"/>
                    <a:pt x="3069" y="1053"/>
                  </a:cubicBezTo>
                  <a:cubicBezTo>
                    <a:pt x="3057" y="1121"/>
                    <a:pt x="3044" y="1193"/>
                    <a:pt x="3031" y="1270"/>
                  </a:cubicBezTo>
                  <a:cubicBezTo>
                    <a:pt x="3006" y="1418"/>
                    <a:pt x="2976" y="1584"/>
                    <a:pt x="2938" y="1758"/>
                  </a:cubicBezTo>
                  <a:cubicBezTo>
                    <a:pt x="2789" y="2454"/>
                    <a:pt x="2547" y="3307"/>
                    <a:pt x="2208" y="4135"/>
                  </a:cubicBezTo>
                  <a:cubicBezTo>
                    <a:pt x="1877" y="4962"/>
                    <a:pt x="1469" y="5765"/>
                    <a:pt x="1092" y="6401"/>
                  </a:cubicBezTo>
                  <a:cubicBezTo>
                    <a:pt x="722" y="7038"/>
                    <a:pt x="387" y="7509"/>
                    <a:pt x="247" y="7713"/>
                  </a:cubicBezTo>
                  <a:lnTo>
                    <a:pt x="243" y="7717"/>
                  </a:lnTo>
                  <a:lnTo>
                    <a:pt x="238" y="7721"/>
                  </a:lnTo>
                  <a:cubicBezTo>
                    <a:pt x="204" y="7768"/>
                    <a:pt x="196" y="7781"/>
                    <a:pt x="183" y="7798"/>
                  </a:cubicBezTo>
                  <a:cubicBezTo>
                    <a:pt x="81" y="7938"/>
                    <a:pt x="30" y="8001"/>
                    <a:pt x="1" y="8031"/>
                  </a:cubicBezTo>
                  <a:cubicBezTo>
                    <a:pt x="22" y="8035"/>
                    <a:pt x="43" y="8035"/>
                    <a:pt x="69" y="8040"/>
                  </a:cubicBezTo>
                  <a:cubicBezTo>
                    <a:pt x="103" y="8040"/>
                    <a:pt x="145" y="8035"/>
                    <a:pt x="187" y="8031"/>
                  </a:cubicBezTo>
                  <a:cubicBezTo>
                    <a:pt x="217" y="7997"/>
                    <a:pt x="285" y="7933"/>
                    <a:pt x="408" y="7815"/>
                  </a:cubicBezTo>
                  <a:cubicBezTo>
                    <a:pt x="552" y="7675"/>
                    <a:pt x="968" y="7276"/>
                    <a:pt x="1414" y="6669"/>
                  </a:cubicBezTo>
                  <a:cubicBezTo>
                    <a:pt x="1639" y="6367"/>
                    <a:pt x="1872" y="6015"/>
                    <a:pt x="2093" y="5624"/>
                  </a:cubicBezTo>
                  <a:cubicBezTo>
                    <a:pt x="2310" y="5234"/>
                    <a:pt x="2513" y="4814"/>
                    <a:pt x="2696" y="4381"/>
                  </a:cubicBezTo>
                  <a:cubicBezTo>
                    <a:pt x="2874" y="3944"/>
                    <a:pt x="3044" y="3507"/>
                    <a:pt x="3192" y="3082"/>
                  </a:cubicBezTo>
                  <a:cubicBezTo>
                    <a:pt x="3341" y="2662"/>
                    <a:pt x="3464" y="2254"/>
                    <a:pt x="3566" y="1894"/>
                  </a:cubicBezTo>
                  <a:cubicBezTo>
                    <a:pt x="3774" y="1164"/>
                    <a:pt x="3889" y="603"/>
                    <a:pt x="3931" y="408"/>
                  </a:cubicBezTo>
                  <a:cubicBezTo>
                    <a:pt x="3973" y="209"/>
                    <a:pt x="3990" y="128"/>
                    <a:pt x="4003" y="98"/>
                  </a:cubicBezTo>
                  <a:lnTo>
                    <a:pt x="4003" y="98"/>
                  </a:lnTo>
                  <a:cubicBezTo>
                    <a:pt x="3938" y="111"/>
                    <a:pt x="3869" y="117"/>
                    <a:pt x="3799" y="117"/>
                  </a:cubicBezTo>
                  <a:cubicBezTo>
                    <a:pt x="3778" y="117"/>
                    <a:pt x="3757" y="116"/>
                    <a:pt x="3736" y="115"/>
                  </a:cubicBezTo>
                  <a:cubicBezTo>
                    <a:pt x="3587" y="111"/>
                    <a:pt x="3430" y="86"/>
                    <a:pt x="3277" y="39"/>
                  </a:cubicBezTo>
                  <a:cubicBezTo>
                    <a:pt x="3239" y="26"/>
                    <a:pt x="3201" y="13"/>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9"/>
            <p:cNvSpPr/>
            <p:nvPr/>
          </p:nvSpPr>
          <p:spPr>
            <a:xfrm>
              <a:off x="8284321" y="3352057"/>
              <a:ext cx="920076" cy="1737216"/>
            </a:xfrm>
            <a:custGeom>
              <a:avLst/>
              <a:gdLst/>
              <a:ahLst/>
              <a:cxnLst/>
              <a:rect l="l" t="t" r="r" b="b"/>
              <a:pathLst>
                <a:path w="4925" h="9299" extrusionOk="0">
                  <a:moveTo>
                    <a:pt x="2861" y="0"/>
                  </a:moveTo>
                  <a:cubicBezTo>
                    <a:pt x="2775" y="0"/>
                    <a:pt x="2705" y="7"/>
                    <a:pt x="2653" y="16"/>
                  </a:cubicBezTo>
                  <a:cubicBezTo>
                    <a:pt x="2433" y="46"/>
                    <a:pt x="2327" y="110"/>
                    <a:pt x="2276" y="148"/>
                  </a:cubicBezTo>
                  <a:cubicBezTo>
                    <a:pt x="2254" y="165"/>
                    <a:pt x="2242" y="173"/>
                    <a:pt x="2233" y="182"/>
                  </a:cubicBezTo>
                  <a:cubicBezTo>
                    <a:pt x="2233" y="186"/>
                    <a:pt x="2229" y="186"/>
                    <a:pt x="2229" y="190"/>
                  </a:cubicBezTo>
                  <a:cubicBezTo>
                    <a:pt x="2204" y="233"/>
                    <a:pt x="2161" y="309"/>
                    <a:pt x="2114" y="454"/>
                  </a:cubicBezTo>
                  <a:cubicBezTo>
                    <a:pt x="2085" y="547"/>
                    <a:pt x="2034" y="725"/>
                    <a:pt x="2013" y="971"/>
                  </a:cubicBezTo>
                  <a:cubicBezTo>
                    <a:pt x="1987" y="1222"/>
                    <a:pt x="1996" y="1536"/>
                    <a:pt x="2000" y="1905"/>
                  </a:cubicBezTo>
                  <a:cubicBezTo>
                    <a:pt x="2000" y="2635"/>
                    <a:pt x="1970" y="3556"/>
                    <a:pt x="1771" y="4477"/>
                  </a:cubicBezTo>
                  <a:cubicBezTo>
                    <a:pt x="1720" y="4706"/>
                    <a:pt x="1660" y="4936"/>
                    <a:pt x="1588" y="5161"/>
                  </a:cubicBezTo>
                  <a:cubicBezTo>
                    <a:pt x="1516" y="5381"/>
                    <a:pt x="1435" y="5602"/>
                    <a:pt x="1355" y="5814"/>
                  </a:cubicBezTo>
                  <a:cubicBezTo>
                    <a:pt x="1193" y="6243"/>
                    <a:pt x="1024" y="6650"/>
                    <a:pt x="862" y="7020"/>
                  </a:cubicBezTo>
                  <a:cubicBezTo>
                    <a:pt x="540" y="7758"/>
                    <a:pt x="281" y="8365"/>
                    <a:pt x="128" y="8696"/>
                  </a:cubicBezTo>
                  <a:lnTo>
                    <a:pt x="124" y="8705"/>
                  </a:lnTo>
                  <a:cubicBezTo>
                    <a:pt x="52" y="8853"/>
                    <a:pt x="35" y="8925"/>
                    <a:pt x="26" y="8976"/>
                  </a:cubicBezTo>
                  <a:cubicBezTo>
                    <a:pt x="1" y="9129"/>
                    <a:pt x="52" y="9214"/>
                    <a:pt x="73" y="9261"/>
                  </a:cubicBezTo>
                  <a:cubicBezTo>
                    <a:pt x="73" y="9261"/>
                    <a:pt x="77" y="9265"/>
                    <a:pt x="77" y="9265"/>
                  </a:cubicBezTo>
                  <a:cubicBezTo>
                    <a:pt x="86" y="9269"/>
                    <a:pt x="98" y="9273"/>
                    <a:pt x="115" y="9282"/>
                  </a:cubicBezTo>
                  <a:cubicBezTo>
                    <a:pt x="128" y="9286"/>
                    <a:pt x="149" y="9290"/>
                    <a:pt x="170" y="9299"/>
                  </a:cubicBezTo>
                  <a:cubicBezTo>
                    <a:pt x="179" y="9278"/>
                    <a:pt x="196" y="9248"/>
                    <a:pt x="226" y="9201"/>
                  </a:cubicBezTo>
                  <a:cubicBezTo>
                    <a:pt x="226" y="9193"/>
                    <a:pt x="226" y="9184"/>
                    <a:pt x="230" y="9171"/>
                  </a:cubicBezTo>
                  <a:cubicBezTo>
                    <a:pt x="230" y="9125"/>
                    <a:pt x="238" y="9040"/>
                    <a:pt x="277" y="8900"/>
                  </a:cubicBezTo>
                  <a:cubicBezTo>
                    <a:pt x="302" y="8802"/>
                    <a:pt x="357" y="8620"/>
                    <a:pt x="468" y="8386"/>
                  </a:cubicBezTo>
                  <a:cubicBezTo>
                    <a:pt x="574" y="8149"/>
                    <a:pt x="735" y="7864"/>
                    <a:pt x="905" y="7537"/>
                  </a:cubicBezTo>
                  <a:cubicBezTo>
                    <a:pt x="1070" y="7206"/>
                    <a:pt x="1249" y="6833"/>
                    <a:pt x="1406" y="6425"/>
                  </a:cubicBezTo>
                  <a:cubicBezTo>
                    <a:pt x="1563" y="6018"/>
                    <a:pt x="1711" y="5581"/>
                    <a:pt x="1834" y="5139"/>
                  </a:cubicBezTo>
                  <a:cubicBezTo>
                    <a:pt x="1957" y="4694"/>
                    <a:pt x="2063" y="4248"/>
                    <a:pt x="2153" y="3819"/>
                  </a:cubicBezTo>
                  <a:cubicBezTo>
                    <a:pt x="2237" y="3386"/>
                    <a:pt x="2305" y="2979"/>
                    <a:pt x="2361" y="2614"/>
                  </a:cubicBezTo>
                  <a:cubicBezTo>
                    <a:pt x="2471" y="1880"/>
                    <a:pt x="2530" y="1324"/>
                    <a:pt x="2560" y="1128"/>
                  </a:cubicBezTo>
                  <a:cubicBezTo>
                    <a:pt x="2598" y="827"/>
                    <a:pt x="2611" y="785"/>
                    <a:pt x="2619" y="785"/>
                  </a:cubicBezTo>
                  <a:cubicBezTo>
                    <a:pt x="2632" y="785"/>
                    <a:pt x="2632" y="840"/>
                    <a:pt x="2611" y="1128"/>
                  </a:cubicBezTo>
                  <a:cubicBezTo>
                    <a:pt x="2594" y="1324"/>
                    <a:pt x="2543" y="1884"/>
                    <a:pt x="2437" y="2618"/>
                  </a:cubicBezTo>
                  <a:cubicBezTo>
                    <a:pt x="2382" y="2983"/>
                    <a:pt x="2314" y="3395"/>
                    <a:pt x="2229" y="3828"/>
                  </a:cubicBezTo>
                  <a:cubicBezTo>
                    <a:pt x="2144" y="4256"/>
                    <a:pt x="2038" y="4706"/>
                    <a:pt x="1915" y="5152"/>
                  </a:cubicBezTo>
                  <a:cubicBezTo>
                    <a:pt x="1788" y="5598"/>
                    <a:pt x="1639" y="6039"/>
                    <a:pt x="1482" y="6447"/>
                  </a:cubicBezTo>
                  <a:cubicBezTo>
                    <a:pt x="1321" y="6858"/>
                    <a:pt x="1142" y="7236"/>
                    <a:pt x="973" y="7563"/>
                  </a:cubicBezTo>
                  <a:cubicBezTo>
                    <a:pt x="799" y="7894"/>
                    <a:pt x="637" y="8174"/>
                    <a:pt x="527" y="8407"/>
                  </a:cubicBezTo>
                  <a:cubicBezTo>
                    <a:pt x="417" y="8637"/>
                    <a:pt x="357" y="8815"/>
                    <a:pt x="328" y="8908"/>
                  </a:cubicBezTo>
                  <a:cubicBezTo>
                    <a:pt x="294" y="9023"/>
                    <a:pt x="277" y="9095"/>
                    <a:pt x="264" y="9142"/>
                  </a:cubicBezTo>
                  <a:cubicBezTo>
                    <a:pt x="281" y="9112"/>
                    <a:pt x="302" y="9082"/>
                    <a:pt x="328" y="9044"/>
                  </a:cubicBezTo>
                  <a:cubicBezTo>
                    <a:pt x="340" y="9027"/>
                    <a:pt x="353" y="9010"/>
                    <a:pt x="387" y="8959"/>
                  </a:cubicBezTo>
                  <a:lnTo>
                    <a:pt x="391" y="8955"/>
                  </a:lnTo>
                  <a:cubicBezTo>
                    <a:pt x="527" y="8743"/>
                    <a:pt x="854" y="8272"/>
                    <a:pt x="1219" y="7635"/>
                  </a:cubicBezTo>
                  <a:cubicBezTo>
                    <a:pt x="1592" y="6998"/>
                    <a:pt x="1996" y="6196"/>
                    <a:pt x="2327" y="5377"/>
                  </a:cubicBezTo>
                  <a:cubicBezTo>
                    <a:pt x="2662" y="4554"/>
                    <a:pt x="2904" y="3705"/>
                    <a:pt x="3057" y="3017"/>
                  </a:cubicBezTo>
                  <a:cubicBezTo>
                    <a:pt x="3074" y="2932"/>
                    <a:pt x="3095" y="2847"/>
                    <a:pt x="3112" y="2767"/>
                  </a:cubicBezTo>
                  <a:cubicBezTo>
                    <a:pt x="3125" y="2686"/>
                    <a:pt x="3142" y="2610"/>
                    <a:pt x="3154" y="2533"/>
                  </a:cubicBezTo>
                  <a:cubicBezTo>
                    <a:pt x="3167" y="2457"/>
                    <a:pt x="3180" y="2385"/>
                    <a:pt x="3192" y="2317"/>
                  </a:cubicBezTo>
                  <a:cubicBezTo>
                    <a:pt x="3205" y="2253"/>
                    <a:pt x="3209" y="2185"/>
                    <a:pt x="3222" y="2126"/>
                  </a:cubicBezTo>
                  <a:cubicBezTo>
                    <a:pt x="3239" y="2003"/>
                    <a:pt x="3256" y="1901"/>
                    <a:pt x="3265" y="1812"/>
                  </a:cubicBezTo>
                  <a:cubicBezTo>
                    <a:pt x="3277" y="1723"/>
                    <a:pt x="3286" y="1655"/>
                    <a:pt x="3290" y="1608"/>
                  </a:cubicBezTo>
                  <a:cubicBezTo>
                    <a:pt x="3320" y="1341"/>
                    <a:pt x="3337" y="1277"/>
                    <a:pt x="3345" y="1268"/>
                  </a:cubicBezTo>
                  <a:cubicBezTo>
                    <a:pt x="3091" y="1171"/>
                    <a:pt x="2870" y="1022"/>
                    <a:pt x="2713" y="874"/>
                  </a:cubicBezTo>
                  <a:cubicBezTo>
                    <a:pt x="2530" y="704"/>
                    <a:pt x="2428" y="538"/>
                    <a:pt x="2399" y="479"/>
                  </a:cubicBezTo>
                  <a:cubicBezTo>
                    <a:pt x="2356" y="386"/>
                    <a:pt x="2361" y="373"/>
                    <a:pt x="2373" y="364"/>
                  </a:cubicBezTo>
                  <a:cubicBezTo>
                    <a:pt x="2376" y="362"/>
                    <a:pt x="2379" y="361"/>
                    <a:pt x="2383" y="361"/>
                  </a:cubicBezTo>
                  <a:cubicBezTo>
                    <a:pt x="2397" y="361"/>
                    <a:pt x="2419" y="377"/>
                    <a:pt x="2462" y="437"/>
                  </a:cubicBezTo>
                  <a:cubicBezTo>
                    <a:pt x="2484" y="458"/>
                    <a:pt x="2522" y="509"/>
                    <a:pt x="2573" y="572"/>
                  </a:cubicBezTo>
                  <a:cubicBezTo>
                    <a:pt x="2577" y="560"/>
                    <a:pt x="2598" y="547"/>
                    <a:pt x="2641" y="530"/>
                  </a:cubicBezTo>
                  <a:cubicBezTo>
                    <a:pt x="2687" y="517"/>
                    <a:pt x="2823" y="483"/>
                    <a:pt x="3010" y="479"/>
                  </a:cubicBezTo>
                  <a:cubicBezTo>
                    <a:pt x="3033" y="478"/>
                    <a:pt x="3057" y="477"/>
                    <a:pt x="3081" y="477"/>
                  </a:cubicBezTo>
                  <a:cubicBezTo>
                    <a:pt x="3254" y="477"/>
                    <a:pt x="3458" y="504"/>
                    <a:pt x="3655" y="564"/>
                  </a:cubicBezTo>
                  <a:cubicBezTo>
                    <a:pt x="3765" y="598"/>
                    <a:pt x="3876" y="636"/>
                    <a:pt x="3973" y="687"/>
                  </a:cubicBezTo>
                  <a:cubicBezTo>
                    <a:pt x="4071" y="738"/>
                    <a:pt x="4164" y="789"/>
                    <a:pt x="4241" y="848"/>
                  </a:cubicBezTo>
                  <a:cubicBezTo>
                    <a:pt x="4317" y="912"/>
                    <a:pt x="4372" y="980"/>
                    <a:pt x="4402" y="1043"/>
                  </a:cubicBezTo>
                  <a:cubicBezTo>
                    <a:pt x="4419" y="1086"/>
                    <a:pt x="4428" y="1120"/>
                    <a:pt x="4432" y="1150"/>
                  </a:cubicBezTo>
                  <a:cubicBezTo>
                    <a:pt x="4470" y="1116"/>
                    <a:pt x="4500" y="1082"/>
                    <a:pt x="4525" y="1048"/>
                  </a:cubicBezTo>
                  <a:cubicBezTo>
                    <a:pt x="4568" y="984"/>
                    <a:pt x="4580" y="929"/>
                    <a:pt x="4585" y="899"/>
                  </a:cubicBezTo>
                  <a:cubicBezTo>
                    <a:pt x="4593" y="857"/>
                    <a:pt x="4593" y="827"/>
                    <a:pt x="4597" y="814"/>
                  </a:cubicBezTo>
                  <a:cubicBezTo>
                    <a:pt x="4602" y="797"/>
                    <a:pt x="4606" y="789"/>
                    <a:pt x="4610" y="789"/>
                  </a:cubicBezTo>
                  <a:cubicBezTo>
                    <a:pt x="4619" y="789"/>
                    <a:pt x="4627" y="789"/>
                    <a:pt x="4640" y="806"/>
                  </a:cubicBezTo>
                  <a:cubicBezTo>
                    <a:pt x="4648" y="823"/>
                    <a:pt x="4661" y="852"/>
                    <a:pt x="4661" y="908"/>
                  </a:cubicBezTo>
                  <a:cubicBezTo>
                    <a:pt x="4661" y="942"/>
                    <a:pt x="4657" y="1014"/>
                    <a:pt x="4606" y="1099"/>
                  </a:cubicBezTo>
                  <a:cubicBezTo>
                    <a:pt x="4563" y="1179"/>
                    <a:pt x="4474" y="1273"/>
                    <a:pt x="4347" y="1324"/>
                  </a:cubicBezTo>
                  <a:cubicBezTo>
                    <a:pt x="4305" y="1341"/>
                    <a:pt x="4258" y="1353"/>
                    <a:pt x="4211" y="1366"/>
                  </a:cubicBezTo>
                  <a:cubicBezTo>
                    <a:pt x="4215" y="1392"/>
                    <a:pt x="4207" y="1472"/>
                    <a:pt x="4173" y="1684"/>
                  </a:cubicBezTo>
                  <a:cubicBezTo>
                    <a:pt x="4143" y="1884"/>
                    <a:pt x="4033" y="2448"/>
                    <a:pt x="3833" y="3178"/>
                  </a:cubicBezTo>
                  <a:cubicBezTo>
                    <a:pt x="3732" y="3543"/>
                    <a:pt x="3604" y="3951"/>
                    <a:pt x="3460" y="4375"/>
                  </a:cubicBezTo>
                  <a:cubicBezTo>
                    <a:pt x="3311" y="4800"/>
                    <a:pt x="3146" y="5241"/>
                    <a:pt x="2963" y="5678"/>
                  </a:cubicBezTo>
                  <a:cubicBezTo>
                    <a:pt x="2785" y="6111"/>
                    <a:pt x="2577" y="6540"/>
                    <a:pt x="2356" y="6930"/>
                  </a:cubicBezTo>
                  <a:cubicBezTo>
                    <a:pt x="2136" y="7321"/>
                    <a:pt x="1898" y="7677"/>
                    <a:pt x="1669" y="7983"/>
                  </a:cubicBezTo>
                  <a:cubicBezTo>
                    <a:pt x="1215" y="8590"/>
                    <a:pt x="790" y="8985"/>
                    <a:pt x="637" y="9121"/>
                  </a:cubicBezTo>
                  <a:cubicBezTo>
                    <a:pt x="544" y="9201"/>
                    <a:pt x="476" y="9256"/>
                    <a:pt x="438" y="9290"/>
                  </a:cubicBezTo>
                  <a:cubicBezTo>
                    <a:pt x="459" y="9282"/>
                    <a:pt x="480" y="9273"/>
                    <a:pt x="502" y="9265"/>
                  </a:cubicBezTo>
                  <a:cubicBezTo>
                    <a:pt x="569" y="9239"/>
                    <a:pt x="659" y="9188"/>
                    <a:pt x="769" y="9108"/>
                  </a:cubicBezTo>
                  <a:cubicBezTo>
                    <a:pt x="824" y="9065"/>
                    <a:pt x="879" y="9014"/>
                    <a:pt x="943" y="8964"/>
                  </a:cubicBezTo>
                  <a:cubicBezTo>
                    <a:pt x="1007" y="8908"/>
                    <a:pt x="1079" y="8853"/>
                    <a:pt x="1147" y="8785"/>
                  </a:cubicBezTo>
                  <a:cubicBezTo>
                    <a:pt x="1431" y="8526"/>
                    <a:pt x="1766" y="8166"/>
                    <a:pt x="2089" y="7716"/>
                  </a:cubicBezTo>
                  <a:cubicBezTo>
                    <a:pt x="2254" y="7491"/>
                    <a:pt x="2416" y="7245"/>
                    <a:pt x="2573" y="6977"/>
                  </a:cubicBezTo>
                  <a:cubicBezTo>
                    <a:pt x="2730" y="6714"/>
                    <a:pt x="2883" y="6430"/>
                    <a:pt x="3031" y="6137"/>
                  </a:cubicBezTo>
                  <a:cubicBezTo>
                    <a:pt x="3328" y="5547"/>
                    <a:pt x="3604" y="4906"/>
                    <a:pt x="3872" y="4265"/>
                  </a:cubicBezTo>
                  <a:cubicBezTo>
                    <a:pt x="4139" y="3624"/>
                    <a:pt x="4394" y="2975"/>
                    <a:pt x="4627" y="2355"/>
                  </a:cubicBezTo>
                  <a:cubicBezTo>
                    <a:pt x="4742" y="2045"/>
                    <a:pt x="4861" y="1744"/>
                    <a:pt x="4899" y="1447"/>
                  </a:cubicBezTo>
                  <a:cubicBezTo>
                    <a:pt x="4920" y="1298"/>
                    <a:pt x="4924" y="1150"/>
                    <a:pt x="4894" y="1014"/>
                  </a:cubicBezTo>
                  <a:cubicBezTo>
                    <a:pt x="4865" y="878"/>
                    <a:pt x="4805" y="751"/>
                    <a:pt x="4720" y="653"/>
                  </a:cubicBezTo>
                  <a:cubicBezTo>
                    <a:pt x="4631" y="551"/>
                    <a:pt x="4525" y="475"/>
                    <a:pt x="4415" y="411"/>
                  </a:cubicBezTo>
                  <a:cubicBezTo>
                    <a:pt x="4305" y="347"/>
                    <a:pt x="4190" y="296"/>
                    <a:pt x="4080" y="258"/>
                  </a:cubicBezTo>
                  <a:cubicBezTo>
                    <a:pt x="3859" y="173"/>
                    <a:pt x="3647" y="110"/>
                    <a:pt x="3460" y="72"/>
                  </a:cubicBezTo>
                  <a:cubicBezTo>
                    <a:pt x="3273" y="29"/>
                    <a:pt x="3103" y="12"/>
                    <a:pt x="2968" y="4"/>
                  </a:cubicBezTo>
                  <a:cubicBezTo>
                    <a:pt x="2930" y="1"/>
                    <a:pt x="2894" y="0"/>
                    <a:pt x="2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9"/>
            <p:cNvSpPr/>
            <p:nvPr/>
          </p:nvSpPr>
          <p:spPr>
            <a:xfrm>
              <a:off x="8306553" y="2696142"/>
              <a:ext cx="284897" cy="2240129"/>
            </a:xfrm>
            <a:custGeom>
              <a:avLst/>
              <a:gdLst/>
              <a:ahLst/>
              <a:cxnLst/>
              <a:rect l="l" t="t" r="r" b="b"/>
              <a:pathLst>
                <a:path w="1525" h="11991" extrusionOk="0">
                  <a:moveTo>
                    <a:pt x="1079" y="0"/>
                  </a:moveTo>
                  <a:cubicBezTo>
                    <a:pt x="1057" y="4"/>
                    <a:pt x="1032" y="9"/>
                    <a:pt x="1006" y="17"/>
                  </a:cubicBezTo>
                  <a:cubicBezTo>
                    <a:pt x="981" y="21"/>
                    <a:pt x="956" y="30"/>
                    <a:pt x="930" y="47"/>
                  </a:cubicBezTo>
                  <a:cubicBezTo>
                    <a:pt x="1032" y="166"/>
                    <a:pt x="1155" y="446"/>
                    <a:pt x="1057" y="1057"/>
                  </a:cubicBezTo>
                  <a:cubicBezTo>
                    <a:pt x="900" y="2025"/>
                    <a:pt x="849" y="2823"/>
                    <a:pt x="858" y="3502"/>
                  </a:cubicBezTo>
                  <a:cubicBezTo>
                    <a:pt x="866" y="4177"/>
                    <a:pt x="1053" y="6779"/>
                    <a:pt x="985" y="7182"/>
                  </a:cubicBezTo>
                  <a:cubicBezTo>
                    <a:pt x="922" y="7581"/>
                    <a:pt x="756" y="8616"/>
                    <a:pt x="735" y="8871"/>
                  </a:cubicBezTo>
                  <a:cubicBezTo>
                    <a:pt x="714" y="9121"/>
                    <a:pt x="395" y="10548"/>
                    <a:pt x="306" y="10768"/>
                  </a:cubicBezTo>
                  <a:cubicBezTo>
                    <a:pt x="268" y="10862"/>
                    <a:pt x="166" y="10980"/>
                    <a:pt x="64" y="11082"/>
                  </a:cubicBezTo>
                  <a:cubicBezTo>
                    <a:pt x="39" y="11176"/>
                    <a:pt x="22" y="11244"/>
                    <a:pt x="9" y="11295"/>
                  </a:cubicBezTo>
                  <a:cubicBezTo>
                    <a:pt x="9" y="11329"/>
                    <a:pt x="9" y="11367"/>
                    <a:pt x="9" y="11401"/>
                  </a:cubicBezTo>
                  <a:cubicBezTo>
                    <a:pt x="9" y="11651"/>
                    <a:pt x="5" y="11829"/>
                    <a:pt x="5" y="11918"/>
                  </a:cubicBezTo>
                  <a:cubicBezTo>
                    <a:pt x="5" y="11944"/>
                    <a:pt x="1" y="11969"/>
                    <a:pt x="1" y="11991"/>
                  </a:cubicBezTo>
                  <a:cubicBezTo>
                    <a:pt x="111" y="11736"/>
                    <a:pt x="255" y="11384"/>
                    <a:pt x="429" y="10976"/>
                  </a:cubicBezTo>
                  <a:cubicBezTo>
                    <a:pt x="433" y="10913"/>
                    <a:pt x="442" y="10811"/>
                    <a:pt x="463" y="10662"/>
                  </a:cubicBezTo>
                  <a:cubicBezTo>
                    <a:pt x="484" y="10531"/>
                    <a:pt x="531" y="10280"/>
                    <a:pt x="612" y="9949"/>
                  </a:cubicBezTo>
                  <a:cubicBezTo>
                    <a:pt x="688" y="9618"/>
                    <a:pt x="803" y="9202"/>
                    <a:pt x="917" y="8727"/>
                  </a:cubicBezTo>
                  <a:cubicBezTo>
                    <a:pt x="1032" y="8251"/>
                    <a:pt x="1138" y="7717"/>
                    <a:pt x="1151" y="7139"/>
                  </a:cubicBezTo>
                  <a:cubicBezTo>
                    <a:pt x="1164" y="6851"/>
                    <a:pt x="1155" y="6558"/>
                    <a:pt x="1138" y="6256"/>
                  </a:cubicBezTo>
                  <a:cubicBezTo>
                    <a:pt x="1125" y="5955"/>
                    <a:pt x="1100" y="5654"/>
                    <a:pt x="1079" y="5348"/>
                  </a:cubicBezTo>
                  <a:cubicBezTo>
                    <a:pt x="1053" y="5043"/>
                    <a:pt x="1032" y="4741"/>
                    <a:pt x="1019" y="4436"/>
                  </a:cubicBezTo>
                  <a:cubicBezTo>
                    <a:pt x="1015" y="4287"/>
                    <a:pt x="1015" y="4134"/>
                    <a:pt x="1011" y="3986"/>
                  </a:cubicBezTo>
                  <a:cubicBezTo>
                    <a:pt x="1015" y="3837"/>
                    <a:pt x="1015" y="3689"/>
                    <a:pt x="1028" y="3544"/>
                  </a:cubicBezTo>
                  <a:cubicBezTo>
                    <a:pt x="1036" y="3396"/>
                    <a:pt x="1053" y="3251"/>
                    <a:pt x="1070" y="3111"/>
                  </a:cubicBezTo>
                  <a:cubicBezTo>
                    <a:pt x="1079" y="3043"/>
                    <a:pt x="1096" y="2971"/>
                    <a:pt x="1104" y="2903"/>
                  </a:cubicBezTo>
                  <a:cubicBezTo>
                    <a:pt x="1117" y="2835"/>
                    <a:pt x="1130" y="2768"/>
                    <a:pt x="1142" y="2700"/>
                  </a:cubicBezTo>
                  <a:cubicBezTo>
                    <a:pt x="1202" y="2432"/>
                    <a:pt x="1274" y="2182"/>
                    <a:pt x="1338" y="1944"/>
                  </a:cubicBezTo>
                  <a:cubicBezTo>
                    <a:pt x="1401" y="1706"/>
                    <a:pt x="1452" y="1486"/>
                    <a:pt x="1482" y="1278"/>
                  </a:cubicBezTo>
                  <a:cubicBezTo>
                    <a:pt x="1516" y="1074"/>
                    <a:pt x="1524" y="883"/>
                    <a:pt x="1512" y="718"/>
                  </a:cubicBezTo>
                  <a:cubicBezTo>
                    <a:pt x="1499" y="552"/>
                    <a:pt x="1473" y="408"/>
                    <a:pt x="1439" y="297"/>
                  </a:cubicBezTo>
                  <a:cubicBezTo>
                    <a:pt x="1401" y="187"/>
                    <a:pt x="1350" y="115"/>
                    <a:pt x="1304" y="77"/>
                  </a:cubicBezTo>
                  <a:cubicBezTo>
                    <a:pt x="1236" y="21"/>
                    <a:pt x="1155" y="4"/>
                    <a:pt x="1100"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9"/>
            <p:cNvSpPr/>
            <p:nvPr/>
          </p:nvSpPr>
          <p:spPr>
            <a:xfrm>
              <a:off x="7467556" y="3453686"/>
              <a:ext cx="428373" cy="1367691"/>
            </a:xfrm>
            <a:custGeom>
              <a:avLst/>
              <a:gdLst/>
              <a:ahLst/>
              <a:cxnLst/>
              <a:rect l="l" t="t" r="r" b="b"/>
              <a:pathLst>
                <a:path w="2293" h="7321" extrusionOk="0">
                  <a:moveTo>
                    <a:pt x="292" y="0"/>
                  </a:moveTo>
                  <a:cubicBezTo>
                    <a:pt x="263" y="0"/>
                    <a:pt x="234" y="5"/>
                    <a:pt x="209" y="11"/>
                  </a:cubicBezTo>
                  <a:cubicBezTo>
                    <a:pt x="196" y="16"/>
                    <a:pt x="188" y="20"/>
                    <a:pt x="179" y="24"/>
                  </a:cubicBezTo>
                  <a:cubicBezTo>
                    <a:pt x="179" y="198"/>
                    <a:pt x="171" y="648"/>
                    <a:pt x="99" y="1544"/>
                  </a:cubicBezTo>
                  <a:cubicBezTo>
                    <a:pt x="1" y="2774"/>
                    <a:pt x="336" y="5215"/>
                    <a:pt x="756" y="5779"/>
                  </a:cubicBezTo>
                  <a:cubicBezTo>
                    <a:pt x="1177" y="6340"/>
                    <a:pt x="2068" y="7235"/>
                    <a:pt x="2068" y="7235"/>
                  </a:cubicBezTo>
                  <a:lnTo>
                    <a:pt x="2293" y="7320"/>
                  </a:lnTo>
                  <a:cubicBezTo>
                    <a:pt x="2238" y="7261"/>
                    <a:pt x="2183" y="7201"/>
                    <a:pt x="2123" y="7138"/>
                  </a:cubicBezTo>
                  <a:cubicBezTo>
                    <a:pt x="1818" y="6802"/>
                    <a:pt x="1465" y="6425"/>
                    <a:pt x="1151" y="5975"/>
                  </a:cubicBezTo>
                  <a:cubicBezTo>
                    <a:pt x="994" y="5750"/>
                    <a:pt x="858" y="5499"/>
                    <a:pt x="748" y="5240"/>
                  </a:cubicBezTo>
                  <a:cubicBezTo>
                    <a:pt x="638" y="4977"/>
                    <a:pt x="548" y="4701"/>
                    <a:pt x="485" y="4426"/>
                  </a:cubicBezTo>
                  <a:cubicBezTo>
                    <a:pt x="349" y="3865"/>
                    <a:pt x="302" y="3288"/>
                    <a:pt x="315" y="2745"/>
                  </a:cubicBezTo>
                  <a:cubicBezTo>
                    <a:pt x="324" y="2201"/>
                    <a:pt x="383" y="1688"/>
                    <a:pt x="451" y="1238"/>
                  </a:cubicBezTo>
                  <a:cubicBezTo>
                    <a:pt x="489" y="1009"/>
                    <a:pt x="527" y="797"/>
                    <a:pt x="561" y="606"/>
                  </a:cubicBezTo>
                  <a:cubicBezTo>
                    <a:pt x="595" y="419"/>
                    <a:pt x="595" y="236"/>
                    <a:pt x="523" y="117"/>
                  </a:cubicBezTo>
                  <a:cubicBezTo>
                    <a:pt x="485" y="62"/>
                    <a:pt x="430" y="24"/>
                    <a:pt x="370" y="11"/>
                  </a:cubicBezTo>
                  <a:cubicBezTo>
                    <a:pt x="345" y="3"/>
                    <a:pt x="318" y="0"/>
                    <a:pt x="292"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9"/>
            <p:cNvSpPr/>
            <p:nvPr/>
          </p:nvSpPr>
          <p:spPr>
            <a:xfrm>
              <a:off x="8263024" y="3357475"/>
              <a:ext cx="962671" cy="1745996"/>
            </a:xfrm>
            <a:custGeom>
              <a:avLst/>
              <a:gdLst/>
              <a:ahLst/>
              <a:cxnLst/>
              <a:rect l="l" t="t" r="r" b="b"/>
              <a:pathLst>
                <a:path w="5153" h="9346" extrusionOk="0">
                  <a:moveTo>
                    <a:pt x="3824" y="0"/>
                  </a:moveTo>
                  <a:cubicBezTo>
                    <a:pt x="3824" y="26"/>
                    <a:pt x="3824" y="59"/>
                    <a:pt x="3824" y="106"/>
                  </a:cubicBezTo>
                  <a:cubicBezTo>
                    <a:pt x="3820" y="204"/>
                    <a:pt x="3816" y="357"/>
                    <a:pt x="3807" y="548"/>
                  </a:cubicBezTo>
                  <a:cubicBezTo>
                    <a:pt x="3807" y="586"/>
                    <a:pt x="3807" y="628"/>
                    <a:pt x="3803" y="671"/>
                  </a:cubicBezTo>
                  <a:cubicBezTo>
                    <a:pt x="3795" y="828"/>
                    <a:pt x="3782" y="1006"/>
                    <a:pt x="3769" y="1205"/>
                  </a:cubicBezTo>
                  <a:cubicBezTo>
                    <a:pt x="3765" y="1244"/>
                    <a:pt x="3761" y="1286"/>
                    <a:pt x="3761" y="1324"/>
                  </a:cubicBezTo>
                  <a:cubicBezTo>
                    <a:pt x="3608" y="3149"/>
                    <a:pt x="3103" y="6307"/>
                    <a:pt x="1413" y="7619"/>
                  </a:cubicBezTo>
                  <a:cubicBezTo>
                    <a:pt x="1363" y="7657"/>
                    <a:pt x="1316" y="7695"/>
                    <a:pt x="1265" y="7729"/>
                  </a:cubicBezTo>
                  <a:cubicBezTo>
                    <a:pt x="1133" y="7814"/>
                    <a:pt x="998" y="7895"/>
                    <a:pt x="857" y="7958"/>
                  </a:cubicBezTo>
                  <a:cubicBezTo>
                    <a:pt x="824" y="7975"/>
                    <a:pt x="790" y="7992"/>
                    <a:pt x="756" y="8005"/>
                  </a:cubicBezTo>
                  <a:cubicBezTo>
                    <a:pt x="671" y="8039"/>
                    <a:pt x="582" y="8073"/>
                    <a:pt x="492" y="8098"/>
                  </a:cubicBezTo>
                  <a:cubicBezTo>
                    <a:pt x="454" y="8111"/>
                    <a:pt x="412" y="8124"/>
                    <a:pt x="369" y="8132"/>
                  </a:cubicBezTo>
                  <a:cubicBezTo>
                    <a:pt x="327" y="8145"/>
                    <a:pt x="284" y="8154"/>
                    <a:pt x="242" y="8162"/>
                  </a:cubicBezTo>
                  <a:cubicBezTo>
                    <a:pt x="242" y="8162"/>
                    <a:pt x="242" y="8166"/>
                    <a:pt x="238" y="8166"/>
                  </a:cubicBezTo>
                  <a:cubicBezTo>
                    <a:pt x="238" y="8247"/>
                    <a:pt x="208" y="8383"/>
                    <a:pt x="170" y="8548"/>
                  </a:cubicBezTo>
                  <a:cubicBezTo>
                    <a:pt x="161" y="8586"/>
                    <a:pt x="153" y="8629"/>
                    <a:pt x="144" y="8671"/>
                  </a:cubicBezTo>
                  <a:cubicBezTo>
                    <a:pt x="115" y="8782"/>
                    <a:pt x="89" y="8901"/>
                    <a:pt x="60" y="9019"/>
                  </a:cubicBezTo>
                  <a:cubicBezTo>
                    <a:pt x="60" y="9024"/>
                    <a:pt x="60" y="9028"/>
                    <a:pt x="55" y="9032"/>
                  </a:cubicBezTo>
                  <a:cubicBezTo>
                    <a:pt x="55" y="9041"/>
                    <a:pt x="55" y="9053"/>
                    <a:pt x="51" y="9062"/>
                  </a:cubicBezTo>
                  <a:cubicBezTo>
                    <a:pt x="43" y="9100"/>
                    <a:pt x="34" y="9138"/>
                    <a:pt x="26" y="9176"/>
                  </a:cubicBezTo>
                  <a:cubicBezTo>
                    <a:pt x="17" y="9223"/>
                    <a:pt x="9" y="9266"/>
                    <a:pt x="0" y="9308"/>
                  </a:cubicBezTo>
                  <a:cubicBezTo>
                    <a:pt x="43" y="9274"/>
                    <a:pt x="64" y="9240"/>
                    <a:pt x="81" y="9210"/>
                  </a:cubicBezTo>
                  <a:cubicBezTo>
                    <a:pt x="85" y="9193"/>
                    <a:pt x="89" y="9176"/>
                    <a:pt x="93" y="9164"/>
                  </a:cubicBezTo>
                  <a:cubicBezTo>
                    <a:pt x="115" y="9206"/>
                    <a:pt x="136" y="9232"/>
                    <a:pt x="153" y="9253"/>
                  </a:cubicBezTo>
                  <a:cubicBezTo>
                    <a:pt x="184" y="9287"/>
                    <a:pt x="201" y="9297"/>
                    <a:pt x="209" y="9297"/>
                  </a:cubicBezTo>
                  <a:cubicBezTo>
                    <a:pt x="210" y="9297"/>
                    <a:pt x="212" y="9296"/>
                    <a:pt x="212" y="9295"/>
                  </a:cubicBezTo>
                  <a:cubicBezTo>
                    <a:pt x="212" y="9291"/>
                    <a:pt x="212" y="9291"/>
                    <a:pt x="212" y="9291"/>
                  </a:cubicBezTo>
                  <a:cubicBezTo>
                    <a:pt x="246" y="9312"/>
                    <a:pt x="297" y="9329"/>
                    <a:pt x="365" y="9342"/>
                  </a:cubicBezTo>
                  <a:cubicBezTo>
                    <a:pt x="385" y="9344"/>
                    <a:pt x="407" y="9346"/>
                    <a:pt x="430" y="9346"/>
                  </a:cubicBezTo>
                  <a:cubicBezTo>
                    <a:pt x="493" y="9346"/>
                    <a:pt x="569" y="9336"/>
                    <a:pt x="649" y="9308"/>
                  </a:cubicBezTo>
                  <a:cubicBezTo>
                    <a:pt x="726" y="9283"/>
                    <a:pt x="828" y="9227"/>
                    <a:pt x="942" y="9142"/>
                  </a:cubicBezTo>
                  <a:cubicBezTo>
                    <a:pt x="998" y="9104"/>
                    <a:pt x="1057" y="9053"/>
                    <a:pt x="1125" y="8998"/>
                  </a:cubicBezTo>
                  <a:cubicBezTo>
                    <a:pt x="1189" y="8947"/>
                    <a:pt x="1261" y="8888"/>
                    <a:pt x="1333" y="8820"/>
                  </a:cubicBezTo>
                  <a:cubicBezTo>
                    <a:pt x="1626" y="8561"/>
                    <a:pt x="1965" y="8200"/>
                    <a:pt x="2301" y="7746"/>
                  </a:cubicBezTo>
                  <a:cubicBezTo>
                    <a:pt x="2632" y="7292"/>
                    <a:pt x="2958" y="6744"/>
                    <a:pt x="3256" y="6150"/>
                  </a:cubicBezTo>
                  <a:cubicBezTo>
                    <a:pt x="3557" y="5560"/>
                    <a:pt x="3833" y="4919"/>
                    <a:pt x="4104" y="4274"/>
                  </a:cubicBezTo>
                  <a:cubicBezTo>
                    <a:pt x="4372" y="3629"/>
                    <a:pt x="4622" y="2980"/>
                    <a:pt x="4856" y="2356"/>
                  </a:cubicBezTo>
                  <a:cubicBezTo>
                    <a:pt x="4966" y="2050"/>
                    <a:pt x="5089" y="1740"/>
                    <a:pt x="5132" y="1422"/>
                  </a:cubicBezTo>
                  <a:cubicBezTo>
                    <a:pt x="5153" y="1265"/>
                    <a:pt x="5153" y="1104"/>
                    <a:pt x="5115" y="951"/>
                  </a:cubicBezTo>
                  <a:cubicBezTo>
                    <a:pt x="5081" y="798"/>
                    <a:pt x="5008" y="654"/>
                    <a:pt x="4911" y="543"/>
                  </a:cubicBezTo>
                  <a:cubicBezTo>
                    <a:pt x="4809" y="433"/>
                    <a:pt x="4690" y="348"/>
                    <a:pt x="4576" y="284"/>
                  </a:cubicBezTo>
                  <a:cubicBezTo>
                    <a:pt x="4457" y="217"/>
                    <a:pt x="4338" y="170"/>
                    <a:pt x="4223" y="127"/>
                  </a:cubicBezTo>
                  <a:cubicBezTo>
                    <a:pt x="4083" y="76"/>
                    <a:pt x="3952" y="34"/>
                    <a:pt x="382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9"/>
            <p:cNvSpPr/>
            <p:nvPr/>
          </p:nvSpPr>
          <p:spPr>
            <a:xfrm>
              <a:off x="7846235" y="3563721"/>
              <a:ext cx="460505" cy="1578795"/>
            </a:xfrm>
            <a:custGeom>
              <a:avLst/>
              <a:gdLst/>
              <a:ahLst/>
              <a:cxnLst/>
              <a:rect l="l" t="t" r="r" b="b"/>
              <a:pathLst>
                <a:path w="2465" h="8451" extrusionOk="0">
                  <a:moveTo>
                    <a:pt x="1114" y="1"/>
                  </a:moveTo>
                  <a:cubicBezTo>
                    <a:pt x="1063" y="1"/>
                    <a:pt x="1011" y="2"/>
                    <a:pt x="958" y="4"/>
                  </a:cubicBezTo>
                  <a:cubicBezTo>
                    <a:pt x="962" y="34"/>
                    <a:pt x="971" y="76"/>
                    <a:pt x="975" y="123"/>
                  </a:cubicBezTo>
                  <a:cubicBezTo>
                    <a:pt x="992" y="233"/>
                    <a:pt x="1017" y="377"/>
                    <a:pt x="1043" y="556"/>
                  </a:cubicBezTo>
                  <a:cubicBezTo>
                    <a:pt x="1051" y="594"/>
                    <a:pt x="1055" y="632"/>
                    <a:pt x="1064" y="674"/>
                  </a:cubicBezTo>
                  <a:cubicBezTo>
                    <a:pt x="1072" y="747"/>
                    <a:pt x="1085" y="827"/>
                    <a:pt x="1098" y="912"/>
                  </a:cubicBezTo>
                  <a:cubicBezTo>
                    <a:pt x="1106" y="950"/>
                    <a:pt x="1111" y="989"/>
                    <a:pt x="1115" y="1031"/>
                  </a:cubicBezTo>
                  <a:cubicBezTo>
                    <a:pt x="1314" y="2334"/>
                    <a:pt x="1599" y="4405"/>
                    <a:pt x="1552" y="5106"/>
                  </a:cubicBezTo>
                  <a:cubicBezTo>
                    <a:pt x="1531" y="5381"/>
                    <a:pt x="1429" y="5615"/>
                    <a:pt x="1285" y="5802"/>
                  </a:cubicBezTo>
                  <a:cubicBezTo>
                    <a:pt x="1263" y="5831"/>
                    <a:pt x="1242" y="5857"/>
                    <a:pt x="1217" y="5882"/>
                  </a:cubicBezTo>
                  <a:cubicBezTo>
                    <a:pt x="1098" y="6014"/>
                    <a:pt x="962" y="6120"/>
                    <a:pt x="822" y="6196"/>
                  </a:cubicBezTo>
                  <a:cubicBezTo>
                    <a:pt x="796" y="6209"/>
                    <a:pt x="775" y="6222"/>
                    <a:pt x="754" y="6235"/>
                  </a:cubicBezTo>
                  <a:cubicBezTo>
                    <a:pt x="673" y="6273"/>
                    <a:pt x="593" y="6307"/>
                    <a:pt x="516" y="6328"/>
                  </a:cubicBezTo>
                  <a:cubicBezTo>
                    <a:pt x="474" y="6341"/>
                    <a:pt x="436" y="6349"/>
                    <a:pt x="398" y="6358"/>
                  </a:cubicBezTo>
                  <a:cubicBezTo>
                    <a:pt x="402" y="6362"/>
                    <a:pt x="402" y="6366"/>
                    <a:pt x="406" y="6370"/>
                  </a:cubicBezTo>
                  <a:cubicBezTo>
                    <a:pt x="525" y="6638"/>
                    <a:pt x="644" y="6893"/>
                    <a:pt x="771" y="7126"/>
                  </a:cubicBezTo>
                  <a:cubicBezTo>
                    <a:pt x="597" y="6931"/>
                    <a:pt x="398" y="6710"/>
                    <a:pt x="173" y="6468"/>
                  </a:cubicBezTo>
                  <a:cubicBezTo>
                    <a:pt x="130" y="6417"/>
                    <a:pt x="83" y="6366"/>
                    <a:pt x="37" y="6315"/>
                  </a:cubicBezTo>
                  <a:cubicBezTo>
                    <a:pt x="28" y="6307"/>
                    <a:pt x="24" y="6303"/>
                    <a:pt x="20" y="6298"/>
                  </a:cubicBezTo>
                  <a:cubicBezTo>
                    <a:pt x="16" y="6295"/>
                    <a:pt x="15" y="6293"/>
                    <a:pt x="14" y="6293"/>
                  </a:cubicBezTo>
                  <a:lnTo>
                    <a:pt x="14" y="6293"/>
                  </a:lnTo>
                  <a:cubicBezTo>
                    <a:pt x="1" y="6293"/>
                    <a:pt x="1200" y="7754"/>
                    <a:pt x="1200" y="7754"/>
                  </a:cubicBezTo>
                  <a:cubicBezTo>
                    <a:pt x="1200" y="7754"/>
                    <a:pt x="1348" y="7886"/>
                    <a:pt x="1522" y="8038"/>
                  </a:cubicBezTo>
                  <a:cubicBezTo>
                    <a:pt x="1745" y="8233"/>
                    <a:pt x="2004" y="8451"/>
                    <a:pt x="2038" y="8451"/>
                  </a:cubicBezTo>
                  <a:cubicBezTo>
                    <a:pt x="2039" y="8451"/>
                    <a:pt x="2040" y="8451"/>
                    <a:pt x="2040" y="8450"/>
                  </a:cubicBezTo>
                  <a:cubicBezTo>
                    <a:pt x="2078" y="8420"/>
                    <a:pt x="2384" y="8149"/>
                    <a:pt x="2384" y="8149"/>
                  </a:cubicBezTo>
                  <a:lnTo>
                    <a:pt x="2392" y="8068"/>
                  </a:lnTo>
                  <a:lnTo>
                    <a:pt x="2435" y="7648"/>
                  </a:lnTo>
                  <a:lnTo>
                    <a:pt x="2465" y="7347"/>
                  </a:lnTo>
                  <a:lnTo>
                    <a:pt x="2409" y="6553"/>
                  </a:lnTo>
                  <a:cubicBezTo>
                    <a:pt x="2409" y="6553"/>
                    <a:pt x="2435" y="6311"/>
                    <a:pt x="2465" y="5997"/>
                  </a:cubicBezTo>
                  <a:cubicBezTo>
                    <a:pt x="2456" y="5246"/>
                    <a:pt x="2431" y="4278"/>
                    <a:pt x="2392" y="3370"/>
                  </a:cubicBezTo>
                  <a:cubicBezTo>
                    <a:pt x="2337" y="2109"/>
                    <a:pt x="2261" y="972"/>
                    <a:pt x="2231" y="696"/>
                  </a:cubicBezTo>
                  <a:cubicBezTo>
                    <a:pt x="2206" y="483"/>
                    <a:pt x="2193" y="441"/>
                    <a:pt x="2176" y="437"/>
                  </a:cubicBezTo>
                  <a:cubicBezTo>
                    <a:pt x="2163" y="411"/>
                    <a:pt x="2150" y="377"/>
                    <a:pt x="2129" y="348"/>
                  </a:cubicBezTo>
                  <a:cubicBezTo>
                    <a:pt x="2066" y="246"/>
                    <a:pt x="1947" y="152"/>
                    <a:pt x="1794" y="89"/>
                  </a:cubicBezTo>
                  <a:cubicBezTo>
                    <a:pt x="1637" y="21"/>
                    <a:pt x="1450" y="8"/>
                    <a:pt x="1263" y="4"/>
                  </a:cubicBezTo>
                  <a:cubicBezTo>
                    <a:pt x="1215" y="2"/>
                    <a:pt x="1165" y="1"/>
                    <a:pt x="1114"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9"/>
            <p:cNvSpPr/>
            <p:nvPr/>
          </p:nvSpPr>
          <p:spPr>
            <a:xfrm>
              <a:off x="7332861" y="4472214"/>
              <a:ext cx="789864" cy="679829"/>
            </a:xfrm>
            <a:custGeom>
              <a:avLst/>
              <a:gdLst/>
              <a:ahLst/>
              <a:cxnLst/>
              <a:rect l="l" t="t" r="r" b="b"/>
              <a:pathLst>
                <a:path w="4228" h="3639" extrusionOk="0">
                  <a:moveTo>
                    <a:pt x="601" y="0"/>
                  </a:moveTo>
                  <a:cubicBezTo>
                    <a:pt x="592" y="0"/>
                    <a:pt x="583" y="0"/>
                    <a:pt x="573" y="1"/>
                  </a:cubicBezTo>
                  <a:cubicBezTo>
                    <a:pt x="480" y="5"/>
                    <a:pt x="387" y="22"/>
                    <a:pt x="285" y="56"/>
                  </a:cubicBezTo>
                  <a:cubicBezTo>
                    <a:pt x="187" y="90"/>
                    <a:pt x="85" y="141"/>
                    <a:pt x="0" y="213"/>
                  </a:cubicBezTo>
                  <a:cubicBezTo>
                    <a:pt x="0" y="213"/>
                    <a:pt x="34" y="243"/>
                    <a:pt x="90" y="298"/>
                  </a:cubicBezTo>
                  <a:cubicBezTo>
                    <a:pt x="145" y="353"/>
                    <a:pt x="230" y="429"/>
                    <a:pt x="327" y="527"/>
                  </a:cubicBezTo>
                  <a:cubicBezTo>
                    <a:pt x="357" y="552"/>
                    <a:pt x="387" y="582"/>
                    <a:pt x="416" y="612"/>
                  </a:cubicBezTo>
                  <a:cubicBezTo>
                    <a:pt x="442" y="633"/>
                    <a:pt x="463" y="659"/>
                    <a:pt x="493" y="684"/>
                  </a:cubicBezTo>
                  <a:cubicBezTo>
                    <a:pt x="518" y="709"/>
                    <a:pt x="548" y="739"/>
                    <a:pt x="578" y="769"/>
                  </a:cubicBezTo>
                  <a:cubicBezTo>
                    <a:pt x="1193" y="1363"/>
                    <a:pt x="2097" y="2250"/>
                    <a:pt x="2212" y="2407"/>
                  </a:cubicBezTo>
                  <a:cubicBezTo>
                    <a:pt x="2288" y="2513"/>
                    <a:pt x="2365" y="2619"/>
                    <a:pt x="2394" y="2768"/>
                  </a:cubicBezTo>
                  <a:cubicBezTo>
                    <a:pt x="2399" y="2798"/>
                    <a:pt x="2403" y="2832"/>
                    <a:pt x="2403" y="2866"/>
                  </a:cubicBezTo>
                  <a:cubicBezTo>
                    <a:pt x="2403" y="2955"/>
                    <a:pt x="2390" y="3065"/>
                    <a:pt x="2348" y="3197"/>
                  </a:cubicBezTo>
                  <a:cubicBezTo>
                    <a:pt x="2335" y="3231"/>
                    <a:pt x="2322" y="3269"/>
                    <a:pt x="2305" y="3307"/>
                  </a:cubicBezTo>
                  <a:cubicBezTo>
                    <a:pt x="2755" y="3447"/>
                    <a:pt x="3235" y="3553"/>
                    <a:pt x="3719" y="3608"/>
                  </a:cubicBezTo>
                  <a:cubicBezTo>
                    <a:pt x="3786" y="3617"/>
                    <a:pt x="3859" y="3625"/>
                    <a:pt x="3926" y="3630"/>
                  </a:cubicBezTo>
                  <a:cubicBezTo>
                    <a:pt x="3960" y="3634"/>
                    <a:pt x="3994" y="3638"/>
                    <a:pt x="4033" y="3638"/>
                  </a:cubicBezTo>
                  <a:cubicBezTo>
                    <a:pt x="4071" y="3638"/>
                    <a:pt x="4122" y="3634"/>
                    <a:pt x="4168" y="3600"/>
                  </a:cubicBezTo>
                  <a:cubicBezTo>
                    <a:pt x="4177" y="3591"/>
                    <a:pt x="4190" y="3579"/>
                    <a:pt x="4194" y="3570"/>
                  </a:cubicBezTo>
                  <a:lnTo>
                    <a:pt x="4207" y="3553"/>
                  </a:lnTo>
                  <a:cubicBezTo>
                    <a:pt x="4211" y="3549"/>
                    <a:pt x="4215" y="3541"/>
                    <a:pt x="4215" y="3532"/>
                  </a:cubicBezTo>
                  <a:cubicBezTo>
                    <a:pt x="4228" y="3507"/>
                    <a:pt x="4228" y="3477"/>
                    <a:pt x="4228" y="3451"/>
                  </a:cubicBezTo>
                  <a:cubicBezTo>
                    <a:pt x="4224" y="3439"/>
                    <a:pt x="4219" y="3426"/>
                    <a:pt x="4219" y="3417"/>
                  </a:cubicBezTo>
                  <a:cubicBezTo>
                    <a:pt x="4219" y="3413"/>
                    <a:pt x="4219" y="3405"/>
                    <a:pt x="4219" y="3400"/>
                  </a:cubicBezTo>
                  <a:lnTo>
                    <a:pt x="4139" y="3286"/>
                  </a:lnTo>
                  <a:lnTo>
                    <a:pt x="3349" y="2475"/>
                  </a:lnTo>
                  <a:lnTo>
                    <a:pt x="3341" y="2467"/>
                  </a:lnTo>
                  <a:lnTo>
                    <a:pt x="3179" y="2305"/>
                  </a:lnTo>
                  <a:lnTo>
                    <a:pt x="2980" y="2097"/>
                  </a:lnTo>
                  <a:lnTo>
                    <a:pt x="2415" y="1524"/>
                  </a:lnTo>
                  <a:cubicBezTo>
                    <a:pt x="2415" y="1524"/>
                    <a:pt x="2411" y="1520"/>
                    <a:pt x="2403" y="1512"/>
                  </a:cubicBezTo>
                  <a:cubicBezTo>
                    <a:pt x="2284" y="1401"/>
                    <a:pt x="1320" y="506"/>
                    <a:pt x="1312" y="489"/>
                  </a:cubicBezTo>
                  <a:cubicBezTo>
                    <a:pt x="1312" y="485"/>
                    <a:pt x="1265" y="421"/>
                    <a:pt x="1206" y="336"/>
                  </a:cubicBezTo>
                  <a:lnTo>
                    <a:pt x="1206" y="332"/>
                  </a:lnTo>
                  <a:cubicBezTo>
                    <a:pt x="1202" y="332"/>
                    <a:pt x="1197" y="327"/>
                    <a:pt x="1193" y="323"/>
                  </a:cubicBezTo>
                  <a:cubicBezTo>
                    <a:pt x="1053" y="209"/>
                    <a:pt x="972" y="149"/>
                    <a:pt x="921" y="115"/>
                  </a:cubicBezTo>
                  <a:cubicBezTo>
                    <a:pt x="921" y="115"/>
                    <a:pt x="917" y="111"/>
                    <a:pt x="917" y="111"/>
                  </a:cubicBezTo>
                  <a:cubicBezTo>
                    <a:pt x="900" y="94"/>
                    <a:pt x="862" y="60"/>
                    <a:pt x="803" y="39"/>
                  </a:cubicBezTo>
                  <a:cubicBezTo>
                    <a:pt x="749" y="16"/>
                    <a:pt x="679" y="0"/>
                    <a:pt x="601"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9"/>
            <p:cNvSpPr/>
            <p:nvPr/>
          </p:nvSpPr>
          <p:spPr>
            <a:xfrm>
              <a:off x="8673649" y="3463400"/>
              <a:ext cx="54177" cy="364294"/>
            </a:xfrm>
            <a:custGeom>
              <a:avLst/>
              <a:gdLst/>
              <a:ahLst/>
              <a:cxnLst/>
              <a:rect l="l" t="t" r="r" b="b"/>
              <a:pathLst>
                <a:path w="290" h="1950" extrusionOk="0">
                  <a:moveTo>
                    <a:pt x="230" y="1"/>
                  </a:moveTo>
                  <a:cubicBezTo>
                    <a:pt x="216" y="1"/>
                    <a:pt x="200" y="12"/>
                    <a:pt x="179" y="65"/>
                  </a:cubicBezTo>
                  <a:cubicBezTo>
                    <a:pt x="149" y="150"/>
                    <a:pt x="81" y="558"/>
                    <a:pt x="43" y="965"/>
                  </a:cubicBezTo>
                  <a:cubicBezTo>
                    <a:pt x="5" y="1373"/>
                    <a:pt x="1" y="1784"/>
                    <a:pt x="18" y="1874"/>
                  </a:cubicBezTo>
                  <a:cubicBezTo>
                    <a:pt x="30" y="1937"/>
                    <a:pt x="52" y="1950"/>
                    <a:pt x="73" y="1950"/>
                  </a:cubicBezTo>
                  <a:cubicBezTo>
                    <a:pt x="90" y="1950"/>
                    <a:pt x="107" y="1941"/>
                    <a:pt x="124" y="1874"/>
                  </a:cubicBezTo>
                  <a:cubicBezTo>
                    <a:pt x="141" y="1789"/>
                    <a:pt x="170" y="1381"/>
                    <a:pt x="204" y="978"/>
                  </a:cubicBezTo>
                  <a:cubicBezTo>
                    <a:pt x="243" y="575"/>
                    <a:pt x="289" y="172"/>
                    <a:pt x="281" y="82"/>
                  </a:cubicBezTo>
                  <a:cubicBezTo>
                    <a:pt x="277" y="15"/>
                    <a:pt x="260" y="6"/>
                    <a:pt x="238" y="2"/>
                  </a:cubicBezTo>
                  <a:cubicBezTo>
                    <a:pt x="236" y="1"/>
                    <a:pt x="233"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9"/>
            <p:cNvSpPr/>
            <p:nvPr/>
          </p:nvSpPr>
          <p:spPr>
            <a:xfrm>
              <a:off x="8666549" y="3877574"/>
              <a:ext cx="33440" cy="39979"/>
            </a:xfrm>
            <a:custGeom>
              <a:avLst/>
              <a:gdLst/>
              <a:ahLst/>
              <a:cxnLst/>
              <a:rect l="l" t="t" r="r" b="b"/>
              <a:pathLst>
                <a:path w="179" h="214" extrusionOk="0">
                  <a:moveTo>
                    <a:pt x="68" y="0"/>
                  </a:moveTo>
                  <a:cubicBezTo>
                    <a:pt x="47" y="5"/>
                    <a:pt x="17" y="47"/>
                    <a:pt x="9" y="98"/>
                  </a:cubicBezTo>
                  <a:cubicBezTo>
                    <a:pt x="0" y="149"/>
                    <a:pt x="9" y="204"/>
                    <a:pt x="34" y="208"/>
                  </a:cubicBezTo>
                  <a:cubicBezTo>
                    <a:pt x="41" y="213"/>
                    <a:pt x="49" y="214"/>
                    <a:pt x="59" y="214"/>
                  </a:cubicBezTo>
                  <a:cubicBezTo>
                    <a:pt x="68" y="214"/>
                    <a:pt x="79" y="213"/>
                    <a:pt x="90" y="213"/>
                  </a:cubicBezTo>
                  <a:cubicBezTo>
                    <a:pt x="107" y="208"/>
                    <a:pt x="124" y="208"/>
                    <a:pt x="136" y="200"/>
                  </a:cubicBezTo>
                  <a:cubicBezTo>
                    <a:pt x="153" y="187"/>
                    <a:pt x="162" y="153"/>
                    <a:pt x="170" y="119"/>
                  </a:cubicBezTo>
                  <a:cubicBezTo>
                    <a:pt x="175" y="85"/>
                    <a:pt x="179" y="51"/>
                    <a:pt x="166" y="39"/>
                  </a:cubicBezTo>
                  <a:cubicBezTo>
                    <a:pt x="153" y="26"/>
                    <a:pt x="136" y="17"/>
                    <a:pt x="115" y="13"/>
                  </a:cubicBezTo>
                  <a:cubicBezTo>
                    <a:pt x="98" y="5"/>
                    <a:pt x="81"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9"/>
            <p:cNvSpPr/>
            <p:nvPr/>
          </p:nvSpPr>
          <p:spPr>
            <a:xfrm>
              <a:off x="8785552" y="3367563"/>
              <a:ext cx="99947" cy="37177"/>
            </a:xfrm>
            <a:custGeom>
              <a:avLst/>
              <a:gdLst/>
              <a:ahLst/>
              <a:cxnLst/>
              <a:rect l="l" t="t" r="r" b="b"/>
              <a:pathLst>
                <a:path w="535" h="199" extrusionOk="0">
                  <a:moveTo>
                    <a:pt x="382" y="0"/>
                  </a:moveTo>
                  <a:cubicBezTo>
                    <a:pt x="343" y="0"/>
                    <a:pt x="299" y="3"/>
                    <a:pt x="255" y="10"/>
                  </a:cubicBezTo>
                  <a:cubicBezTo>
                    <a:pt x="140" y="27"/>
                    <a:pt x="30" y="69"/>
                    <a:pt x="13" y="99"/>
                  </a:cubicBezTo>
                  <a:cubicBezTo>
                    <a:pt x="0" y="116"/>
                    <a:pt x="4" y="137"/>
                    <a:pt x="9" y="158"/>
                  </a:cubicBezTo>
                  <a:cubicBezTo>
                    <a:pt x="17" y="175"/>
                    <a:pt x="21" y="188"/>
                    <a:pt x="43" y="196"/>
                  </a:cubicBezTo>
                  <a:cubicBezTo>
                    <a:pt x="48" y="198"/>
                    <a:pt x="56" y="199"/>
                    <a:pt x="66" y="199"/>
                  </a:cubicBezTo>
                  <a:cubicBezTo>
                    <a:pt x="111" y="199"/>
                    <a:pt x="197" y="185"/>
                    <a:pt x="280" y="171"/>
                  </a:cubicBezTo>
                  <a:cubicBezTo>
                    <a:pt x="386" y="154"/>
                    <a:pt x="493" y="141"/>
                    <a:pt x="514" y="120"/>
                  </a:cubicBezTo>
                  <a:cubicBezTo>
                    <a:pt x="531" y="107"/>
                    <a:pt x="535" y="86"/>
                    <a:pt x="535" y="65"/>
                  </a:cubicBezTo>
                  <a:cubicBezTo>
                    <a:pt x="535" y="48"/>
                    <a:pt x="531" y="31"/>
                    <a:pt x="509" y="18"/>
                  </a:cubicBezTo>
                  <a:cubicBezTo>
                    <a:pt x="496" y="8"/>
                    <a:pt x="446" y="0"/>
                    <a:pt x="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9"/>
            <p:cNvSpPr/>
            <p:nvPr/>
          </p:nvSpPr>
          <p:spPr>
            <a:xfrm>
              <a:off x="8416775" y="2817947"/>
              <a:ext cx="45397" cy="249401"/>
            </a:xfrm>
            <a:custGeom>
              <a:avLst/>
              <a:gdLst/>
              <a:ahLst/>
              <a:cxnLst/>
              <a:rect l="l" t="t" r="r" b="b"/>
              <a:pathLst>
                <a:path w="243" h="1335" extrusionOk="0">
                  <a:moveTo>
                    <a:pt x="173" y="1"/>
                  </a:moveTo>
                  <a:cubicBezTo>
                    <a:pt x="160" y="1"/>
                    <a:pt x="145" y="10"/>
                    <a:pt x="128" y="44"/>
                  </a:cubicBezTo>
                  <a:cubicBezTo>
                    <a:pt x="98" y="99"/>
                    <a:pt x="47" y="380"/>
                    <a:pt x="26" y="660"/>
                  </a:cubicBezTo>
                  <a:cubicBezTo>
                    <a:pt x="1" y="940"/>
                    <a:pt x="5" y="1224"/>
                    <a:pt x="26" y="1284"/>
                  </a:cubicBezTo>
                  <a:cubicBezTo>
                    <a:pt x="43" y="1326"/>
                    <a:pt x="60" y="1335"/>
                    <a:pt x="81" y="1335"/>
                  </a:cubicBezTo>
                  <a:cubicBezTo>
                    <a:pt x="102" y="1335"/>
                    <a:pt x="115" y="1330"/>
                    <a:pt x="132" y="1284"/>
                  </a:cubicBezTo>
                  <a:cubicBezTo>
                    <a:pt x="149" y="1224"/>
                    <a:pt x="162" y="948"/>
                    <a:pt x="187" y="672"/>
                  </a:cubicBezTo>
                  <a:cubicBezTo>
                    <a:pt x="208" y="397"/>
                    <a:pt x="242" y="121"/>
                    <a:pt x="230" y="57"/>
                  </a:cubicBezTo>
                  <a:cubicBezTo>
                    <a:pt x="221" y="15"/>
                    <a:pt x="204" y="6"/>
                    <a:pt x="183" y="2"/>
                  </a:cubicBezTo>
                  <a:cubicBezTo>
                    <a:pt x="180" y="1"/>
                    <a:pt x="177" y="1"/>
                    <a:pt x="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9"/>
            <p:cNvSpPr/>
            <p:nvPr/>
          </p:nvSpPr>
          <p:spPr>
            <a:xfrm>
              <a:off x="7741991" y="3854596"/>
              <a:ext cx="80332" cy="454153"/>
            </a:xfrm>
            <a:custGeom>
              <a:avLst/>
              <a:gdLst/>
              <a:ahLst/>
              <a:cxnLst/>
              <a:rect l="l" t="t" r="r" b="b"/>
              <a:pathLst>
                <a:path w="430" h="2431" extrusionOk="0">
                  <a:moveTo>
                    <a:pt x="77" y="0"/>
                  </a:moveTo>
                  <a:cubicBezTo>
                    <a:pt x="60" y="0"/>
                    <a:pt x="43" y="5"/>
                    <a:pt x="30" y="89"/>
                  </a:cubicBezTo>
                  <a:cubicBezTo>
                    <a:pt x="9" y="200"/>
                    <a:pt x="1" y="722"/>
                    <a:pt x="68" y="1235"/>
                  </a:cubicBezTo>
                  <a:cubicBezTo>
                    <a:pt x="132" y="1749"/>
                    <a:pt x="268" y="2254"/>
                    <a:pt x="319" y="2352"/>
                  </a:cubicBezTo>
                  <a:cubicBezTo>
                    <a:pt x="350" y="2413"/>
                    <a:pt x="369" y="2431"/>
                    <a:pt x="387" y="2431"/>
                  </a:cubicBezTo>
                  <a:cubicBezTo>
                    <a:pt x="391" y="2431"/>
                    <a:pt x="395" y="2430"/>
                    <a:pt x="400" y="2428"/>
                  </a:cubicBezTo>
                  <a:cubicBezTo>
                    <a:pt x="416" y="2424"/>
                    <a:pt x="429" y="2407"/>
                    <a:pt x="421" y="2322"/>
                  </a:cubicBezTo>
                  <a:cubicBezTo>
                    <a:pt x="408" y="2212"/>
                    <a:pt x="289" y="1715"/>
                    <a:pt x="230" y="1214"/>
                  </a:cubicBezTo>
                  <a:cubicBezTo>
                    <a:pt x="162" y="709"/>
                    <a:pt x="149" y="200"/>
                    <a:pt x="132" y="89"/>
                  </a:cubicBezTo>
                  <a:cubicBezTo>
                    <a:pt x="119" y="9"/>
                    <a:pt x="98"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9"/>
            <p:cNvSpPr/>
            <p:nvPr/>
          </p:nvSpPr>
          <p:spPr>
            <a:xfrm>
              <a:off x="7820454" y="4392630"/>
              <a:ext cx="46144" cy="66133"/>
            </a:xfrm>
            <a:custGeom>
              <a:avLst/>
              <a:gdLst/>
              <a:ahLst/>
              <a:cxnLst/>
              <a:rect l="l" t="t" r="r" b="b"/>
              <a:pathLst>
                <a:path w="247" h="354" extrusionOk="0">
                  <a:moveTo>
                    <a:pt x="105" y="0"/>
                  </a:moveTo>
                  <a:cubicBezTo>
                    <a:pt x="92" y="0"/>
                    <a:pt x="79" y="3"/>
                    <a:pt x="64" y="6"/>
                  </a:cubicBezTo>
                  <a:cubicBezTo>
                    <a:pt x="47" y="15"/>
                    <a:pt x="30" y="19"/>
                    <a:pt x="22" y="36"/>
                  </a:cubicBezTo>
                  <a:cubicBezTo>
                    <a:pt x="1" y="79"/>
                    <a:pt x="73" y="333"/>
                    <a:pt x="124" y="350"/>
                  </a:cubicBezTo>
                  <a:cubicBezTo>
                    <a:pt x="131" y="352"/>
                    <a:pt x="138" y="353"/>
                    <a:pt x="145" y="353"/>
                  </a:cubicBezTo>
                  <a:cubicBezTo>
                    <a:pt x="156" y="353"/>
                    <a:pt x="167" y="351"/>
                    <a:pt x="179" y="346"/>
                  </a:cubicBezTo>
                  <a:cubicBezTo>
                    <a:pt x="196" y="338"/>
                    <a:pt x="213" y="333"/>
                    <a:pt x="221" y="316"/>
                  </a:cubicBezTo>
                  <a:cubicBezTo>
                    <a:pt x="247" y="274"/>
                    <a:pt x="171" y="19"/>
                    <a:pt x="120" y="2"/>
                  </a:cubicBezTo>
                  <a:cubicBezTo>
                    <a:pt x="115" y="1"/>
                    <a:pt x="110"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9"/>
            <p:cNvSpPr/>
            <p:nvPr/>
          </p:nvSpPr>
          <p:spPr>
            <a:xfrm>
              <a:off x="7810179" y="3612854"/>
              <a:ext cx="165894" cy="64265"/>
            </a:xfrm>
            <a:custGeom>
              <a:avLst/>
              <a:gdLst/>
              <a:ahLst/>
              <a:cxnLst/>
              <a:rect l="l" t="t" r="r" b="b"/>
              <a:pathLst>
                <a:path w="888" h="344" extrusionOk="0">
                  <a:moveTo>
                    <a:pt x="803" y="0"/>
                  </a:moveTo>
                  <a:cubicBezTo>
                    <a:pt x="726" y="0"/>
                    <a:pt x="569" y="24"/>
                    <a:pt x="416" y="72"/>
                  </a:cubicBezTo>
                  <a:cubicBezTo>
                    <a:pt x="226" y="127"/>
                    <a:pt x="51" y="212"/>
                    <a:pt x="22" y="250"/>
                  </a:cubicBezTo>
                  <a:cubicBezTo>
                    <a:pt x="1" y="276"/>
                    <a:pt x="5" y="293"/>
                    <a:pt x="13" y="314"/>
                  </a:cubicBezTo>
                  <a:cubicBezTo>
                    <a:pt x="22" y="331"/>
                    <a:pt x="30" y="344"/>
                    <a:pt x="64" y="344"/>
                  </a:cubicBezTo>
                  <a:cubicBezTo>
                    <a:pt x="111" y="344"/>
                    <a:pt x="285" y="276"/>
                    <a:pt x="463" y="225"/>
                  </a:cubicBezTo>
                  <a:cubicBezTo>
                    <a:pt x="641" y="170"/>
                    <a:pt x="824" y="131"/>
                    <a:pt x="858" y="106"/>
                  </a:cubicBezTo>
                  <a:cubicBezTo>
                    <a:pt x="888" y="85"/>
                    <a:pt x="888" y="68"/>
                    <a:pt x="883" y="42"/>
                  </a:cubicBezTo>
                  <a:cubicBezTo>
                    <a:pt x="883" y="25"/>
                    <a:pt x="875" y="12"/>
                    <a:pt x="841" y="4"/>
                  </a:cubicBezTo>
                  <a:cubicBezTo>
                    <a:pt x="833" y="2"/>
                    <a:pt x="82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9"/>
            <p:cNvSpPr/>
            <p:nvPr/>
          </p:nvSpPr>
          <p:spPr>
            <a:xfrm>
              <a:off x="7413005" y="3728494"/>
              <a:ext cx="61089" cy="385031"/>
            </a:xfrm>
            <a:custGeom>
              <a:avLst/>
              <a:gdLst/>
              <a:ahLst/>
              <a:cxnLst/>
              <a:rect l="l" t="t" r="r" b="b"/>
              <a:pathLst>
                <a:path w="327" h="2061" extrusionOk="0">
                  <a:moveTo>
                    <a:pt x="110" y="0"/>
                  </a:moveTo>
                  <a:cubicBezTo>
                    <a:pt x="93" y="0"/>
                    <a:pt x="77" y="5"/>
                    <a:pt x="60" y="77"/>
                  </a:cubicBezTo>
                  <a:cubicBezTo>
                    <a:pt x="34" y="166"/>
                    <a:pt x="0" y="607"/>
                    <a:pt x="38" y="1045"/>
                  </a:cubicBezTo>
                  <a:cubicBezTo>
                    <a:pt x="72" y="1482"/>
                    <a:pt x="178" y="1910"/>
                    <a:pt x="221" y="1995"/>
                  </a:cubicBezTo>
                  <a:cubicBezTo>
                    <a:pt x="249" y="2048"/>
                    <a:pt x="266" y="2060"/>
                    <a:pt x="283" y="2060"/>
                  </a:cubicBezTo>
                  <a:cubicBezTo>
                    <a:pt x="286" y="2060"/>
                    <a:pt x="289" y="2060"/>
                    <a:pt x="293" y="2059"/>
                  </a:cubicBezTo>
                  <a:cubicBezTo>
                    <a:pt x="314" y="2055"/>
                    <a:pt x="327" y="2042"/>
                    <a:pt x="323" y="1970"/>
                  </a:cubicBezTo>
                  <a:cubicBezTo>
                    <a:pt x="314" y="1876"/>
                    <a:pt x="234" y="1456"/>
                    <a:pt x="200" y="1028"/>
                  </a:cubicBezTo>
                  <a:cubicBezTo>
                    <a:pt x="161" y="603"/>
                    <a:pt x="174" y="174"/>
                    <a:pt x="161" y="81"/>
                  </a:cubicBezTo>
                  <a:cubicBezTo>
                    <a:pt x="149" y="13"/>
                    <a:pt x="132" y="5"/>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9"/>
            <p:cNvSpPr/>
            <p:nvPr/>
          </p:nvSpPr>
          <p:spPr>
            <a:xfrm>
              <a:off x="7359015" y="4775792"/>
              <a:ext cx="216708" cy="189246"/>
            </a:xfrm>
            <a:custGeom>
              <a:avLst/>
              <a:gdLst/>
              <a:ahLst/>
              <a:cxnLst/>
              <a:rect l="l" t="t" r="r" b="b"/>
              <a:pathLst>
                <a:path w="1160" h="1013" extrusionOk="0">
                  <a:moveTo>
                    <a:pt x="55" y="0"/>
                  </a:moveTo>
                  <a:cubicBezTo>
                    <a:pt x="43" y="0"/>
                    <a:pt x="34" y="6"/>
                    <a:pt x="26" y="14"/>
                  </a:cubicBezTo>
                  <a:cubicBezTo>
                    <a:pt x="13" y="23"/>
                    <a:pt x="0" y="35"/>
                    <a:pt x="22" y="86"/>
                  </a:cubicBezTo>
                  <a:cubicBezTo>
                    <a:pt x="51" y="150"/>
                    <a:pt x="247" y="405"/>
                    <a:pt x="489" y="612"/>
                  </a:cubicBezTo>
                  <a:cubicBezTo>
                    <a:pt x="726" y="825"/>
                    <a:pt x="1002" y="990"/>
                    <a:pt x="1070" y="1007"/>
                  </a:cubicBezTo>
                  <a:cubicBezTo>
                    <a:pt x="1085" y="1011"/>
                    <a:pt x="1096" y="1012"/>
                    <a:pt x="1106" y="1012"/>
                  </a:cubicBezTo>
                  <a:cubicBezTo>
                    <a:pt x="1130" y="1012"/>
                    <a:pt x="1140" y="1002"/>
                    <a:pt x="1146" y="990"/>
                  </a:cubicBezTo>
                  <a:cubicBezTo>
                    <a:pt x="1159" y="973"/>
                    <a:pt x="1159" y="956"/>
                    <a:pt x="1121" y="918"/>
                  </a:cubicBezTo>
                  <a:cubicBezTo>
                    <a:pt x="1074" y="867"/>
                    <a:pt x="820" y="693"/>
                    <a:pt x="590" y="489"/>
                  </a:cubicBezTo>
                  <a:cubicBezTo>
                    <a:pt x="361" y="290"/>
                    <a:pt x="158" y="61"/>
                    <a:pt x="102" y="18"/>
                  </a:cubicBezTo>
                  <a:cubicBezTo>
                    <a:pt x="81" y="6"/>
                    <a:pt x="66" y="0"/>
                    <a:pt x="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9"/>
            <p:cNvSpPr/>
            <p:nvPr/>
          </p:nvSpPr>
          <p:spPr>
            <a:xfrm>
              <a:off x="7611218" y="4967280"/>
              <a:ext cx="38111" cy="36056"/>
            </a:xfrm>
            <a:custGeom>
              <a:avLst/>
              <a:gdLst/>
              <a:ahLst/>
              <a:cxnLst/>
              <a:rect l="l" t="t" r="r" b="b"/>
              <a:pathLst>
                <a:path w="204" h="193" extrusionOk="0">
                  <a:moveTo>
                    <a:pt x="64" y="1"/>
                  </a:moveTo>
                  <a:cubicBezTo>
                    <a:pt x="55" y="1"/>
                    <a:pt x="48" y="3"/>
                    <a:pt x="43" y="8"/>
                  </a:cubicBezTo>
                  <a:cubicBezTo>
                    <a:pt x="30" y="20"/>
                    <a:pt x="21" y="37"/>
                    <a:pt x="13" y="54"/>
                  </a:cubicBezTo>
                  <a:cubicBezTo>
                    <a:pt x="4" y="71"/>
                    <a:pt x="0" y="88"/>
                    <a:pt x="0" y="105"/>
                  </a:cubicBezTo>
                  <a:cubicBezTo>
                    <a:pt x="0" y="137"/>
                    <a:pt x="89" y="193"/>
                    <a:pt x="138" y="193"/>
                  </a:cubicBezTo>
                  <a:cubicBezTo>
                    <a:pt x="148" y="193"/>
                    <a:pt x="156" y="191"/>
                    <a:pt x="161" y="186"/>
                  </a:cubicBezTo>
                  <a:cubicBezTo>
                    <a:pt x="174" y="173"/>
                    <a:pt x="183" y="156"/>
                    <a:pt x="191" y="135"/>
                  </a:cubicBezTo>
                  <a:cubicBezTo>
                    <a:pt x="195" y="122"/>
                    <a:pt x="204" y="105"/>
                    <a:pt x="204" y="88"/>
                  </a:cubicBezTo>
                  <a:cubicBezTo>
                    <a:pt x="200" y="56"/>
                    <a:pt x="111"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9"/>
            <p:cNvSpPr/>
            <p:nvPr/>
          </p:nvSpPr>
          <p:spPr>
            <a:xfrm>
              <a:off x="8308981" y="4788122"/>
              <a:ext cx="47638" cy="23352"/>
            </a:xfrm>
            <a:custGeom>
              <a:avLst/>
              <a:gdLst/>
              <a:ahLst/>
              <a:cxnLst/>
              <a:rect l="l" t="t" r="r" b="b"/>
              <a:pathLst>
                <a:path w="255" h="125" extrusionOk="0">
                  <a:moveTo>
                    <a:pt x="94" y="0"/>
                  </a:moveTo>
                  <a:cubicBezTo>
                    <a:pt x="50" y="0"/>
                    <a:pt x="15" y="11"/>
                    <a:pt x="9" y="24"/>
                  </a:cubicBezTo>
                  <a:cubicBezTo>
                    <a:pt x="0" y="37"/>
                    <a:pt x="0" y="46"/>
                    <a:pt x="0" y="63"/>
                  </a:cubicBezTo>
                  <a:cubicBezTo>
                    <a:pt x="5" y="75"/>
                    <a:pt x="9" y="88"/>
                    <a:pt x="17" y="97"/>
                  </a:cubicBezTo>
                  <a:cubicBezTo>
                    <a:pt x="30" y="105"/>
                    <a:pt x="77" y="109"/>
                    <a:pt x="123" y="118"/>
                  </a:cubicBezTo>
                  <a:cubicBezTo>
                    <a:pt x="152" y="120"/>
                    <a:pt x="180" y="125"/>
                    <a:pt x="201" y="125"/>
                  </a:cubicBezTo>
                  <a:cubicBezTo>
                    <a:pt x="214" y="125"/>
                    <a:pt x="224" y="123"/>
                    <a:pt x="229" y="118"/>
                  </a:cubicBezTo>
                  <a:cubicBezTo>
                    <a:pt x="242" y="109"/>
                    <a:pt x="246" y="97"/>
                    <a:pt x="251" y="84"/>
                  </a:cubicBezTo>
                  <a:cubicBezTo>
                    <a:pt x="255" y="71"/>
                    <a:pt x="255" y="58"/>
                    <a:pt x="251" y="50"/>
                  </a:cubicBezTo>
                  <a:cubicBezTo>
                    <a:pt x="242" y="33"/>
                    <a:pt x="191" y="7"/>
                    <a:pt x="132" y="3"/>
                  </a:cubicBezTo>
                  <a:cubicBezTo>
                    <a:pt x="119" y="1"/>
                    <a:pt x="106" y="0"/>
                    <a:pt x="9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9"/>
            <p:cNvSpPr/>
            <p:nvPr/>
          </p:nvSpPr>
          <p:spPr>
            <a:xfrm>
              <a:off x="8423127" y="4817079"/>
              <a:ext cx="57353" cy="51188"/>
            </a:xfrm>
            <a:custGeom>
              <a:avLst/>
              <a:gdLst/>
              <a:ahLst/>
              <a:cxnLst/>
              <a:rect l="l" t="t" r="r" b="b"/>
              <a:pathLst>
                <a:path w="307" h="274" extrusionOk="0">
                  <a:moveTo>
                    <a:pt x="50" y="1"/>
                  </a:moveTo>
                  <a:cubicBezTo>
                    <a:pt x="49" y="1"/>
                    <a:pt x="48" y="1"/>
                    <a:pt x="47" y="1"/>
                  </a:cubicBezTo>
                  <a:cubicBezTo>
                    <a:pt x="30" y="5"/>
                    <a:pt x="22" y="14"/>
                    <a:pt x="13" y="26"/>
                  </a:cubicBezTo>
                  <a:cubicBezTo>
                    <a:pt x="9" y="35"/>
                    <a:pt x="0" y="48"/>
                    <a:pt x="9" y="60"/>
                  </a:cubicBezTo>
                  <a:cubicBezTo>
                    <a:pt x="13" y="82"/>
                    <a:pt x="68" y="128"/>
                    <a:pt x="124" y="179"/>
                  </a:cubicBezTo>
                  <a:cubicBezTo>
                    <a:pt x="179" y="226"/>
                    <a:pt x="234" y="273"/>
                    <a:pt x="255" y="273"/>
                  </a:cubicBezTo>
                  <a:cubicBezTo>
                    <a:pt x="257" y="273"/>
                    <a:pt x="260" y="274"/>
                    <a:pt x="262" y="274"/>
                  </a:cubicBezTo>
                  <a:cubicBezTo>
                    <a:pt x="272" y="274"/>
                    <a:pt x="283" y="266"/>
                    <a:pt x="293" y="256"/>
                  </a:cubicBezTo>
                  <a:cubicBezTo>
                    <a:pt x="302" y="247"/>
                    <a:pt x="306" y="239"/>
                    <a:pt x="306" y="222"/>
                  </a:cubicBezTo>
                  <a:cubicBezTo>
                    <a:pt x="302" y="200"/>
                    <a:pt x="255" y="141"/>
                    <a:pt x="196" y="90"/>
                  </a:cubicBezTo>
                  <a:cubicBezTo>
                    <a:pt x="139" y="42"/>
                    <a:pt x="75" y="1"/>
                    <a:pt x="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9"/>
            <p:cNvSpPr/>
            <p:nvPr/>
          </p:nvSpPr>
          <p:spPr>
            <a:xfrm>
              <a:off x="8345411" y="4883399"/>
              <a:ext cx="40539" cy="35495"/>
            </a:xfrm>
            <a:custGeom>
              <a:avLst/>
              <a:gdLst/>
              <a:ahLst/>
              <a:cxnLst/>
              <a:rect l="l" t="t" r="r" b="b"/>
              <a:pathLst>
                <a:path w="217" h="190" extrusionOk="0">
                  <a:moveTo>
                    <a:pt x="48" y="1"/>
                  </a:moveTo>
                  <a:cubicBezTo>
                    <a:pt x="45" y="1"/>
                    <a:pt x="41" y="1"/>
                    <a:pt x="39" y="3"/>
                  </a:cubicBezTo>
                  <a:cubicBezTo>
                    <a:pt x="26" y="7"/>
                    <a:pt x="22" y="19"/>
                    <a:pt x="13" y="32"/>
                  </a:cubicBezTo>
                  <a:cubicBezTo>
                    <a:pt x="5" y="45"/>
                    <a:pt x="1" y="53"/>
                    <a:pt x="5" y="66"/>
                  </a:cubicBezTo>
                  <a:cubicBezTo>
                    <a:pt x="5" y="83"/>
                    <a:pt x="43" y="113"/>
                    <a:pt x="81" y="138"/>
                  </a:cubicBezTo>
                  <a:cubicBezTo>
                    <a:pt x="113" y="166"/>
                    <a:pt x="148" y="190"/>
                    <a:pt x="166" y="190"/>
                  </a:cubicBezTo>
                  <a:cubicBezTo>
                    <a:pt x="168" y="190"/>
                    <a:pt x="169" y="190"/>
                    <a:pt x="170" y="189"/>
                  </a:cubicBezTo>
                  <a:cubicBezTo>
                    <a:pt x="183" y="185"/>
                    <a:pt x="196" y="177"/>
                    <a:pt x="204" y="164"/>
                  </a:cubicBezTo>
                  <a:cubicBezTo>
                    <a:pt x="213" y="151"/>
                    <a:pt x="217" y="143"/>
                    <a:pt x="217" y="130"/>
                  </a:cubicBezTo>
                  <a:cubicBezTo>
                    <a:pt x="217" y="113"/>
                    <a:pt x="183" y="75"/>
                    <a:pt x="145" y="45"/>
                  </a:cubicBezTo>
                  <a:cubicBezTo>
                    <a:pt x="109" y="20"/>
                    <a:pt x="70" y="1"/>
                    <a:pt x="4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9"/>
            <p:cNvSpPr/>
            <p:nvPr/>
          </p:nvSpPr>
          <p:spPr>
            <a:xfrm>
              <a:off x="8228837" y="4869388"/>
              <a:ext cx="23913" cy="21671"/>
            </a:xfrm>
            <a:custGeom>
              <a:avLst/>
              <a:gdLst/>
              <a:ahLst/>
              <a:cxnLst/>
              <a:rect l="l" t="t" r="r" b="b"/>
              <a:pathLst>
                <a:path w="128" h="116" extrusionOk="0">
                  <a:moveTo>
                    <a:pt x="54" y="1"/>
                  </a:moveTo>
                  <a:cubicBezTo>
                    <a:pt x="33" y="1"/>
                    <a:pt x="14" y="6"/>
                    <a:pt x="9" y="18"/>
                  </a:cubicBezTo>
                  <a:cubicBezTo>
                    <a:pt x="5" y="27"/>
                    <a:pt x="5" y="39"/>
                    <a:pt x="5" y="56"/>
                  </a:cubicBezTo>
                  <a:cubicBezTo>
                    <a:pt x="1" y="69"/>
                    <a:pt x="1" y="78"/>
                    <a:pt x="5" y="90"/>
                  </a:cubicBezTo>
                  <a:cubicBezTo>
                    <a:pt x="12" y="105"/>
                    <a:pt x="48" y="116"/>
                    <a:pt x="79" y="116"/>
                  </a:cubicBezTo>
                  <a:cubicBezTo>
                    <a:pt x="100" y="116"/>
                    <a:pt x="118" y="111"/>
                    <a:pt x="124" y="99"/>
                  </a:cubicBezTo>
                  <a:cubicBezTo>
                    <a:pt x="128" y="90"/>
                    <a:pt x="128" y="78"/>
                    <a:pt x="128" y="61"/>
                  </a:cubicBezTo>
                  <a:cubicBezTo>
                    <a:pt x="128" y="48"/>
                    <a:pt x="128" y="35"/>
                    <a:pt x="124" y="27"/>
                  </a:cubicBezTo>
                  <a:cubicBezTo>
                    <a:pt x="119" y="12"/>
                    <a:pt x="84" y="1"/>
                    <a:pt x="5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9"/>
            <p:cNvSpPr/>
            <p:nvPr/>
          </p:nvSpPr>
          <p:spPr>
            <a:xfrm>
              <a:off x="7784772" y="4694527"/>
              <a:ext cx="1103905" cy="527199"/>
            </a:xfrm>
            <a:custGeom>
              <a:avLst/>
              <a:gdLst/>
              <a:ahLst/>
              <a:cxnLst/>
              <a:rect l="l" t="t" r="r" b="b"/>
              <a:pathLst>
                <a:path w="5909" h="2822" extrusionOk="0">
                  <a:moveTo>
                    <a:pt x="2664" y="110"/>
                  </a:moveTo>
                  <a:cubicBezTo>
                    <a:pt x="2847" y="110"/>
                    <a:pt x="3035" y="134"/>
                    <a:pt x="3222" y="186"/>
                  </a:cubicBezTo>
                  <a:cubicBezTo>
                    <a:pt x="3456" y="250"/>
                    <a:pt x="3681" y="364"/>
                    <a:pt x="3872" y="521"/>
                  </a:cubicBezTo>
                  <a:cubicBezTo>
                    <a:pt x="4067" y="682"/>
                    <a:pt x="4224" y="890"/>
                    <a:pt x="4326" y="1120"/>
                  </a:cubicBezTo>
                  <a:lnTo>
                    <a:pt x="4351" y="1179"/>
                  </a:lnTo>
                  <a:cubicBezTo>
                    <a:pt x="4211" y="1205"/>
                    <a:pt x="4080" y="1247"/>
                    <a:pt x="3961" y="1302"/>
                  </a:cubicBezTo>
                  <a:cubicBezTo>
                    <a:pt x="3702" y="1425"/>
                    <a:pt x="3494" y="1591"/>
                    <a:pt x="3379" y="1761"/>
                  </a:cubicBezTo>
                  <a:cubicBezTo>
                    <a:pt x="3260" y="1935"/>
                    <a:pt x="3235" y="2092"/>
                    <a:pt x="3231" y="2168"/>
                  </a:cubicBezTo>
                  <a:cubicBezTo>
                    <a:pt x="3222" y="2249"/>
                    <a:pt x="3226" y="2308"/>
                    <a:pt x="3235" y="2342"/>
                  </a:cubicBezTo>
                  <a:cubicBezTo>
                    <a:pt x="3231" y="2363"/>
                    <a:pt x="3231" y="2389"/>
                    <a:pt x="3239" y="2423"/>
                  </a:cubicBezTo>
                  <a:cubicBezTo>
                    <a:pt x="3239" y="2427"/>
                    <a:pt x="3239" y="2427"/>
                    <a:pt x="3239" y="2427"/>
                  </a:cubicBezTo>
                  <a:cubicBezTo>
                    <a:pt x="3010" y="2431"/>
                    <a:pt x="2789" y="2435"/>
                    <a:pt x="2581" y="2435"/>
                  </a:cubicBezTo>
                  <a:cubicBezTo>
                    <a:pt x="2373" y="2440"/>
                    <a:pt x="2174" y="2444"/>
                    <a:pt x="1991" y="2444"/>
                  </a:cubicBezTo>
                  <a:cubicBezTo>
                    <a:pt x="1949" y="2448"/>
                    <a:pt x="1902" y="2448"/>
                    <a:pt x="1860" y="2448"/>
                  </a:cubicBezTo>
                  <a:cubicBezTo>
                    <a:pt x="1817" y="2448"/>
                    <a:pt x="1775" y="2452"/>
                    <a:pt x="1732" y="2452"/>
                  </a:cubicBezTo>
                  <a:cubicBezTo>
                    <a:pt x="1718" y="2452"/>
                    <a:pt x="1706" y="2454"/>
                    <a:pt x="1693" y="2454"/>
                  </a:cubicBezTo>
                  <a:cubicBezTo>
                    <a:pt x="1687" y="2454"/>
                    <a:pt x="1680" y="2454"/>
                    <a:pt x="1673" y="2452"/>
                  </a:cubicBezTo>
                  <a:cubicBezTo>
                    <a:pt x="1635" y="2452"/>
                    <a:pt x="1592" y="2452"/>
                    <a:pt x="1558" y="2444"/>
                  </a:cubicBezTo>
                  <a:cubicBezTo>
                    <a:pt x="1541" y="2444"/>
                    <a:pt x="1529" y="2440"/>
                    <a:pt x="1512" y="2435"/>
                  </a:cubicBezTo>
                  <a:cubicBezTo>
                    <a:pt x="1376" y="2410"/>
                    <a:pt x="1274" y="2346"/>
                    <a:pt x="1198" y="2283"/>
                  </a:cubicBezTo>
                  <a:cubicBezTo>
                    <a:pt x="1125" y="2215"/>
                    <a:pt x="1075" y="2155"/>
                    <a:pt x="1045" y="2113"/>
                  </a:cubicBezTo>
                  <a:cubicBezTo>
                    <a:pt x="1019" y="2079"/>
                    <a:pt x="998" y="2049"/>
                    <a:pt x="981" y="2024"/>
                  </a:cubicBezTo>
                  <a:cubicBezTo>
                    <a:pt x="968" y="1994"/>
                    <a:pt x="951" y="1969"/>
                    <a:pt x="939" y="1947"/>
                  </a:cubicBezTo>
                  <a:cubicBezTo>
                    <a:pt x="913" y="1905"/>
                    <a:pt x="901" y="1867"/>
                    <a:pt x="884" y="1845"/>
                  </a:cubicBezTo>
                  <a:cubicBezTo>
                    <a:pt x="879" y="1833"/>
                    <a:pt x="875" y="1828"/>
                    <a:pt x="871" y="1820"/>
                  </a:cubicBezTo>
                  <a:cubicBezTo>
                    <a:pt x="875" y="1816"/>
                    <a:pt x="875" y="1799"/>
                    <a:pt x="871" y="1765"/>
                  </a:cubicBezTo>
                  <a:cubicBezTo>
                    <a:pt x="871" y="1735"/>
                    <a:pt x="862" y="1684"/>
                    <a:pt x="867" y="1612"/>
                  </a:cubicBezTo>
                  <a:cubicBezTo>
                    <a:pt x="867" y="1591"/>
                    <a:pt x="867" y="1561"/>
                    <a:pt x="867" y="1531"/>
                  </a:cubicBezTo>
                  <a:cubicBezTo>
                    <a:pt x="867" y="1510"/>
                    <a:pt x="871" y="1480"/>
                    <a:pt x="875" y="1455"/>
                  </a:cubicBezTo>
                  <a:cubicBezTo>
                    <a:pt x="888" y="1349"/>
                    <a:pt x="922" y="1132"/>
                    <a:pt x="1075" y="890"/>
                  </a:cubicBezTo>
                  <a:cubicBezTo>
                    <a:pt x="1147" y="772"/>
                    <a:pt x="1253" y="649"/>
                    <a:pt x="1393" y="538"/>
                  </a:cubicBezTo>
                  <a:cubicBezTo>
                    <a:pt x="1529" y="424"/>
                    <a:pt x="1698" y="326"/>
                    <a:pt x="1889" y="254"/>
                  </a:cubicBezTo>
                  <a:cubicBezTo>
                    <a:pt x="2120" y="164"/>
                    <a:pt x="2386" y="110"/>
                    <a:pt x="2664" y="110"/>
                  </a:cubicBezTo>
                  <a:close/>
                  <a:moveTo>
                    <a:pt x="4598" y="1269"/>
                  </a:moveTo>
                  <a:cubicBezTo>
                    <a:pt x="4693" y="1269"/>
                    <a:pt x="4792" y="1279"/>
                    <a:pt x="4890" y="1298"/>
                  </a:cubicBezTo>
                  <a:cubicBezTo>
                    <a:pt x="4954" y="1311"/>
                    <a:pt x="5013" y="1328"/>
                    <a:pt x="5077" y="1345"/>
                  </a:cubicBezTo>
                  <a:cubicBezTo>
                    <a:pt x="5170" y="1379"/>
                    <a:pt x="5264" y="1417"/>
                    <a:pt x="5353" y="1468"/>
                  </a:cubicBezTo>
                  <a:cubicBezTo>
                    <a:pt x="5497" y="1548"/>
                    <a:pt x="5625" y="1663"/>
                    <a:pt x="5705" y="1803"/>
                  </a:cubicBezTo>
                  <a:cubicBezTo>
                    <a:pt x="5748" y="1875"/>
                    <a:pt x="5773" y="1952"/>
                    <a:pt x="5786" y="2028"/>
                  </a:cubicBezTo>
                  <a:cubicBezTo>
                    <a:pt x="5794" y="2109"/>
                    <a:pt x="5790" y="2185"/>
                    <a:pt x="5752" y="2249"/>
                  </a:cubicBezTo>
                  <a:cubicBezTo>
                    <a:pt x="5739" y="2274"/>
                    <a:pt x="5709" y="2304"/>
                    <a:pt x="5680" y="2329"/>
                  </a:cubicBezTo>
                  <a:cubicBezTo>
                    <a:pt x="5650" y="2355"/>
                    <a:pt x="5620" y="2376"/>
                    <a:pt x="5586" y="2397"/>
                  </a:cubicBezTo>
                  <a:cubicBezTo>
                    <a:pt x="5518" y="2435"/>
                    <a:pt x="5442" y="2465"/>
                    <a:pt x="5366" y="2486"/>
                  </a:cubicBezTo>
                  <a:cubicBezTo>
                    <a:pt x="5047" y="2567"/>
                    <a:pt x="4733" y="2601"/>
                    <a:pt x="4457" y="2601"/>
                  </a:cubicBezTo>
                  <a:cubicBezTo>
                    <a:pt x="4427" y="2601"/>
                    <a:pt x="4396" y="2602"/>
                    <a:pt x="4366" y="2602"/>
                  </a:cubicBezTo>
                  <a:cubicBezTo>
                    <a:pt x="4123" y="2602"/>
                    <a:pt x="3905" y="2588"/>
                    <a:pt x="3732" y="2584"/>
                  </a:cubicBezTo>
                  <a:cubicBezTo>
                    <a:pt x="3655" y="2580"/>
                    <a:pt x="3583" y="2567"/>
                    <a:pt x="3524" y="2558"/>
                  </a:cubicBezTo>
                  <a:cubicBezTo>
                    <a:pt x="3515" y="2554"/>
                    <a:pt x="3502" y="2554"/>
                    <a:pt x="3490" y="2550"/>
                  </a:cubicBezTo>
                  <a:cubicBezTo>
                    <a:pt x="3464" y="2546"/>
                    <a:pt x="3439" y="2537"/>
                    <a:pt x="3417" y="2533"/>
                  </a:cubicBezTo>
                  <a:cubicBezTo>
                    <a:pt x="3417" y="2529"/>
                    <a:pt x="3413" y="2529"/>
                    <a:pt x="3409" y="2529"/>
                  </a:cubicBezTo>
                  <a:cubicBezTo>
                    <a:pt x="3388" y="2520"/>
                    <a:pt x="3375" y="2508"/>
                    <a:pt x="3362" y="2499"/>
                  </a:cubicBezTo>
                  <a:cubicBezTo>
                    <a:pt x="3333" y="2478"/>
                    <a:pt x="3311" y="2452"/>
                    <a:pt x="3303" y="2427"/>
                  </a:cubicBezTo>
                  <a:cubicBezTo>
                    <a:pt x="3299" y="2418"/>
                    <a:pt x="3294" y="2414"/>
                    <a:pt x="3294" y="2410"/>
                  </a:cubicBezTo>
                  <a:cubicBezTo>
                    <a:pt x="3286" y="2393"/>
                    <a:pt x="3282" y="2380"/>
                    <a:pt x="3282" y="2372"/>
                  </a:cubicBezTo>
                  <a:cubicBezTo>
                    <a:pt x="3282" y="2338"/>
                    <a:pt x="3282" y="2274"/>
                    <a:pt x="3303" y="2172"/>
                  </a:cubicBezTo>
                  <a:cubicBezTo>
                    <a:pt x="3316" y="2104"/>
                    <a:pt x="3341" y="1964"/>
                    <a:pt x="3456" y="1811"/>
                  </a:cubicBezTo>
                  <a:cubicBezTo>
                    <a:pt x="3562" y="1659"/>
                    <a:pt x="3761" y="1510"/>
                    <a:pt x="4012" y="1396"/>
                  </a:cubicBezTo>
                  <a:cubicBezTo>
                    <a:pt x="4122" y="1340"/>
                    <a:pt x="4254" y="1302"/>
                    <a:pt x="4389" y="1285"/>
                  </a:cubicBezTo>
                  <a:cubicBezTo>
                    <a:pt x="4428" y="1277"/>
                    <a:pt x="4466" y="1272"/>
                    <a:pt x="4504" y="1272"/>
                  </a:cubicBezTo>
                  <a:cubicBezTo>
                    <a:pt x="4535" y="1270"/>
                    <a:pt x="4566" y="1269"/>
                    <a:pt x="4598" y="1269"/>
                  </a:cubicBezTo>
                  <a:close/>
                  <a:moveTo>
                    <a:pt x="807" y="1629"/>
                  </a:moveTo>
                  <a:cubicBezTo>
                    <a:pt x="811" y="1693"/>
                    <a:pt x="824" y="1739"/>
                    <a:pt x="833" y="1769"/>
                  </a:cubicBezTo>
                  <a:cubicBezTo>
                    <a:pt x="833" y="1773"/>
                    <a:pt x="837" y="1782"/>
                    <a:pt x="837" y="1786"/>
                  </a:cubicBezTo>
                  <a:cubicBezTo>
                    <a:pt x="833" y="1786"/>
                    <a:pt x="833" y="1799"/>
                    <a:pt x="845" y="1854"/>
                  </a:cubicBezTo>
                  <a:cubicBezTo>
                    <a:pt x="858" y="1884"/>
                    <a:pt x="862" y="1922"/>
                    <a:pt x="888" y="1969"/>
                  </a:cubicBezTo>
                  <a:cubicBezTo>
                    <a:pt x="901" y="1994"/>
                    <a:pt x="913" y="2024"/>
                    <a:pt x="926" y="2053"/>
                  </a:cubicBezTo>
                  <a:cubicBezTo>
                    <a:pt x="943" y="2087"/>
                    <a:pt x="964" y="2121"/>
                    <a:pt x="985" y="2160"/>
                  </a:cubicBezTo>
                  <a:cubicBezTo>
                    <a:pt x="1015" y="2206"/>
                    <a:pt x="1070" y="2274"/>
                    <a:pt x="1147" y="2351"/>
                  </a:cubicBezTo>
                  <a:cubicBezTo>
                    <a:pt x="1232" y="2423"/>
                    <a:pt x="1350" y="2495"/>
                    <a:pt x="1499" y="2529"/>
                  </a:cubicBezTo>
                  <a:lnTo>
                    <a:pt x="1503" y="2529"/>
                  </a:lnTo>
                  <a:cubicBezTo>
                    <a:pt x="1478" y="2558"/>
                    <a:pt x="1448" y="2580"/>
                    <a:pt x="1410" y="2601"/>
                  </a:cubicBezTo>
                  <a:cubicBezTo>
                    <a:pt x="1325" y="2660"/>
                    <a:pt x="1215" y="2686"/>
                    <a:pt x="1104" y="2699"/>
                  </a:cubicBezTo>
                  <a:cubicBezTo>
                    <a:pt x="1045" y="2703"/>
                    <a:pt x="990" y="2703"/>
                    <a:pt x="930" y="2707"/>
                  </a:cubicBezTo>
                  <a:lnTo>
                    <a:pt x="756" y="2707"/>
                  </a:lnTo>
                  <a:cubicBezTo>
                    <a:pt x="637" y="2707"/>
                    <a:pt x="536" y="2699"/>
                    <a:pt x="429" y="2669"/>
                  </a:cubicBezTo>
                  <a:cubicBezTo>
                    <a:pt x="328" y="2639"/>
                    <a:pt x="230" y="2601"/>
                    <a:pt x="171" y="2533"/>
                  </a:cubicBezTo>
                  <a:cubicBezTo>
                    <a:pt x="107" y="2474"/>
                    <a:pt x="98" y="2384"/>
                    <a:pt x="115" y="2304"/>
                  </a:cubicBezTo>
                  <a:cubicBezTo>
                    <a:pt x="132" y="2219"/>
                    <a:pt x="171" y="2143"/>
                    <a:pt x="209" y="2075"/>
                  </a:cubicBezTo>
                  <a:cubicBezTo>
                    <a:pt x="251" y="2007"/>
                    <a:pt x="289" y="1947"/>
                    <a:pt x="332" y="1905"/>
                  </a:cubicBezTo>
                  <a:cubicBezTo>
                    <a:pt x="421" y="1820"/>
                    <a:pt x="502" y="1773"/>
                    <a:pt x="544" y="1744"/>
                  </a:cubicBezTo>
                  <a:cubicBezTo>
                    <a:pt x="625" y="1697"/>
                    <a:pt x="663" y="1671"/>
                    <a:pt x="680" y="1654"/>
                  </a:cubicBezTo>
                  <a:cubicBezTo>
                    <a:pt x="697" y="1654"/>
                    <a:pt x="735" y="1646"/>
                    <a:pt x="807" y="1629"/>
                  </a:cubicBezTo>
                  <a:close/>
                  <a:moveTo>
                    <a:pt x="2676" y="0"/>
                  </a:moveTo>
                  <a:cubicBezTo>
                    <a:pt x="2376" y="0"/>
                    <a:pt x="2089" y="61"/>
                    <a:pt x="1843" y="160"/>
                  </a:cubicBezTo>
                  <a:cubicBezTo>
                    <a:pt x="1643" y="237"/>
                    <a:pt x="1465" y="347"/>
                    <a:pt x="1325" y="466"/>
                  </a:cubicBezTo>
                  <a:cubicBezTo>
                    <a:pt x="1181" y="585"/>
                    <a:pt x="1070" y="721"/>
                    <a:pt x="994" y="852"/>
                  </a:cubicBezTo>
                  <a:cubicBezTo>
                    <a:pt x="837" y="1111"/>
                    <a:pt x="807" y="1340"/>
                    <a:pt x="799" y="1455"/>
                  </a:cubicBezTo>
                  <a:cubicBezTo>
                    <a:pt x="799" y="1489"/>
                    <a:pt x="799" y="1523"/>
                    <a:pt x="799" y="1553"/>
                  </a:cubicBezTo>
                  <a:cubicBezTo>
                    <a:pt x="705" y="1591"/>
                    <a:pt x="671" y="1616"/>
                    <a:pt x="659" y="1629"/>
                  </a:cubicBezTo>
                  <a:cubicBezTo>
                    <a:pt x="633" y="1633"/>
                    <a:pt x="591" y="1646"/>
                    <a:pt x="506" y="1680"/>
                  </a:cubicBezTo>
                  <a:cubicBezTo>
                    <a:pt x="459" y="1705"/>
                    <a:pt x="370" y="1748"/>
                    <a:pt x="268" y="1845"/>
                  </a:cubicBezTo>
                  <a:cubicBezTo>
                    <a:pt x="243" y="1867"/>
                    <a:pt x="217" y="1896"/>
                    <a:pt x="192" y="1926"/>
                  </a:cubicBezTo>
                  <a:cubicBezTo>
                    <a:pt x="166" y="1960"/>
                    <a:pt x="149" y="1994"/>
                    <a:pt x="124" y="2028"/>
                  </a:cubicBezTo>
                  <a:cubicBezTo>
                    <a:pt x="81" y="2100"/>
                    <a:pt x="35" y="2185"/>
                    <a:pt x="13" y="2287"/>
                  </a:cubicBezTo>
                  <a:lnTo>
                    <a:pt x="5" y="2325"/>
                  </a:lnTo>
                  <a:cubicBezTo>
                    <a:pt x="5" y="2338"/>
                    <a:pt x="5" y="2351"/>
                    <a:pt x="5" y="2367"/>
                  </a:cubicBezTo>
                  <a:cubicBezTo>
                    <a:pt x="5" y="2380"/>
                    <a:pt x="1" y="2393"/>
                    <a:pt x="5" y="2410"/>
                  </a:cubicBezTo>
                  <a:lnTo>
                    <a:pt x="9" y="2452"/>
                  </a:lnTo>
                  <a:cubicBezTo>
                    <a:pt x="13" y="2482"/>
                    <a:pt x="30" y="2508"/>
                    <a:pt x="39" y="2537"/>
                  </a:cubicBezTo>
                  <a:cubicBezTo>
                    <a:pt x="56" y="2563"/>
                    <a:pt x="73" y="2588"/>
                    <a:pt x="94" y="2609"/>
                  </a:cubicBezTo>
                  <a:cubicBezTo>
                    <a:pt x="179" y="2703"/>
                    <a:pt x="294" y="2745"/>
                    <a:pt x="404" y="2775"/>
                  </a:cubicBezTo>
                  <a:cubicBezTo>
                    <a:pt x="459" y="2792"/>
                    <a:pt x="519" y="2805"/>
                    <a:pt x="578" y="2813"/>
                  </a:cubicBezTo>
                  <a:cubicBezTo>
                    <a:pt x="637" y="2817"/>
                    <a:pt x="701" y="2822"/>
                    <a:pt x="756" y="2822"/>
                  </a:cubicBezTo>
                  <a:cubicBezTo>
                    <a:pt x="816" y="2822"/>
                    <a:pt x="875" y="2822"/>
                    <a:pt x="934" y="2817"/>
                  </a:cubicBezTo>
                  <a:cubicBezTo>
                    <a:pt x="994" y="2817"/>
                    <a:pt x="1058" y="2817"/>
                    <a:pt x="1117" y="2809"/>
                  </a:cubicBezTo>
                  <a:cubicBezTo>
                    <a:pt x="1240" y="2800"/>
                    <a:pt x="1367" y="2766"/>
                    <a:pt x="1474" y="2699"/>
                  </a:cubicBezTo>
                  <a:cubicBezTo>
                    <a:pt x="1529" y="2660"/>
                    <a:pt x="1580" y="2618"/>
                    <a:pt x="1618" y="2563"/>
                  </a:cubicBezTo>
                  <a:cubicBezTo>
                    <a:pt x="1622" y="2558"/>
                    <a:pt x="1626" y="2550"/>
                    <a:pt x="1626" y="2546"/>
                  </a:cubicBezTo>
                  <a:lnTo>
                    <a:pt x="1631" y="2546"/>
                  </a:lnTo>
                  <a:cubicBezTo>
                    <a:pt x="1665" y="2546"/>
                    <a:pt x="1703" y="2550"/>
                    <a:pt x="1741" y="2550"/>
                  </a:cubicBezTo>
                  <a:cubicBezTo>
                    <a:pt x="1788" y="2546"/>
                    <a:pt x="1826" y="2542"/>
                    <a:pt x="1868" y="2542"/>
                  </a:cubicBezTo>
                  <a:lnTo>
                    <a:pt x="2590" y="2542"/>
                  </a:lnTo>
                  <a:cubicBezTo>
                    <a:pt x="2802" y="2537"/>
                    <a:pt x="3027" y="2537"/>
                    <a:pt x="3256" y="2537"/>
                  </a:cubicBezTo>
                  <a:cubicBezTo>
                    <a:pt x="3269" y="2537"/>
                    <a:pt x="3282" y="2537"/>
                    <a:pt x="3294" y="2533"/>
                  </a:cubicBezTo>
                  <a:cubicBezTo>
                    <a:pt x="3299" y="2542"/>
                    <a:pt x="3307" y="2550"/>
                    <a:pt x="3316" y="2558"/>
                  </a:cubicBezTo>
                  <a:cubicBezTo>
                    <a:pt x="3328" y="2567"/>
                    <a:pt x="3341" y="2580"/>
                    <a:pt x="3362" y="2592"/>
                  </a:cubicBezTo>
                  <a:cubicBezTo>
                    <a:pt x="3367" y="2592"/>
                    <a:pt x="3375" y="2597"/>
                    <a:pt x="3384" y="2601"/>
                  </a:cubicBezTo>
                  <a:cubicBezTo>
                    <a:pt x="3409" y="2614"/>
                    <a:pt x="3443" y="2622"/>
                    <a:pt x="3477" y="2631"/>
                  </a:cubicBezTo>
                  <a:cubicBezTo>
                    <a:pt x="3545" y="2648"/>
                    <a:pt x="3630" y="2665"/>
                    <a:pt x="3732" y="2673"/>
                  </a:cubicBezTo>
                  <a:cubicBezTo>
                    <a:pt x="3927" y="2686"/>
                    <a:pt x="4177" y="2703"/>
                    <a:pt x="4462" y="2707"/>
                  </a:cubicBezTo>
                  <a:cubicBezTo>
                    <a:pt x="4746" y="2707"/>
                    <a:pt x="5069" y="2673"/>
                    <a:pt x="5400" y="2592"/>
                  </a:cubicBezTo>
                  <a:cubicBezTo>
                    <a:pt x="5480" y="2571"/>
                    <a:pt x="5565" y="2537"/>
                    <a:pt x="5646" y="2491"/>
                  </a:cubicBezTo>
                  <a:cubicBezTo>
                    <a:pt x="5684" y="2469"/>
                    <a:pt x="5722" y="2444"/>
                    <a:pt x="5760" y="2410"/>
                  </a:cubicBezTo>
                  <a:cubicBezTo>
                    <a:pt x="5777" y="2397"/>
                    <a:pt x="5794" y="2380"/>
                    <a:pt x="5811" y="2363"/>
                  </a:cubicBezTo>
                  <a:cubicBezTo>
                    <a:pt x="5828" y="2342"/>
                    <a:pt x="5841" y="2321"/>
                    <a:pt x="5854" y="2300"/>
                  </a:cubicBezTo>
                  <a:cubicBezTo>
                    <a:pt x="5905" y="2206"/>
                    <a:pt x="5909" y="2104"/>
                    <a:pt x="5896" y="2007"/>
                  </a:cubicBezTo>
                  <a:cubicBezTo>
                    <a:pt x="5883" y="1913"/>
                    <a:pt x="5850" y="1824"/>
                    <a:pt x="5803" y="1744"/>
                  </a:cubicBezTo>
                  <a:cubicBezTo>
                    <a:pt x="5705" y="1578"/>
                    <a:pt x="5561" y="1455"/>
                    <a:pt x="5404" y="1366"/>
                  </a:cubicBezTo>
                  <a:cubicBezTo>
                    <a:pt x="5302" y="1311"/>
                    <a:pt x="5196" y="1268"/>
                    <a:pt x="5090" y="1234"/>
                  </a:cubicBezTo>
                  <a:cubicBezTo>
                    <a:pt x="5030" y="1213"/>
                    <a:pt x="4967" y="1196"/>
                    <a:pt x="4907" y="1188"/>
                  </a:cubicBezTo>
                  <a:cubicBezTo>
                    <a:pt x="4810" y="1168"/>
                    <a:pt x="4713" y="1160"/>
                    <a:pt x="4618" y="1160"/>
                  </a:cubicBezTo>
                  <a:cubicBezTo>
                    <a:pt x="4568" y="1160"/>
                    <a:pt x="4518" y="1162"/>
                    <a:pt x="4470" y="1166"/>
                  </a:cubicBezTo>
                  <a:cubicBezTo>
                    <a:pt x="4457" y="1132"/>
                    <a:pt x="4445" y="1098"/>
                    <a:pt x="4428" y="1064"/>
                  </a:cubicBezTo>
                  <a:cubicBezTo>
                    <a:pt x="4317" y="818"/>
                    <a:pt x="4148" y="602"/>
                    <a:pt x="3940" y="432"/>
                  </a:cubicBezTo>
                  <a:cubicBezTo>
                    <a:pt x="3732" y="262"/>
                    <a:pt x="3490" y="143"/>
                    <a:pt x="3243" y="76"/>
                  </a:cubicBezTo>
                  <a:cubicBezTo>
                    <a:pt x="3053" y="24"/>
                    <a:pt x="2862" y="0"/>
                    <a:pt x="267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9"/>
            <p:cNvSpPr/>
            <p:nvPr/>
          </p:nvSpPr>
          <p:spPr>
            <a:xfrm>
              <a:off x="7803080" y="4998665"/>
              <a:ext cx="262665" cy="201763"/>
            </a:xfrm>
            <a:custGeom>
              <a:avLst/>
              <a:gdLst/>
              <a:ahLst/>
              <a:cxnLst/>
              <a:rect l="l" t="t" r="r" b="b"/>
              <a:pathLst>
                <a:path w="1406" h="1080" extrusionOk="0">
                  <a:moveTo>
                    <a:pt x="709" y="1"/>
                  </a:moveTo>
                  <a:cubicBezTo>
                    <a:pt x="637" y="18"/>
                    <a:pt x="599" y="26"/>
                    <a:pt x="582" y="26"/>
                  </a:cubicBezTo>
                  <a:cubicBezTo>
                    <a:pt x="569" y="39"/>
                    <a:pt x="539" y="60"/>
                    <a:pt x="488" y="94"/>
                  </a:cubicBezTo>
                  <a:cubicBezTo>
                    <a:pt x="476" y="99"/>
                    <a:pt x="463" y="107"/>
                    <a:pt x="446" y="116"/>
                  </a:cubicBezTo>
                  <a:cubicBezTo>
                    <a:pt x="404" y="145"/>
                    <a:pt x="323" y="192"/>
                    <a:pt x="234" y="277"/>
                  </a:cubicBezTo>
                  <a:cubicBezTo>
                    <a:pt x="191" y="319"/>
                    <a:pt x="153" y="379"/>
                    <a:pt x="111" y="447"/>
                  </a:cubicBezTo>
                  <a:cubicBezTo>
                    <a:pt x="73" y="515"/>
                    <a:pt x="34" y="591"/>
                    <a:pt x="17" y="676"/>
                  </a:cubicBezTo>
                  <a:cubicBezTo>
                    <a:pt x="0" y="756"/>
                    <a:pt x="9" y="846"/>
                    <a:pt x="73" y="905"/>
                  </a:cubicBezTo>
                  <a:cubicBezTo>
                    <a:pt x="132" y="973"/>
                    <a:pt x="230" y="1011"/>
                    <a:pt x="331" y="1041"/>
                  </a:cubicBezTo>
                  <a:cubicBezTo>
                    <a:pt x="438" y="1071"/>
                    <a:pt x="539" y="1079"/>
                    <a:pt x="658" y="1079"/>
                  </a:cubicBezTo>
                  <a:lnTo>
                    <a:pt x="862" y="1079"/>
                  </a:lnTo>
                  <a:cubicBezTo>
                    <a:pt x="909" y="1075"/>
                    <a:pt x="955" y="1075"/>
                    <a:pt x="1006" y="1071"/>
                  </a:cubicBezTo>
                  <a:cubicBezTo>
                    <a:pt x="1117" y="1058"/>
                    <a:pt x="1227" y="1032"/>
                    <a:pt x="1312" y="973"/>
                  </a:cubicBezTo>
                  <a:cubicBezTo>
                    <a:pt x="1350" y="952"/>
                    <a:pt x="1380" y="930"/>
                    <a:pt x="1405" y="901"/>
                  </a:cubicBezTo>
                  <a:lnTo>
                    <a:pt x="1401" y="901"/>
                  </a:lnTo>
                  <a:cubicBezTo>
                    <a:pt x="1252" y="867"/>
                    <a:pt x="1134" y="795"/>
                    <a:pt x="1049" y="723"/>
                  </a:cubicBezTo>
                  <a:cubicBezTo>
                    <a:pt x="972" y="646"/>
                    <a:pt x="917" y="578"/>
                    <a:pt x="887" y="532"/>
                  </a:cubicBezTo>
                  <a:cubicBezTo>
                    <a:pt x="866" y="493"/>
                    <a:pt x="845" y="459"/>
                    <a:pt x="828" y="425"/>
                  </a:cubicBezTo>
                  <a:cubicBezTo>
                    <a:pt x="815" y="396"/>
                    <a:pt x="803" y="366"/>
                    <a:pt x="790" y="341"/>
                  </a:cubicBezTo>
                  <a:cubicBezTo>
                    <a:pt x="764" y="294"/>
                    <a:pt x="760" y="256"/>
                    <a:pt x="747" y="226"/>
                  </a:cubicBezTo>
                  <a:cubicBezTo>
                    <a:pt x="735" y="171"/>
                    <a:pt x="735" y="158"/>
                    <a:pt x="739" y="158"/>
                  </a:cubicBezTo>
                  <a:cubicBezTo>
                    <a:pt x="739" y="154"/>
                    <a:pt x="735" y="145"/>
                    <a:pt x="735" y="141"/>
                  </a:cubicBezTo>
                  <a:cubicBezTo>
                    <a:pt x="726" y="111"/>
                    <a:pt x="713" y="65"/>
                    <a:pt x="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9"/>
            <p:cNvSpPr/>
            <p:nvPr/>
          </p:nvSpPr>
          <p:spPr>
            <a:xfrm>
              <a:off x="7945808" y="4714703"/>
              <a:ext cx="651993" cy="438461"/>
            </a:xfrm>
            <a:custGeom>
              <a:avLst/>
              <a:gdLst/>
              <a:ahLst/>
              <a:cxnLst/>
              <a:rect l="l" t="t" r="r" b="b"/>
              <a:pathLst>
                <a:path w="3490" h="2347" extrusionOk="0">
                  <a:moveTo>
                    <a:pt x="2038" y="393"/>
                  </a:moveTo>
                  <a:cubicBezTo>
                    <a:pt x="2050" y="393"/>
                    <a:pt x="2063" y="394"/>
                    <a:pt x="2076" y="396"/>
                  </a:cubicBezTo>
                  <a:cubicBezTo>
                    <a:pt x="2135" y="400"/>
                    <a:pt x="2186" y="426"/>
                    <a:pt x="2195" y="443"/>
                  </a:cubicBezTo>
                  <a:cubicBezTo>
                    <a:pt x="2199" y="451"/>
                    <a:pt x="2199" y="464"/>
                    <a:pt x="2195" y="477"/>
                  </a:cubicBezTo>
                  <a:cubicBezTo>
                    <a:pt x="2190" y="490"/>
                    <a:pt x="2186" y="502"/>
                    <a:pt x="2173" y="511"/>
                  </a:cubicBezTo>
                  <a:cubicBezTo>
                    <a:pt x="2168" y="516"/>
                    <a:pt x="2158" y="518"/>
                    <a:pt x="2145" y="518"/>
                  </a:cubicBezTo>
                  <a:cubicBezTo>
                    <a:pt x="2124" y="518"/>
                    <a:pt x="2096" y="513"/>
                    <a:pt x="2067" y="511"/>
                  </a:cubicBezTo>
                  <a:cubicBezTo>
                    <a:pt x="2021" y="502"/>
                    <a:pt x="1974" y="498"/>
                    <a:pt x="1961" y="490"/>
                  </a:cubicBezTo>
                  <a:cubicBezTo>
                    <a:pt x="1953" y="481"/>
                    <a:pt x="1949" y="468"/>
                    <a:pt x="1944" y="456"/>
                  </a:cubicBezTo>
                  <a:cubicBezTo>
                    <a:pt x="1944" y="439"/>
                    <a:pt x="1944" y="430"/>
                    <a:pt x="1953" y="417"/>
                  </a:cubicBezTo>
                  <a:cubicBezTo>
                    <a:pt x="1959" y="404"/>
                    <a:pt x="1994" y="393"/>
                    <a:pt x="2038" y="393"/>
                  </a:cubicBezTo>
                  <a:close/>
                  <a:moveTo>
                    <a:pt x="2605" y="549"/>
                  </a:moveTo>
                  <a:cubicBezTo>
                    <a:pt x="2630" y="549"/>
                    <a:pt x="2694" y="590"/>
                    <a:pt x="2751" y="638"/>
                  </a:cubicBezTo>
                  <a:cubicBezTo>
                    <a:pt x="2810" y="689"/>
                    <a:pt x="2857" y="748"/>
                    <a:pt x="2861" y="770"/>
                  </a:cubicBezTo>
                  <a:cubicBezTo>
                    <a:pt x="2861" y="787"/>
                    <a:pt x="2857" y="795"/>
                    <a:pt x="2848" y="804"/>
                  </a:cubicBezTo>
                  <a:cubicBezTo>
                    <a:pt x="2838" y="814"/>
                    <a:pt x="2827" y="822"/>
                    <a:pt x="2817" y="822"/>
                  </a:cubicBezTo>
                  <a:cubicBezTo>
                    <a:pt x="2815" y="822"/>
                    <a:pt x="2812" y="821"/>
                    <a:pt x="2810" y="821"/>
                  </a:cubicBezTo>
                  <a:cubicBezTo>
                    <a:pt x="2789" y="821"/>
                    <a:pt x="2734" y="774"/>
                    <a:pt x="2679" y="727"/>
                  </a:cubicBezTo>
                  <a:lnTo>
                    <a:pt x="2657" y="710"/>
                  </a:lnTo>
                  <a:cubicBezTo>
                    <a:pt x="2657" y="710"/>
                    <a:pt x="2657" y="706"/>
                    <a:pt x="2657" y="706"/>
                  </a:cubicBezTo>
                  <a:cubicBezTo>
                    <a:pt x="2611" y="668"/>
                    <a:pt x="2568" y="625"/>
                    <a:pt x="2564" y="608"/>
                  </a:cubicBezTo>
                  <a:cubicBezTo>
                    <a:pt x="2560" y="604"/>
                    <a:pt x="2560" y="600"/>
                    <a:pt x="2560" y="596"/>
                  </a:cubicBezTo>
                  <a:cubicBezTo>
                    <a:pt x="2560" y="587"/>
                    <a:pt x="2564" y="583"/>
                    <a:pt x="2568" y="574"/>
                  </a:cubicBezTo>
                  <a:cubicBezTo>
                    <a:pt x="2577" y="562"/>
                    <a:pt x="2585" y="553"/>
                    <a:pt x="2602" y="549"/>
                  </a:cubicBezTo>
                  <a:cubicBezTo>
                    <a:pt x="2603" y="549"/>
                    <a:pt x="2604" y="549"/>
                    <a:pt x="2605" y="549"/>
                  </a:cubicBezTo>
                  <a:close/>
                  <a:moveTo>
                    <a:pt x="1569" y="829"/>
                  </a:moveTo>
                  <a:cubicBezTo>
                    <a:pt x="1599" y="829"/>
                    <a:pt x="1634" y="840"/>
                    <a:pt x="1639" y="855"/>
                  </a:cubicBezTo>
                  <a:cubicBezTo>
                    <a:pt x="1643" y="863"/>
                    <a:pt x="1643" y="876"/>
                    <a:pt x="1643" y="889"/>
                  </a:cubicBezTo>
                  <a:cubicBezTo>
                    <a:pt x="1643" y="906"/>
                    <a:pt x="1643" y="918"/>
                    <a:pt x="1639" y="927"/>
                  </a:cubicBezTo>
                  <a:cubicBezTo>
                    <a:pt x="1633" y="939"/>
                    <a:pt x="1615" y="944"/>
                    <a:pt x="1594" y="944"/>
                  </a:cubicBezTo>
                  <a:cubicBezTo>
                    <a:pt x="1563" y="944"/>
                    <a:pt x="1527" y="933"/>
                    <a:pt x="1520" y="918"/>
                  </a:cubicBezTo>
                  <a:cubicBezTo>
                    <a:pt x="1516" y="906"/>
                    <a:pt x="1516" y="897"/>
                    <a:pt x="1520" y="884"/>
                  </a:cubicBezTo>
                  <a:cubicBezTo>
                    <a:pt x="1520" y="867"/>
                    <a:pt x="1520" y="855"/>
                    <a:pt x="1524" y="846"/>
                  </a:cubicBezTo>
                  <a:cubicBezTo>
                    <a:pt x="1529" y="834"/>
                    <a:pt x="1548" y="829"/>
                    <a:pt x="1569" y="829"/>
                  </a:cubicBezTo>
                  <a:close/>
                  <a:moveTo>
                    <a:pt x="2187" y="904"/>
                  </a:moveTo>
                  <a:cubicBezTo>
                    <a:pt x="2209" y="904"/>
                    <a:pt x="2248" y="923"/>
                    <a:pt x="2284" y="948"/>
                  </a:cubicBezTo>
                  <a:cubicBezTo>
                    <a:pt x="2322" y="978"/>
                    <a:pt x="2356" y="1016"/>
                    <a:pt x="2356" y="1033"/>
                  </a:cubicBezTo>
                  <a:cubicBezTo>
                    <a:pt x="2356" y="1046"/>
                    <a:pt x="2352" y="1054"/>
                    <a:pt x="2343" y="1067"/>
                  </a:cubicBezTo>
                  <a:cubicBezTo>
                    <a:pt x="2335" y="1080"/>
                    <a:pt x="2322" y="1088"/>
                    <a:pt x="2309" y="1092"/>
                  </a:cubicBezTo>
                  <a:cubicBezTo>
                    <a:pt x="2308" y="1093"/>
                    <a:pt x="2307" y="1093"/>
                    <a:pt x="2305" y="1093"/>
                  </a:cubicBezTo>
                  <a:cubicBezTo>
                    <a:pt x="2287" y="1093"/>
                    <a:pt x="2252" y="1069"/>
                    <a:pt x="2220" y="1041"/>
                  </a:cubicBezTo>
                  <a:cubicBezTo>
                    <a:pt x="2182" y="1016"/>
                    <a:pt x="2144" y="986"/>
                    <a:pt x="2144" y="969"/>
                  </a:cubicBezTo>
                  <a:cubicBezTo>
                    <a:pt x="2140" y="956"/>
                    <a:pt x="2144" y="948"/>
                    <a:pt x="2152" y="935"/>
                  </a:cubicBezTo>
                  <a:cubicBezTo>
                    <a:pt x="2161" y="922"/>
                    <a:pt x="2165" y="910"/>
                    <a:pt x="2178" y="906"/>
                  </a:cubicBezTo>
                  <a:cubicBezTo>
                    <a:pt x="2180" y="904"/>
                    <a:pt x="2184" y="904"/>
                    <a:pt x="2187" y="904"/>
                  </a:cubicBezTo>
                  <a:close/>
                  <a:moveTo>
                    <a:pt x="1805" y="0"/>
                  </a:moveTo>
                  <a:cubicBezTo>
                    <a:pt x="1652" y="0"/>
                    <a:pt x="1504" y="17"/>
                    <a:pt x="1363" y="48"/>
                  </a:cubicBezTo>
                  <a:cubicBezTo>
                    <a:pt x="1244" y="69"/>
                    <a:pt x="1134" y="103"/>
                    <a:pt x="1027" y="146"/>
                  </a:cubicBezTo>
                  <a:cubicBezTo>
                    <a:pt x="836" y="218"/>
                    <a:pt x="667" y="316"/>
                    <a:pt x="531" y="430"/>
                  </a:cubicBezTo>
                  <a:cubicBezTo>
                    <a:pt x="391" y="541"/>
                    <a:pt x="285" y="664"/>
                    <a:pt x="213" y="782"/>
                  </a:cubicBezTo>
                  <a:cubicBezTo>
                    <a:pt x="60" y="1024"/>
                    <a:pt x="26" y="1241"/>
                    <a:pt x="13" y="1347"/>
                  </a:cubicBezTo>
                  <a:cubicBezTo>
                    <a:pt x="9" y="1372"/>
                    <a:pt x="5" y="1402"/>
                    <a:pt x="5" y="1423"/>
                  </a:cubicBezTo>
                  <a:cubicBezTo>
                    <a:pt x="5" y="1453"/>
                    <a:pt x="0" y="1483"/>
                    <a:pt x="5" y="1504"/>
                  </a:cubicBezTo>
                  <a:cubicBezTo>
                    <a:pt x="0" y="1576"/>
                    <a:pt x="9" y="1627"/>
                    <a:pt x="9" y="1657"/>
                  </a:cubicBezTo>
                  <a:cubicBezTo>
                    <a:pt x="13" y="1691"/>
                    <a:pt x="13" y="1708"/>
                    <a:pt x="9" y="1712"/>
                  </a:cubicBezTo>
                  <a:cubicBezTo>
                    <a:pt x="13" y="1720"/>
                    <a:pt x="17" y="1725"/>
                    <a:pt x="22" y="1737"/>
                  </a:cubicBezTo>
                  <a:cubicBezTo>
                    <a:pt x="39" y="1759"/>
                    <a:pt x="51" y="1797"/>
                    <a:pt x="77" y="1839"/>
                  </a:cubicBezTo>
                  <a:cubicBezTo>
                    <a:pt x="89" y="1861"/>
                    <a:pt x="106" y="1886"/>
                    <a:pt x="119" y="1916"/>
                  </a:cubicBezTo>
                  <a:cubicBezTo>
                    <a:pt x="136" y="1941"/>
                    <a:pt x="157" y="1971"/>
                    <a:pt x="183" y="2005"/>
                  </a:cubicBezTo>
                  <a:cubicBezTo>
                    <a:pt x="213" y="2047"/>
                    <a:pt x="263" y="2107"/>
                    <a:pt x="336" y="2175"/>
                  </a:cubicBezTo>
                  <a:cubicBezTo>
                    <a:pt x="412" y="2238"/>
                    <a:pt x="514" y="2302"/>
                    <a:pt x="650" y="2327"/>
                  </a:cubicBezTo>
                  <a:cubicBezTo>
                    <a:pt x="667" y="2332"/>
                    <a:pt x="679" y="2336"/>
                    <a:pt x="696" y="2336"/>
                  </a:cubicBezTo>
                  <a:cubicBezTo>
                    <a:pt x="730" y="2344"/>
                    <a:pt x="773" y="2344"/>
                    <a:pt x="811" y="2344"/>
                  </a:cubicBezTo>
                  <a:cubicBezTo>
                    <a:pt x="818" y="2346"/>
                    <a:pt x="825" y="2346"/>
                    <a:pt x="831" y="2346"/>
                  </a:cubicBezTo>
                  <a:cubicBezTo>
                    <a:pt x="844" y="2346"/>
                    <a:pt x="856" y="2344"/>
                    <a:pt x="870" y="2344"/>
                  </a:cubicBezTo>
                  <a:cubicBezTo>
                    <a:pt x="913" y="2344"/>
                    <a:pt x="955" y="2340"/>
                    <a:pt x="998" y="2340"/>
                  </a:cubicBezTo>
                  <a:cubicBezTo>
                    <a:pt x="1040" y="2340"/>
                    <a:pt x="1087" y="2340"/>
                    <a:pt x="1129" y="2336"/>
                  </a:cubicBezTo>
                  <a:cubicBezTo>
                    <a:pt x="1312" y="2336"/>
                    <a:pt x="1511" y="2332"/>
                    <a:pt x="1719" y="2327"/>
                  </a:cubicBezTo>
                  <a:cubicBezTo>
                    <a:pt x="1927" y="2327"/>
                    <a:pt x="2148" y="2323"/>
                    <a:pt x="2377" y="2319"/>
                  </a:cubicBezTo>
                  <a:cubicBezTo>
                    <a:pt x="2377" y="2319"/>
                    <a:pt x="2377" y="2319"/>
                    <a:pt x="2377" y="2315"/>
                  </a:cubicBezTo>
                  <a:cubicBezTo>
                    <a:pt x="2369" y="2281"/>
                    <a:pt x="2369" y="2255"/>
                    <a:pt x="2373" y="2234"/>
                  </a:cubicBezTo>
                  <a:cubicBezTo>
                    <a:pt x="2364" y="2200"/>
                    <a:pt x="2360" y="2141"/>
                    <a:pt x="2369" y="2060"/>
                  </a:cubicBezTo>
                  <a:cubicBezTo>
                    <a:pt x="2373" y="1984"/>
                    <a:pt x="2398" y="1827"/>
                    <a:pt x="2517" y="1653"/>
                  </a:cubicBezTo>
                  <a:cubicBezTo>
                    <a:pt x="2606" y="1517"/>
                    <a:pt x="2763" y="1381"/>
                    <a:pt x="2954" y="1271"/>
                  </a:cubicBezTo>
                  <a:cubicBezTo>
                    <a:pt x="3001" y="1245"/>
                    <a:pt x="3048" y="1220"/>
                    <a:pt x="3099" y="1194"/>
                  </a:cubicBezTo>
                  <a:cubicBezTo>
                    <a:pt x="3218" y="1139"/>
                    <a:pt x="3349" y="1097"/>
                    <a:pt x="3489" y="1071"/>
                  </a:cubicBezTo>
                  <a:lnTo>
                    <a:pt x="3464" y="1012"/>
                  </a:lnTo>
                  <a:cubicBezTo>
                    <a:pt x="3362" y="782"/>
                    <a:pt x="3205" y="574"/>
                    <a:pt x="3010" y="413"/>
                  </a:cubicBezTo>
                  <a:cubicBezTo>
                    <a:pt x="2819" y="256"/>
                    <a:pt x="2594" y="142"/>
                    <a:pt x="2360" y="78"/>
                  </a:cubicBezTo>
                  <a:cubicBezTo>
                    <a:pt x="2175" y="25"/>
                    <a:pt x="1987" y="0"/>
                    <a:pt x="1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9"/>
            <p:cNvSpPr/>
            <p:nvPr/>
          </p:nvSpPr>
          <p:spPr>
            <a:xfrm>
              <a:off x="8397719" y="4931598"/>
              <a:ext cx="469659" cy="249028"/>
            </a:xfrm>
            <a:custGeom>
              <a:avLst/>
              <a:gdLst/>
              <a:ahLst/>
              <a:cxnLst/>
              <a:rect l="l" t="t" r="r" b="b"/>
              <a:pathLst>
                <a:path w="2514" h="1333" extrusionOk="0">
                  <a:moveTo>
                    <a:pt x="1317" y="0"/>
                  </a:moveTo>
                  <a:cubicBezTo>
                    <a:pt x="1285" y="0"/>
                    <a:pt x="1254" y="1"/>
                    <a:pt x="1223" y="3"/>
                  </a:cubicBezTo>
                  <a:cubicBezTo>
                    <a:pt x="1185" y="3"/>
                    <a:pt x="1147" y="8"/>
                    <a:pt x="1108" y="16"/>
                  </a:cubicBezTo>
                  <a:cubicBezTo>
                    <a:pt x="973" y="33"/>
                    <a:pt x="841" y="71"/>
                    <a:pt x="731" y="127"/>
                  </a:cubicBezTo>
                  <a:cubicBezTo>
                    <a:pt x="480" y="241"/>
                    <a:pt x="281" y="390"/>
                    <a:pt x="175" y="542"/>
                  </a:cubicBezTo>
                  <a:cubicBezTo>
                    <a:pt x="60" y="695"/>
                    <a:pt x="35" y="835"/>
                    <a:pt x="22" y="903"/>
                  </a:cubicBezTo>
                  <a:cubicBezTo>
                    <a:pt x="1" y="1005"/>
                    <a:pt x="1" y="1069"/>
                    <a:pt x="1" y="1103"/>
                  </a:cubicBezTo>
                  <a:cubicBezTo>
                    <a:pt x="1" y="1111"/>
                    <a:pt x="5" y="1124"/>
                    <a:pt x="13" y="1141"/>
                  </a:cubicBezTo>
                  <a:cubicBezTo>
                    <a:pt x="13" y="1145"/>
                    <a:pt x="18" y="1149"/>
                    <a:pt x="22" y="1158"/>
                  </a:cubicBezTo>
                  <a:cubicBezTo>
                    <a:pt x="30" y="1183"/>
                    <a:pt x="52" y="1209"/>
                    <a:pt x="81" y="1230"/>
                  </a:cubicBezTo>
                  <a:cubicBezTo>
                    <a:pt x="94" y="1239"/>
                    <a:pt x="107" y="1251"/>
                    <a:pt x="128" y="1260"/>
                  </a:cubicBezTo>
                  <a:cubicBezTo>
                    <a:pt x="132" y="1260"/>
                    <a:pt x="136" y="1260"/>
                    <a:pt x="136" y="1264"/>
                  </a:cubicBezTo>
                  <a:cubicBezTo>
                    <a:pt x="158" y="1268"/>
                    <a:pt x="183" y="1277"/>
                    <a:pt x="209" y="1281"/>
                  </a:cubicBezTo>
                  <a:cubicBezTo>
                    <a:pt x="277" y="1294"/>
                    <a:pt x="361" y="1311"/>
                    <a:pt x="451" y="1315"/>
                  </a:cubicBezTo>
                  <a:cubicBezTo>
                    <a:pt x="624" y="1319"/>
                    <a:pt x="842" y="1333"/>
                    <a:pt x="1085" y="1333"/>
                  </a:cubicBezTo>
                  <a:cubicBezTo>
                    <a:pt x="1115" y="1333"/>
                    <a:pt x="1146" y="1332"/>
                    <a:pt x="1176" y="1332"/>
                  </a:cubicBezTo>
                  <a:cubicBezTo>
                    <a:pt x="1452" y="1332"/>
                    <a:pt x="1766" y="1298"/>
                    <a:pt x="2085" y="1217"/>
                  </a:cubicBezTo>
                  <a:cubicBezTo>
                    <a:pt x="2161" y="1196"/>
                    <a:pt x="2237" y="1166"/>
                    <a:pt x="2305" y="1128"/>
                  </a:cubicBezTo>
                  <a:cubicBezTo>
                    <a:pt x="2339" y="1107"/>
                    <a:pt x="2369" y="1086"/>
                    <a:pt x="2399" y="1060"/>
                  </a:cubicBezTo>
                  <a:cubicBezTo>
                    <a:pt x="2428" y="1035"/>
                    <a:pt x="2458" y="1005"/>
                    <a:pt x="2471" y="980"/>
                  </a:cubicBezTo>
                  <a:cubicBezTo>
                    <a:pt x="2509" y="916"/>
                    <a:pt x="2513" y="840"/>
                    <a:pt x="2505" y="759"/>
                  </a:cubicBezTo>
                  <a:cubicBezTo>
                    <a:pt x="2492" y="683"/>
                    <a:pt x="2467" y="606"/>
                    <a:pt x="2424" y="534"/>
                  </a:cubicBezTo>
                  <a:cubicBezTo>
                    <a:pt x="2344" y="394"/>
                    <a:pt x="2216" y="279"/>
                    <a:pt x="2072" y="199"/>
                  </a:cubicBezTo>
                  <a:cubicBezTo>
                    <a:pt x="1923" y="114"/>
                    <a:pt x="1766" y="59"/>
                    <a:pt x="1609" y="29"/>
                  </a:cubicBezTo>
                  <a:cubicBezTo>
                    <a:pt x="1511" y="10"/>
                    <a:pt x="1412" y="0"/>
                    <a:pt x="1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9"/>
            <p:cNvSpPr/>
            <p:nvPr/>
          </p:nvSpPr>
          <p:spPr>
            <a:xfrm>
              <a:off x="8200253" y="4714703"/>
              <a:ext cx="397548" cy="237445"/>
            </a:xfrm>
            <a:custGeom>
              <a:avLst/>
              <a:gdLst/>
              <a:ahLst/>
              <a:cxnLst/>
              <a:rect l="l" t="t" r="r" b="b"/>
              <a:pathLst>
                <a:path w="2128" h="1271" extrusionOk="0">
                  <a:moveTo>
                    <a:pt x="443" y="0"/>
                  </a:moveTo>
                  <a:cubicBezTo>
                    <a:pt x="290" y="0"/>
                    <a:pt x="142" y="17"/>
                    <a:pt x="1" y="48"/>
                  </a:cubicBezTo>
                  <a:cubicBezTo>
                    <a:pt x="260" y="74"/>
                    <a:pt x="794" y="180"/>
                    <a:pt x="1198" y="596"/>
                  </a:cubicBezTo>
                  <a:cubicBezTo>
                    <a:pt x="1232" y="630"/>
                    <a:pt x="1266" y="668"/>
                    <a:pt x="1295" y="706"/>
                  </a:cubicBezTo>
                  <a:cubicBezTo>
                    <a:pt x="1295" y="706"/>
                    <a:pt x="1295" y="710"/>
                    <a:pt x="1295" y="710"/>
                  </a:cubicBezTo>
                  <a:cubicBezTo>
                    <a:pt x="1418" y="859"/>
                    <a:pt x="1520" y="1046"/>
                    <a:pt x="1592" y="1271"/>
                  </a:cubicBezTo>
                  <a:cubicBezTo>
                    <a:pt x="1639" y="1245"/>
                    <a:pt x="1686" y="1220"/>
                    <a:pt x="1737" y="1194"/>
                  </a:cubicBezTo>
                  <a:cubicBezTo>
                    <a:pt x="1856" y="1139"/>
                    <a:pt x="1987" y="1097"/>
                    <a:pt x="2127" y="1071"/>
                  </a:cubicBezTo>
                  <a:lnTo>
                    <a:pt x="2102" y="1012"/>
                  </a:lnTo>
                  <a:cubicBezTo>
                    <a:pt x="2000" y="782"/>
                    <a:pt x="1843" y="574"/>
                    <a:pt x="1648" y="413"/>
                  </a:cubicBezTo>
                  <a:cubicBezTo>
                    <a:pt x="1457" y="256"/>
                    <a:pt x="1232" y="142"/>
                    <a:pt x="998" y="78"/>
                  </a:cubicBezTo>
                  <a:cubicBezTo>
                    <a:pt x="813" y="25"/>
                    <a:pt x="625" y="0"/>
                    <a:pt x="443"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9"/>
            <p:cNvSpPr/>
            <p:nvPr/>
          </p:nvSpPr>
          <p:spPr>
            <a:xfrm>
              <a:off x="7872015" y="4998665"/>
              <a:ext cx="193730" cy="201763"/>
            </a:xfrm>
            <a:custGeom>
              <a:avLst/>
              <a:gdLst/>
              <a:ahLst/>
              <a:cxnLst/>
              <a:rect l="l" t="t" r="r" b="b"/>
              <a:pathLst>
                <a:path w="1037" h="1080" extrusionOk="0">
                  <a:moveTo>
                    <a:pt x="340" y="1"/>
                  </a:moveTo>
                  <a:cubicBezTo>
                    <a:pt x="268" y="18"/>
                    <a:pt x="230" y="26"/>
                    <a:pt x="213" y="26"/>
                  </a:cubicBezTo>
                  <a:cubicBezTo>
                    <a:pt x="200" y="39"/>
                    <a:pt x="170" y="60"/>
                    <a:pt x="119" y="94"/>
                  </a:cubicBezTo>
                  <a:cubicBezTo>
                    <a:pt x="64" y="268"/>
                    <a:pt x="1" y="710"/>
                    <a:pt x="493" y="1079"/>
                  </a:cubicBezTo>
                  <a:cubicBezTo>
                    <a:pt x="540" y="1075"/>
                    <a:pt x="586" y="1075"/>
                    <a:pt x="637" y="1071"/>
                  </a:cubicBezTo>
                  <a:cubicBezTo>
                    <a:pt x="748" y="1058"/>
                    <a:pt x="858" y="1032"/>
                    <a:pt x="943" y="973"/>
                  </a:cubicBezTo>
                  <a:cubicBezTo>
                    <a:pt x="981" y="952"/>
                    <a:pt x="1011" y="930"/>
                    <a:pt x="1036" y="901"/>
                  </a:cubicBezTo>
                  <a:lnTo>
                    <a:pt x="1032" y="901"/>
                  </a:lnTo>
                  <a:cubicBezTo>
                    <a:pt x="883" y="867"/>
                    <a:pt x="765" y="795"/>
                    <a:pt x="680" y="723"/>
                  </a:cubicBezTo>
                  <a:cubicBezTo>
                    <a:pt x="603" y="646"/>
                    <a:pt x="548" y="578"/>
                    <a:pt x="518" y="532"/>
                  </a:cubicBezTo>
                  <a:cubicBezTo>
                    <a:pt x="497" y="493"/>
                    <a:pt x="476" y="459"/>
                    <a:pt x="459" y="425"/>
                  </a:cubicBezTo>
                  <a:cubicBezTo>
                    <a:pt x="446" y="396"/>
                    <a:pt x="434" y="366"/>
                    <a:pt x="421" y="341"/>
                  </a:cubicBezTo>
                  <a:cubicBezTo>
                    <a:pt x="395" y="294"/>
                    <a:pt x="391" y="256"/>
                    <a:pt x="378" y="226"/>
                  </a:cubicBezTo>
                  <a:cubicBezTo>
                    <a:pt x="366" y="171"/>
                    <a:pt x="366" y="158"/>
                    <a:pt x="370" y="158"/>
                  </a:cubicBezTo>
                  <a:cubicBezTo>
                    <a:pt x="370" y="154"/>
                    <a:pt x="366" y="145"/>
                    <a:pt x="366" y="141"/>
                  </a:cubicBezTo>
                  <a:cubicBezTo>
                    <a:pt x="357" y="111"/>
                    <a:pt x="344" y="65"/>
                    <a:pt x="340" y="1"/>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9"/>
            <p:cNvSpPr/>
            <p:nvPr/>
          </p:nvSpPr>
          <p:spPr>
            <a:xfrm>
              <a:off x="8412852" y="4925059"/>
              <a:ext cx="475824" cy="275369"/>
            </a:xfrm>
            <a:custGeom>
              <a:avLst/>
              <a:gdLst/>
              <a:ahLst/>
              <a:cxnLst/>
              <a:rect l="l" t="t" r="r" b="b"/>
              <a:pathLst>
                <a:path w="2547" h="1474" extrusionOk="0">
                  <a:moveTo>
                    <a:pt x="1664" y="0"/>
                  </a:moveTo>
                  <a:cubicBezTo>
                    <a:pt x="1664" y="0"/>
                    <a:pt x="1685" y="43"/>
                    <a:pt x="1715" y="111"/>
                  </a:cubicBezTo>
                  <a:cubicBezTo>
                    <a:pt x="1813" y="353"/>
                    <a:pt x="1961" y="972"/>
                    <a:pt x="1350" y="1125"/>
                  </a:cubicBezTo>
                  <a:cubicBezTo>
                    <a:pt x="849" y="1248"/>
                    <a:pt x="412" y="1274"/>
                    <a:pt x="162" y="1324"/>
                  </a:cubicBezTo>
                  <a:cubicBezTo>
                    <a:pt x="94" y="1337"/>
                    <a:pt x="38" y="1350"/>
                    <a:pt x="0" y="1358"/>
                  </a:cubicBezTo>
                  <a:cubicBezTo>
                    <a:pt x="5" y="1358"/>
                    <a:pt x="13" y="1363"/>
                    <a:pt x="22" y="1367"/>
                  </a:cubicBezTo>
                  <a:cubicBezTo>
                    <a:pt x="47" y="1380"/>
                    <a:pt x="81" y="1388"/>
                    <a:pt x="115" y="1397"/>
                  </a:cubicBezTo>
                  <a:cubicBezTo>
                    <a:pt x="183" y="1414"/>
                    <a:pt x="268" y="1431"/>
                    <a:pt x="370" y="1439"/>
                  </a:cubicBezTo>
                  <a:cubicBezTo>
                    <a:pt x="565" y="1452"/>
                    <a:pt x="815" y="1469"/>
                    <a:pt x="1100" y="1473"/>
                  </a:cubicBezTo>
                  <a:cubicBezTo>
                    <a:pt x="1384" y="1473"/>
                    <a:pt x="1707" y="1439"/>
                    <a:pt x="2038" y="1358"/>
                  </a:cubicBezTo>
                  <a:cubicBezTo>
                    <a:pt x="2118" y="1337"/>
                    <a:pt x="2203" y="1303"/>
                    <a:pt x="2284" y="1257"/>
                  </a:cubicBezTo>
                  <a:cubicBezTo>
                    <a:pt x="2322" y="1235"/>
                    <a:pt x="2360" y="1210"/>
                    <a:pt x="2398" y="1176"/>
                  </a:cubicBezTo>
                  <a:cubicBezTo>
                    <a:pt x="2415" y="1163"/>
                    <a:pt x="2432" y="1146"/>
                    <a:pt x="2449" y="1129"/>
                  </a:cubicBezTo>
                  <a:cubicBezTo>
                    <a:pt x="2466" y="1108"/>
                    <a:pt x="2479" y="1087"/>
                    <a:pt x="2492" y="1066"/>
                  </a:cubicBezTo>
                  <a:cubicBezTo>
                    <a:pt x="2543" y="972"/>
                    <a:pt x="2547" y="870"/>
                    <a:pt x="2534" y="773"/>
                  </a:cubicBezTo>
                  <a:cubicBezTo>
                    <a:pt x="2521" y="679"/>
                    <a:pt x="2488" y="590"/>
                    <a:pt x="2441" y="510"/>
                  </a:cubicBezTo>
                  <a:cubicBezTo>
                    <a:pt x="2343" y="344"/>
                    <a:pt x="2199" y="221"/>
                    <a:pt x="2042" y="132"/>
                  </a:cubicBezTo>
                  <a:cubicBezTo>
                    <a:pt x="1940" y="77"/>
                    <a:pt x="1834" y="34"/>
                    <a:pt x="1728" y="0"/>
                  </a:cubicBezTo>
                  <a:close/>
                </a:path>
              </a:pathLst>
            </a:custGeom>
            <a:solidFill>
              <a:srgbClr val="1E1549">
                <a:alpha val="14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1" name="Google Shape;2651;p29"/>
          <p:cNvSpPr/>
          <p:nvPr/>
        </p:nvSpPr>
        <p:spPr>
          <a:xfrm>
            <a:off x="5516367" y="427423"/>
            <a:ext cx="120267" cy="114037"/>
          </a:xfrm>
          <a:custGeom>
            <a:avLst/>
            <a:gdLst/>
            <a:ahLst/>
            <a:cxnLst/>
            <a:rect l="l" t="t" r="r" b="b"/>
            <a:pathLst>
              <a:path w="637" h="604" extrusionOk="0">
                <a:moveTo>
                  <a:pt x="327" y="1"/>
                </a:moveTo>
                <a:cubicBezTo>
                  <a:pt x="153" y="1"/>
                  <a:pt x="34" y="124"/>
                  <a:pt x="17" y="310"/>
                </a:cubicBezTo>
                <a:cubicBezTo>
                  <a:pt x="0" y="480"/>
                  <a:pt x="153" y="603"/>
                  <a:pt x="327" y="603"/>
                </a:cubicBezTo>
                <a:cubicBezTo>
                  <a:pt x="501" y="603"/>
                  <a:pt x="637" y="463"/>
                  <a:pt x="637" y="289"/>
                </a:cubicBezTo>
                <a:cubicBezTo>
                  <a:pt x="637" y="119"/>
                  <a:pt x="501" y="1"/>
                  <a:pt x="327" y="1"/>
                </a:cubicBezTo>
                <a:close/>
              </a:path>
            </a:pathLst>
          </a:custGeom>
          <a:solidFill>
            <a:srgbClr val="FFFFFF">
              <a:alpha val="7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9"/>
          <p:cNvSpPr/>
          <p:nvPr/>
        </p:nvSpPr>
        <p:spPr>
          <a:xfrm>
            <a:off x="8446944" y="488697"/>
            <a:ext cx="251107" cy="236570"/>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9"/>
          <p:cNvSpPr/>
          <p:nvPr/>
        </p:nvSpPr>
        <p:spPr>
          <a:xfrm rot="2165791">
            <a:off x="682359" y="584645"/>
            <a:ext cx="189933" cy="178531"/>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FFFFFF">
              <a:alpha val="7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9"/>
          <p:cNvSpPr/>
          <p:nvPr/>
        </p:nvSpPr>
        <p:spPr>
          <a:xfrm rot="2165791">
            <a:off x="923316" y="435844"/>
            <a:ext cx="116720" cy="109669"/>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9"/>
          <p:cNvSpPr/>
          <p:nvPr/>
        </p:nvSpPr>
        <p:spPr>
          <a:xfrm>
            <a:off x="571488" y="203351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9"/>
          <p:cNvSpPr/>
          <p:nvPr/>
        </p:nvSpPr>
        <p:spPr>
          <a:xfrm>
            <a:off x="8491586" y="264291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9"/>
          <p:cNvSpPr/>
          <p:nvPr/>
        </p:nvSpPr>
        <p:spPr>
          <a:xfrm>
            <a:off x="8038161" y="335941"/>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910;p44">
            <a:extLst>
              <a:ext uri="{FF2B5EF4-FFF2-40B4-BE49-F238E27FC236}">
                <a16:creationId xmlns:a16="http://schemas.microsoft.com/office/drawing/2014/main" id="{BD02C654-6D46-0ED4-C508-BEA96859A6E5}"/>
              </a:ext>
            </a:extLst>
          </p:cNvPr>
          <p:cNvSpPr txBox="1">
            <a:spLocks/>
          </p:cNvSpPr>
          <p:nvPr/>
        </p:nvSpPr>
        <p:spPr>
          <a:xfrm flipH="1">
            <a:off x="1943408" y="4333995"/>
            <a:ext cx="5733675" cy="920600"/>
          </a:xfrm>
          <a:prstGeom prst="rect">
            <a:avLst/>
          </a:prstGeom>
          <a:noFill/>
          <a:ln>
            <a:noFill/>
          </a:ln>
          <a:effectLst>
            <a:outerShdw blurRad="50800" dist="38100" dir="8100000" algn="tr" rotWithShape="0">
              <a:prstClr val="black">
                <a:alpha val="40000"/>
              </a:prst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60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1800" dirty="0"/>
              <a:t>Note: it should’ve been Plankton trying to steal the secret formula but we forgot :(</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45"/>
        <p:cNvGrpSpPr/>
        <p:nvPr/>
      </p:nvGrpSpPr>
      <p:grpSpPr>
        <a:xfrm>
          <a:off x="0" y="0"/>
          <a:ext cx="0" cy="0"/>
          <a:chOff x="0" y="0"/>
          <a:chExt cx="0" cy="0"/>
        </a:xfrm>
      </p:grpSpPr>
      <p:grpSp>
        <p:nvGrpSpPr>
          <p:cNvPr id="3641" name="Google Shape;3641;p35"/>
          <p:cNvGrpSpPr/>
          <p:nvPr/>
        </p:nvGrpSpPr>
        <p:grpSpPr>
          <a:xfrm rot="168735" flipH="1">
            <a:off x="3246682" y="1908215"/>
            <a:ext cx="2665736" cy="1596853"/>
            <a:chOff x="2477366" y="1887739"/>
            <a:chExt cx="3245399" cy="1655901"/>
          </a:xfrm>
        </p:grpSpPr>
        <p:grpSp>
          <p:nvGrpSpPr>
            <p:cNvPr id="3642" name="Google Shape;3642;p35"/>
            <p:cNvGrpSpPr/>
            <p:nvPr/>
          </p:nvGrpSpPr>
          <p:grpSpPr>
            <a:xfrm flipH="1">
              <a:off x="2477366" y="2494316"/>
              <a:ext cx="3131530" cy="675216"/>
              <a:chOff x="1433613" y="-3013725"/>
              <a:chExt cx="10345327" cy="2187999"/>
            </a:xfrm>
          </p:grpSpPr>
          <p:sp>
            <p:nvSpPr>
              <p:cNvPr id="3643" name="Google Shape;3643;p35"/>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5"/>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5"/>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5"/>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5"/>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5"/>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5"/>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5"/>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5"/>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5"/>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5"/>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5"/>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5" name="Google Shape;3655;p35"/>
            <p:cNvGrpSpPr/>
            <p:nvPr/>
          </p:nvGrpSpPr>
          <p:grpSpPr>
            <a:xfrm rot="170261">
              <a:off x="2555524" y="1965404"/>
              <a:ext cx="3152812" cy="664532"/>
              <a:chOff x="3477182" y="2736578"/>
              <a:chExt cx="1792025" cy="382625"/>
            </a:xfrm>
          </p:grpSpPr>
          <p:sp>
            <p:nvSpPr>
              <p:cNvPr id="3656" name="Google Shape;3656;p35"/>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57" name="Google Shape;3657;p35"/>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58" name="Google Shape;3658;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59" name="Google Shape;3659;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0" name="Google Shape;3660;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1" name="Google Shape;3661;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2" name="Google Shape;3662;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663" name="Google Shape;3663;p35"/>
            <p:cNvGrpSpPr/>
            <p:nvPr/>
          </p:nvGrpSpPr>
          <p:grpSpPr>
            <a:xfrm rot="170261">
              <a:off x="2556064" y="2801442"/>
              <a:ext cx="3152812" cy="664532"/>
              <a:chOff x="3477025" y="2726700"/>
              <a:chExt cx="1792025" cy="382625"/>
            </a:xfrm>
          </p:grpSpPr>
          <p:sp>
            <p:nvSpPr>
              <p:cNvPr id="3664" name="Google Shape;3664;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5" name="Google Shape;3665;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6" name="Google Shape;3666;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7" name="Google Shape;3667;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8" name="Google Shape;3668;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69" name="Google Shape;3669;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70" name="Google Shape;3670;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71" name="Google Shape;3671;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672" name="Google Shape;3672;p35"/>
          <p:cNvGrpSpPr/>
          <p:nvPr/>
        </p:nvGrpSpPr>
        <p:grpSpPr>
          <a:xfrm rot="-103653">
            <a:off x="5976751" y="1881814"/>
            <a:ext cx="2691335" cy="1613371"/>
            <a:chOff x="2477366" y="1870588"/>
            <a:chExt cx="3245399" cy="1673052"/>
          </a:xfrm>
        </p:grpSpPr>
        <p:grpSp>
          <p:nvGrpSpPr>
            <p:cNvPr id="3673" name="Google Shape;3673;p35"/>
            <p:cNvGrpSpPr/>
            <p:nvPr/>
          </p:nvGrpSpPr>
          <p:grpSpPr>
            <a:xfrm flipH="1">
              <a:off x="2477366" y="2494316"/>
              <a:ext cx="3131530" cy="675216"/>
              <a:chOff x="1433613" y="-3013725"/>
              <a:chExt cx="10345327" cy="2187999"/>
            </a:xfrm>
          </p:grpSpPr>
          <p:sp>
            <p:nvSpPr>
              <p:cNvPr id="3674" name="Google Shape;3674;p35"/>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5"/>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5"/>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5"/>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5"/>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5"/>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5"/>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5"/>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5"/>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5"/>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5"/>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5"/>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35"/>
            <p:cNvGrpSpPr/>
            <p:nvPr/>
          </p:nvGrpSpPr>
          <p:grpSpPr>
            <a:xfrm rot="170261">
              <a:off x="2556064" y="1948254"/>
              <a:ext cx="3152812" cy="664532"/>
              <a:chOff x="3477025" y="2726700"/>
              <a:chExt cx="1792025" cy="382625"/>
            </a:xfrm>
          </p:grpSpPr>
          <p:sp>
            <p:nvSpPr>
              <p:cNvPr id="3687" name="Google Shape;3687;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88" name="Google Shape;3688;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89" name="Google Shape;3689;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0" name="Google Shape;3690;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1" name="Google Shape;3691;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2" name="Google Shape;3692;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3" name="Google Shape;3693;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4" name="Google Shape;3694;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695" name="Google Shape;3695;p35"/>
            <p:cNvGrpSpPr/>
            <p:nvPr/>
          </p:nvGrpSpPr>
          <p:grpSpPr>
            <a:xfrm rot="170261">
              <a:off x="2556064" y="2801442"/>
              <a:ext cx="3152812" cy="664532"/>
              <a:chOff x="3477025" y="2726700"/>
              <a:chExt cx="1792025" cy="382625"/>
            </a:xfrm>
          </p:grpSpPr>
          <p:sp>
            <p:nvSpPr>
              <p:cNvPr id="3696" name="Google Shape;3696;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7" name="Google Shape;3697;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8" name="Google Shape;3698;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699" name="Google Shape;3699;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0" name="Google Shape;3700;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1" name="Google Shape;3701;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2" name="Google Shape;3702;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03" name="Google Shape;3703;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704" name="Google Shape;3704;p35"/>
          <p:cNvGrpSpPr/>
          <p:nvPr/>
        </p:nvGrpSpPr>
        <p:grpSpPr>
          <a:xfrm rot="-104456">
            <a:off x="490413" y="1882302"/>
            <a:ext cx="2692003" cy="1613349"/>
            <a:chOff x="2477366" y="1870588"/>
            <a:chExt cx="3245399" cy="1673052"/>
          </a:xfrm>
        </p:grpSpPr>
        <p:grpSp>
          <p:nvGrpSpPr>
            <p:cNvPr id="3705" name="Google Shape;3705;p35"/>
            <p:cNvGrpSpPr/>
            <p:nvPr/>
          </p:nvGrpSpPr>
          <p:grpSpPr>
            <a:xfrm flipH="1">
              <a:off x="2477366" y="2494316"/>
              <a:ext cx="3131530" cy="675216"/>
              <a:chOff x="1433613" y="-3013725"/>
              <a:chExt cx="10345327" cy="2187999"/>
            </a:xfrm>
          </p:grpSpPr>
          <p:sp>
            <p:nvSpPr>
              <p:cNvPr id="3706" name="Google Shape;3706;p35"/>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5"/>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5"/>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5"/>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5"/>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5"/>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5"/>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5"/>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5"/>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5"/>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5"/>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5"/>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35"/>
            <p:cNvGrpSpPr/>
            <p:nvPr/>
          </p:nvGrpSpPr>
          <p:grpSpPr>
            <a:xfrm rot="170261">
              <a:off x="2556064" y="1948254"/>
              <a:ext cx="3152812" cy="664532"/>
              <a:chOff x="3477025" y="2726700"/>
              <a:chExt cx="1792025" cy="382625"/>
            </a:xfrm>
          </p:grpSpPr>
          <p:sp>
            <p:nvSpPr>
              <p:cNvPr id="3719" name="Google Shape;3719;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0" name="Google Shape;3720;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1" name="Google Shape;3721;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2" name="Google Shape;3722;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3" name="Google Shape;3723;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4" name="Google Shape;3724;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5" name="Google Shape;3725;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6" name="Google Shape;3726;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727" name="Google Shape;3727;p35"/>
            <p:cNvGrpSpPr/>
            <p:nvPr/>
          </p:nvGrpSpPr>
          <p:grpSpPr>
            <a:xfrm rot="170261">
              <a:off x="2556064" y="2801442"/>
              <a:ext cx="3152812" cy="664532"/>
              <a:chOff x="3477025" y="2726700"/>
              <a:chExt cx="1792025" cy="382625"/>
            </a:xfrm>
          </p:grpSpPr>
          <p:sp>
            <p:nvSpPr>
              <p:cNvPr id="3728" name="Google Shape;3728;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29" name="Google Shape;3729;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0" name="Google Shape;3730;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1" name="Google Shape;3731;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2" name="Google Shape;3732;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3" name="Google Shape;3733;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4" name="Google Shape;3734;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35" name="Google Shape;3735;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736" name="Google Shape;3736;p35"/>
          <p:cNvGrpSpPr/>
          <p:nvPr/>
        </p:nvGrpSpPr>
        <p:grpSpPr>
          <a:xfrm rot="-72251">
            <a:off x="1352858" y="365664"/>
            <a:ext cx="6438017" cy="1069171"/>
            <a:chOff x="3477025" y="2726700"/>
            <a:chExt cx="1792025" cy="382625"/>
          </a:xfrm>
        </p:grpSpPr>
        <p:sp>
          <p:nvSpPr>
            <p:cNvPr id="3737" name="Google Shape;3737;p35"/>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5"/>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5"/>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5"/>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5"/>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5"/>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5"/>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5"/>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5" name="Google Shape;3745;p35"/>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Objectives and </a:t>
            </a:r>
            <a:r>
              <a:rPr lang="en" dirty="0">
                <a:solidFill>
                  <a:schemeClr val="accent5"/>
                </a:solidFill>
              </a:rPr>
              <a:t>Features</a:t>
            </a:r>
            <a:endParaRPr dirty="0">
              <a:solidFill>
                <a:schemeClr val="accent5"/>
              </a:solidFill>
            </a:endParaRPr>
          </a:p>
        </p:txBody>
      </p:sp>
      <p:sp>
        <p:nvSpPr>
          <p:cNvPr id="3758" name="Google Shape;3758;p35"/>
          <p:cNvSpPr/>
          <p:nvPr/>
        </p:nvSpPr>
        <p:spPr>
          <a:xfrm>
            <a:off x="763978" y="378916"/>
            <a:ext cx="161824" cy="152465"/>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5"/>
          <p:cNvSpPr/>
          <p:nvPr/>
        </p:nvSpPr>
        <p:spPr>
          <a:xfrm>
            <a:off x="8055801" y="96701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FFFFFF">
              <a:alpha val="7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5"/>
          <p:cNvSpPr/>
          <p:nvPr/>
        </p:nvSpPr>
        <p:spPr>
          <a:xfrm rot="5161232" flipH="1">
            <a:off x="8230326" y="702509"/>
            <a:ext cx="110121" cy="86491"/>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3704;p35">
            <a:extLst>
              <a:ext uri="{FF2B5EF4-FFF2-40B4-BE49-F238E27FC236}">
                <a16:creationId xmlns:a16="http://schemas.microsoft.com/office/drawing/2014/main" id="{F123D371-2A82-0B1C-120D-16B249B14DF9}"/>
              </a:ext>
            </a:extLst>
          </p:cNvPr>
          <p:cNvGrpSpPr/>
          <p:nvPr/>
        </p:nvGrpSpPr>
        <p:grpSpPr>
          <a:xfrm rot="-104456">
            <a:off x="523142" y="2916598"/>
            <a:ext cx="2692003" cy="1613349"/>
            <a:chOff x="2477366" y="1870588"/>
            <a:chExt cx="3245399" cy="1673052"/>
          </a:xfrm>
        </p:grpSpPr>
        <p:grpSp>
          <p:nvGrpSpPr>
            <p:cNvPr id="9" name="Google Shape;3705;p35">
              <a:extLst>
                <a:ext uri="{FF2B5EF4-FFF2-40B4-BE49-F238E27FC236}">
                  <a16:creationId xmlns:a16="http://schemas.microsoft.com/office/drawing/2014/main" id="{8D9D0B76-A91A-B361-EF96-42013F68A1FA}"/>
                </a:ext>
              </a:extLst>
            </p:cNvPr>
            <p:cNvGrpSpPr/>
            <p:nvPr/>
          </p:nvGrpSpPr>
          <p:grpSpPr>
            <a:xfrm flipH="1">
              <a:off x="2477366" y="2494316"/>
              <a:ext cx="3131530" cy="675216"/>
              <a:chOff x="1433613" y="-3013725"/>
              <a:chExt cx="10345327" cy="2187999"/>
            </a:xfrm>
          </p:grpSpPr>
          <p:sp>
            <p:nvSpPr>
              <p:cNvPr id="28" name="Google Shape;3706;p35">
                <a:extLst>
                  <a:ext uri="{FF2B5EF4-FFF2-40B4-BE49-F238E27FC236}">
                    <a16:creationId xmlns:a16="http://schemas.microsoft.com/office/drawing/2014/main" id="{AFC5BB42-D04F-D310-D5A0-147A1F7943A4}"/>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707;p35">
                <a:extLst>
                  <a:ext uri="{FF2B5EF4-FFF2-40B4-BE49-F238E27FC236}">
                    <a16:creationId xmlns:a16="http://schemas.microsoft.com/office/drawing/2014/main" id="{B8C66DCD-BB0D-0843-EC22-C2238CC3CEE3}"/>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708;p35">
                <a:extLst>
                  <a:ext uri="{FF2B5EF4-FFF2-40B4-BE49-F238E27FC236}">
                    <a16:creationId xmlns:a16="http://schemas.microsoft.com/office/drawing/2014/main" id="{155E7C48-8361-54E7-1219-390A94FA3BF7}"/>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709;p35">
                <a:extLst>
                  <a:ext uri="{FF2B5EF4-FFF2-40B4-BE49-F238E27FC236}">
                    <a16:creationId xmlns:a16="http://schemas.microsoft.com/office/drawing/2014/main" id="{37A162E2-1DA9-28D3-DACC-2B20A2429221}"/>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710;p35">
                <a:extLst>
                  <a:ext uri="{FF2B5EF4-FFF2-40B4-BE49-F238E27FC236}">
                    <a16:creationId xmlns:a16="http://schemas.microsoft.com/office/drawing/2014/main" id="{63A9808A-81B9-7347-1095-D775938571AC}"/>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711;p35">
                <a:extLst>
                  <a:ext uri="{FF2B5EF4-FFF2-40B4-BE49-F238E27FC236}">
                    <a16:creationId xmlns:a16="http://schemas.microsoft.com/office/drawing/2014/main" id="{660F6C6A-FB95-8383-5169-2C7EC92938A5}"/>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712;p35">
                <a:extLst>
                  <a:ext uri="{FF2B5EF4-FFF2-40B4-BE49-F238E27FC236}">
                    <a16:creationId xmlns:a16="http://schemas.microsoft.com/office/drawing/2014/main" id="{AD898578-0C4C-1AFA-35E0-683197960F1D}"/>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713;p35">
                <a:extLst>
                  <a:ext uri="{FF2B5EF4-FFF2-40B4-BE49-F238E27FC236}">
                    <a16:creationId xmlns:a16="http://schemas.microsoft.com/office/drawing/2014/main" id="{1C3D4BBA-C5E7-65AF-3064-536889B4E61E}"/>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714;p35">
                <a:extLst>
                  <a:ext uri="{FF2B5EF4-FFF2-40B4-BE49-F238E27FC236}">
                    <a16:creationId xmlns:a16="http://schemas.microsoft.com/office/drawing/2014/main" id="{C69CF981-6B89-FC18-6D9A-5B47568F3675}"/>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15;p35">
                <a:extLst>
                  <a:ext uri="{FF2B5EF4-FFF2-40B4-BE49-F238E27FC236}">
                    <a16:creationId xmlns:a16="http://schemas.microsoft.com/office/drawing/2014/main" id="{4758C927-C75D-5996-F821-F426B79AFD05}"/>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716;p35">
                <a:extLst>
                  <a:ext uri="{FF2B5EF4-FFF2-40B4-BE49-F238E27FC236}">
                    <a16:creationId xmlns:a16="http://schemas.microsoft.com/office/drawing/2014/main" id="{6AEF26CF-D173-0570-38EC-D524A782FCCE}"/>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717;p35">
                <a:extLst>
                  <a:ext uri="{FF2B5EF4-FFF2-40B4-BE49-F238E27FC236}">
                    <a16:creationId xmlns:a16="http://schemas.microsoft.com/office/drawing/2014/main" id="{7BD1EE41-2FEF-6C98-285A-C1D1E490A132}"/>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3718;p35">
              <a:extLst>
                <a:ext uri="{FF2B5EF4-FFF2-40B4-BE49-F238E27FC236}">
                  <a16:creationId xmlns:a16="http://schemas.microsoft.com/office/drawing/2014/main" id="{24740599-DE23-7A72-6031-C4512E439089}"/>
                </a:ext>
              </a:extLst>
            </p:cNvPr>
            <p:cNvGrpSpPr/>
            <p:nvPr/>
          </p:nvGrpSpPr>
          <p:grpSpPr>
            <a:xfrm rot="170261">
              <a:off x="2556064" y="1948254"/>
              <a:ext cx="3152812" cy="664532"/>
              <a:chOff x="3477025" y="2726700"/>
              <a:chExt cx="1792025" cy="382625"/>
            </a:xfrm>
          </p:grpSpPr>
          <p:sp>
            <p:nvSpPr>
              <p:cNvPr id="20" name="Google Shape;3719;p35">
                <a:extLst>
                  <a:ext uri="{FF2B5EF4-FFF2-40B4-BE49-F238E27FC236}">
                    <a16:creationId xmlns:a16="http://schemas.microsoft.com/office/drawing/2014/main" id="{A6F1B2D1-C91F-7BD7-B856-45C5507E76C7}"/>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1" name="Google Shape;3720;p35">
                <a:extLst>
                  <a:ext uri="{FF2B5EF4-FFF2-40B4-BE49-F238E27FC236}">
                    <a16:creationId xmlns:a16="http://schemas.microsoft.com/office/drawing/2014/main" id="{656BB09F-61BF-FDE3-EB17-1E939BF1859B}"/>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2" name="Google Shape;3721;p35">
                <a:extLst>
                  <a:ext uri="{FF2B5EF4-FFF2-40B4-BE49-F238E27FC236}">
                    <a16:creationId xmlns:a16="http://schemas.microsoft.com/office/drawing/2014/main" id="{DF47EDD6-52A0-B631-383B-2CF1D09CF522}"/>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3" name="Google Shape;3722;p35">
                <a:extLst>
                  <a:ext uri="{FF2B5EF4-FFF2-40B4-BE49-F238E27FC236}">
                    <a16:creationId xmlns:a16="http://schemas.microsoft.com/office/drawing/2014/main" id="{B001CC28-2491-F212-10D1-22A6F5D1633D}"/>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4" name="Google Shape;3723;p35">
                <a:extLst>
                  <a:ext uri="{FF2B5EF4-FFF2-40B4-BE49-F238E27FC236}">
                    <a16:creationId xmlns:a16="http://schemas.microsoft.com/office/drawing/2014/main" id="{92DA1F92-0220-34E9-8198-A53FBFE225B3}"/>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5" name="Google Shape;3724;p35">
                <a:extLst>
                  <a:ext uri="{FF2B5EF4-FFF2-40B4-BE49-F238E27FC236}">
                    <a16:creationId xmlns:a16="http://schemas.microsoft.com/office/drawing/2014/main" id="{4B91117D-28A8-43D3-FDD2-A92EA5F10403}"/>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6" name="Google Shape;3725;p35">
                <a:extLst>
                  <a:ext uri="{FF2B5EF4-FFF2-40B4-BE49-F238E27FC236}">
                    <a16:creationId xmlns:a16="http://schemas.microsoft.com/office/drawing/2014/main" id="{EBB7FA9C-A47F-D2CE-CEAA-ACC5AE324E14}"/>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7" name="Google Shape;3726;p35">
                <a:extLst>
                  <a:ext uri="{FF2B5EF4-FFF2-40B4-BE49-F238E27FC236}">
                    <a16:creationId xmlns:a16="http://schemas.microsoft.com/office/drawing/2014/main" id="{B041C94E-3D36-CDCC-7318-99AB587BA8F1}"/>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11" name="Google Shape;3727;p35">
              <a:extLst>
                <a:ext uri="{FF2B5EF4-FFF2-40B4-BE49-F238E27FC236}">
                  <a16:creationId xmlns:a16="http://schemas.microsoft.com/office/drawing/2014/main" id="{8D363E2F-E4C0-6A90-FBD8-17A955F5E75E}"/>
                </a:ext>
              </a:extLst>
            </p:cNvPr>
            <p:cNvGrpSpPr/>
            <p:nvPr/>
          </p:nvGrpSpPr>
          <p:grpSpPr>
            <a:xfrm rot="170261">
              <a:off x="2556064" y="2801442"/>
              <a:ext cx="3152812" cy="664532"/>
              <a:chOff x="3477025" y="2726700"/>
              <a:chExt cx="1792025" cy="382625"/>
            </a:xfrm>
          </p:grpSpPr>
          <p:sp>
            <p:nvSpPr>
              <p:cNvPr id="12" name="Google Shape;3728;p35">
                <a:extLst>
                  <a:ext uri="{FF2B5EF4-FFF2-40B4-BE49-F238E27FC236}">
                    <a16:creationId xmlns:a16="http://schemas.microsoft.com/office/drawing/2014/main" id="{0B625F92-6869-57D9-FDD6-C08C59E3FEB4}"/>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3" name="Google Shape;3729;p35">
                <a:extLst>
                  <a:ext uri="{FF2B5EF4-FFF2-40B4-BE49-F238E27FC236}">
                    <a16:creationId xmlns:a16="http://schemas.microsoft.com/office/drawing/2014/main" id="{B6F65858-8D20-9E91-508D-71F3EA8DB475}"/>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4" name="Google Shape;3730;p35">
                <a:extLst>
                  <a:ext uri="{FF2B5EF4-FFF2-40B4-BE49-F238E27FC236}">
                    <a16:creationId xmlns:a16="http://schemas.microsoft.com/office/drawing/2014/main" id="{4266291E-93E3-D343-D54C-CBC157005872}"/>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5" name="Google Shape;3731;p35">
                <a:extLst>
                  <a:ext uri="{FF2B5EF4-FFF2-40B4-BE49-F238E27FC236}">
                    <a16:creationId xmlns:a16="http://schemas.microsoft.com/office/drawing/2014/main" id="{F16D4707-0651-C9B1-9439-B7442DC25416}"/>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6" name="Google Shape;3732;p35">
                <a:extLst>
                  <a:ext uri="{FF2B5EF4-FFF2-40B4-BE49-F238E27FC236}">
                    <a16:creationId xmlns:a16="http://schemas.microsoft.com/office/drawing/2014/main" id="{5CA62867-554A-46B4-A99D-6FF894907B71}"/>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7" name="Google Shape;3733;p35">
                <a:extLst>
                  <a:ext uri="{FF2B5EF4-FFF2-40B4-BE49-F238E27FC236}">
                    <a16:creationId xmlns:a16="http://schemas.microsoft.com/office/drawing/2014/main" id="{158E17A9-AED2-4882-7C59-9538420144E4}"/>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8" name="Google Shape;3734;p35">
                <a:extLst>
                  <a:ext uri="{FF2B5EF4-FFF2-40B4-BE49-F238E27FC236}">
                    <a16:creationId xmlns:a16="http://schemas.microsoft.com/office/drawing/2014/main" id="{FF1C8569-8D0B-8F41-69A9-B14382CDD4BF}"/>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19" name="Google Shape;3735;p35">
                <a:extLst>
                  <a:ext uri="{FF2B5EF4-FFF2-40B4-BE49-F238E27FC236}">
                    <a16:creationId xmlns:a16="http://schemas.microsoft.com/office/drawing/2014/main" id="{51430B8D-BF59-0DA6-20D1-246F629CF84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40" name="Google Shape;3704;p35">
            <a:extLst>
              <a:ext uri="{FF2B5EF4-FFF2-40B4-BE49-F238E27FC236}">
                <a16:creationId xmlns:a16="http://schemas.microsoft.com/office/drawing/2014/main" id="{186A7021-8444-BD83-02E9-673BCD9F8F77}"/>
              </a:ext>
            </a:extLst>
          </p:cNvPr>
          <p:cNvGrpSpPr/>
          <p:nvPr/>
        </p:nvGrpSpPr>
        <p:grpSpPr>
          <a:xfrm rot="104456" flipH="1">
            <a:off x="3225864" y="2854471"/>
            <a:ext cx="2692003" cy="1613349"/>
            <a:chOff x="2477366" y="1870588"/>
            <a:chExt cx="3245399" cy="1673052"/>
          </a:xfrm>
        </p:grpSpPr>
        <p:grpSp>
          <p:nvGrpSpPr>
            <p:cNvPr id="41" name="Google Shape;3705;p35">
              <a:extLst>
                <a:ext uri="{FF2B5EF4-FFF2-40B4-BE49-F238E27FC236}">
                  <a16:creationId xmlns:a16="http://schemas.microsoft.com/office/drawing/2014/main" id="{5B8D0CF9-5BCF-B547-DFFB-79FF2A6CA36F}"/>
                </a:ext>
              </a:extLst>
            </p:cNvPr>
            <p:cNvGrpSpPr/>
            <p:nvPr/>
          </p:nvGrpSpPr>
          <p:grpSpPr>
            <a:xfrm flipH="1">
              <a:off x="2477366" y="2494316"/>
              <a:ext cx="3131530" cy="675216"/>
              <a:chOff x="1433613" y="-3013725"/>
              <a:chExt cx="10345327" cy="2187999"/>
            </a:xfrm>
          </p:grpSpPr>
          <p:sp>
            <p:nvSpPr>
              <p:cNvPr id="60" name="Google Shape;3706;p35">
                <a:extLst>
                  <a:ext uri="{FF2B5EF4-FFF2-40B4-BE49-F238E27FC236}">
                    <a16:creationId xmlns:a16="http://schemas.microsoft.com/office/drawing/2014/main" id="{74A8AE1B-89AD-A514-5E03-46244000400F}"/>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707;p35">
                <a:extLst>
                  <a:ext uri="{FF2B5EF4-FFF2-40B4-BE49-F238E27FC236}">
                    <a16:creationId xmlns:a16="http://schemas.microsoft.com/office/drawing/2014/main" id="{B1899759-0B4D-3039-2F2F-0044BB417B74}"/>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708;p35">
                <a:extLst>
                  <a:ext uri="{FF2B5EF4-FFF2-40B4-BE49-F238E27FC236}">
                    <a16:creationId xmlns:a16="http://schemas.microsoft.com/office/drawing/2014/main" id="{4B015CDF-A219-9765-764F-2E984B81E669}"/>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709;p35">
                <a:extLst>
                  <a:ext uri="{FF2B5EF4-FFF2-40B4-BE49-F238E27FC236}">
                    <a16:creationId xmlns:a16="http://schemas.microsoft.com/office/drawing/2014/main" id="{FD1EBD43-F9D3-69F2-6CB1-5E819F5EE0BC}"/>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10;p35">
                <a:extLst>
                  <a:ext uri="{FF2B5EF4-FFF2-40B4-BE49-F238E27FC236}">
                    <a16:creationId xmlns:a16="http://schemas.microsoft.com/office/drawing/2014/main" id="{0175037F-42F1-2D3D-B97D-A63C471D382E}"/>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11;p35">
                <a:extLst>
                  <a:ext uri="{FF2B5EF4-FFF2-40B4-BE49-F238E27FC236}">
                    <a16:creationId xmlns:a16="http://schemas.microsoft.com/office/drawing/2014/main" id="{2267B727-471E-ED31-AD33-4FBDBE9FEF43}"/>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12;p35">
                <a:extLst>
                  <a:ext uri="{FF2B5EF4-FFF2-40B4-BE49-F238E27FC236}">
                    <a16:creationId xmlns:a16="http://schemas.microsoft.com/office/drawing/2014/main" id="{B2CFE006-26D3-D53A-85C9-832CB56B65D4}"/>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13;p35">
                <a:extLst>
                  <a:ext uri="{FF2B5EF4-FFF2-40B4-BE49-F238E27FC236}">
                    <a16:creationId xmlns:a16="http://schemas.microsoft.com/office/drawing/2014/main" id="{FEA88A38-DDAF-372E-D041-11B554926740}"/>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14;p35">
                <a:extLst>
                  <a:ext uri="{FF2B5EF4-FFF2-40B4-BE49-F238E27FC236}">
                    <a16:creationId xmlns:a16="http://schemas.microsoft.com/office/drawing/2014/main" id="{03CFCC76-CF90-F685-90D6-4E41D3158DF0}"/>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15;p35">
                <a:extLst>
                  <a:ext uri="{FF2B5EF4-FFF2-40B4-BE49-F238E27FC236}">
                    <a16:creationId xmlns:a16="http://schemas.microsoft.com/office/drawing/2014/main" id="{2A0AD1E0-AF4D-6693-E787-BCFDE15199B8}"/>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16;p35">
                <a:extLst>
                  <a:ext uri="{FF2B5EF4-FFF2-40B4-BE49-F238E27FC236}">
                    <a16:creationId xmlns:a16="http://schemas.microsoft.com/office/drawing/2014/main" id="{0E770858-6447-0E50-627C-C01E4913F4A9}"/>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17;p35">
                <a:extLst>
                  <a:ext uri="{FF2B5EF4-FFF2-40B4-BE49-F238E27FC236}">
                    <a16:creationId xmlns:a16="http://schemas.microsoft.com/office/drawing/2014/main" id="{08CE03B2-1E8C-B98C-EBFE-FDEBCB09CF93}"/>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3718;p35">
              <a:extLst>
                <a:ext uri="{FF2B5EF4-FFF2-40B4-BE49-F238E27FC236}">
                  <a16:creationId xmlns:a16="http://schemas.microsoft.com/office/drawing/2014/main" id="{5C3F32A1-7E1D-FD9A-8C9B-B0BA3CB75CA8}"/>
                </a:ext>
              </a:extLst>
            </p:cNvPr>
            <p:cNvGrpSpPr/>
            <p:nvPr/>
          </p:nvGrpSpPr>
          <p:grpSpPr>
            <a:xfrm rot="170261">
              <a:off x="2556064" y="1948254"/>
              <a:ext cx="3152812" cy="664532"/>
              <a:chOff x="3477025" y="2726700"/>
              <a:chExt cx="1792025" cy="382625"/>
            </a:xfrm>
          </p:grpSpPr>
          <p:sp>
            <p:nvSpPr>
              <p:cNvPr id="52" name="Google Shape;3719;p35">
                <a:extLst>
                  <a:ext uri="{FF2B5EF4-FFF2-40B4-BE49-F238E27FC236}">
                    <a16:creationId xmlns:a16="http://schemas.microsoft.com/office/drawing/2014/main" id="{D6DF2E99-151B-0411-932D-FE143F4F1207}"/>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3" name="Google Shape;3720;p35">
                <a:extLst>
                  <a:ext uri="{FF2B5EF4-FFF2-40B4-BE49-F238E27FC236}">
                    <a16:creationId xmlns:a16="http://schemas.microsoft.com/office/drawing/2014/main" id="{6D2C55C7-C3E6-15DD-FD0B-B00FB73C06A3}"/>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4" name="Google Shape;3721;p35">
                <a:extLst>
                  <a:ext uri="{FF2B5EF4-FFF2-40B4-BE49-F238E27FC236}">
                    <a16:creationId xmlns:a16="http://schemas.microsoft.com/office/drawing/2014/main" id="{61D47C12-1B29-1D23-A8DB-69749A53D2C3}"/>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5" name="Google Shape;3722;p35">
                <a:extLst>
                  <a:ext uri="{FF2B5EF4-FFF2-40B4-BE49-F238E27FC236}">
                    <a16:creationId xmlns:a16="http://schemas.microsoft.com/office/drawing/2014/main" id="{D40B007F-3FE5-A12B-57C7-595856C62693}"/>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6" name="Google Shape;3723;p35">
                <a:extLst>
                  <a:ext uri="{FF2B5EF4-FFF2-40B4-BE49-F238E27FC236}">
                    <a16:creationId xmlns:a16="http://schemas.microsoft.com/office/drawing/2014/main" id="{2A4B11D5-4CF0-54A7-542E-4E2F0F243D09}"/>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7" name="Google Shape;3724;p35">
                <a:extLst>
                  <a:ext uri="{FF2B5EF4-FFF2-40B4-BE49-F238E27FC236}">
                    <a16:creationId xmlns:a16="http://schemas.microsoft.com/office/drawing/2014/main" id="{A3C20092-D9C2-AFC1-EA56-1ECB45E4B50F}"/>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8" name="Google Shape;3725;p35">
                <a:extLst>
                  <a:ext uri="{FF2B5EF4-FFF2-40B4-BE49-F238E27FC236}">
                    <a16:creationId xmlns:a16="http://schemas.microsoft.com/office/drawing/2014/main" id="{F519F5AF-84EA-4F29-30F2-7AE0F6E2CFD3}"/>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9" name="Google Shape;3726;p35">
                <a:extLst>
                  <a:ext uri="{FF2B5EF4-FFF2-40B4-BE49-F238E27FC236}">
                    <a16:creationId xmlns:a16="http://schemas.microsoft.com/office/drawing/2014/main" id="{86C0D997-9418-50BE-2FD4-B6E0730903BE}"/>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43" name="Google Shape;3727;p35">
              <a:extLst>
                <a:ext uri="{FF2B5EF4-FFF2-40B4-BE49-F238E27FC236}">
                  <a16:creationId xmlns:a16="http://schemas.microsoft.com/office/drawing/2014/main" id="{008A3F27-0E47-BB71-ED90-750723DBFA9D}"/>
                </a:ext>
              </a:extLst>
            </p:cNvPr>
            <p:cNvGrpSpPr/>
            <p:nvPr/>
          </p:nvGrpSpPr>
          <p:grpSpPr>
            <a:xfrm rot="170261">
              <a:off x="2556064" y="2801442"/>
              <a:ext cx="3152812" cy="664532"/>
              <a:chOff x="3477025" y="2726700"/>
              <a:chExt cx="1792025" cy="382625"/>
            </a:xfrm>
          </p:grpSpPr>
          <p:sp>
            <p:nvSpPr>
              <p:cNvPr id="44" name="Google Shape;3728;p35">
                <a:extLst>
                  <a:ext uri="{FF2B5EF4-FFF2-40B4-BE49-F238E27FC236}">
                    <a16:creationId xmlns:a16="http://schemas.microsoft.com/office/drawing/2014/main" id="{19FE2A3B-B721-D8CD-2023-FCD04D0F13A5}"/>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5" name="Google Shape;3729;p35">
                <a:extLst>
                  <a:ext uri="{FF2B5EF4-FFF2-40B4-BE49-F238E27FC236}">
                    <a16:creationId xmlns:a16="http://schemas.microsoft.com/office/drawing/2014/main" id="{C1ACD4C6-C4E3-09AE-4FF9-D32370841F7B}"/>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6" name="Google Shape;3730;p35">
                <a:extLst>
                  <a:ext uri="{FF2B5EF4-FFF2-40B4-BE49-F238E27FC236}">
                    <a16:creationId xmlns:a16="http://schemas.microsoft.com/office/drawing/2014/main" id="{BA60B6E3-885B-562A-585A-A23F9C58D19F}"/>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7" name="Google Shape;3731;p35">
                <a:extLst>
                  <a:ext uri="{FF2B5EF4-FFF2-40B4-BE49-F238E27FC236}">
                    <a16:creationId xmlns:a16="http://schemas.microsoft.com/office/drawing/2014/main" id="{BB5500A4-5D30-FBF5-C36A-B42BC38D4753}"/>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8" name="Google Shape;3732;p35">
                <a:extLst>
                  <a:ext uri="{FF2B5EF4-FFF2-40B4-BE49-F238E27FC236}">
                    <a16:creationId xmlns:a16="http://schemas.microsoft.com/office/drawing/2014/main" id="{3299543A-0A1D-08B9-9E95-FDAA7475A304}"/>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49" name="Google Shape;3733;p35">
                <a:extLst>
                  <a:ext uri="{FF2B5EF4-FFF2-40B4-BE49-F238E27FC236}">
                    <a16:creationId xmlns:a16="http://schemas.microsoft.com/office/drawing/2014/main" id="{1E0578E6-E6DD-B656-F3BA-0398C25FCE6B}"/>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0" name="Google Shape;3734;p35">
                <a:extLst>
                  <a:ext uri="{FF2B5EF4-FFF2-40B4-BE49-F238E27FC236}">
                    <a16:creationId xmlns:a16="http://schemas.microsoft.com/office/drawing/2014/main" id="{C4016511-51B8-FC64-EF4D-4A4D821BA755}"/>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51" name="Google Shape;3735;p35">
                <a:extLst>
                  <a:ext uri="{FF2B5EF4-FFF2-40B4-BE49-F238E27FC236}">
                    <a16:creationId xmlns:a16="http://schemas.microsoft.com/office/drawing/2014/main" id="{B58EDE54-82E0-48DB-9896-C6AED5C43279}"/>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763" name="Google Shape;3704;p35">
            <a:extLst>
              <a:ext uri="{FF2B5EF4-FFF2-40B4-BE49-F238E27FC236}">
                <a16:creationId xmlns:a16="http://schemas.microsoft.com/office/drawing/2014/main" id="{47A68A4B-9E6D-3838-D0B9-6716F476F245}"/>
              </a:ext>
            </a:extLst>
          </p:cNvPr>
          <p:cNvGrpSpPr/>
          <p:nvPr/>
        </p:nvGrpSpPr>
        <p:grpSpPr>
          <a:xfrm rot="21495544">
            <a:off x="5969447" y="2938704"/>
            <a:ext cx="2692003" cy="1613349"/>
            <a:chOff x="2477366" y="1870588"/>
            <a:chExt cx="3245399" cy="1673052"/>
          </a:xfrm>
        </p:grpSpPr>
        <p:grpSp>
          <p:nvGrpSpPr>
            <p:cNvPr id="3764" name="Google Shape;3705;p35">
              <a:extLst>
                <a:ext uri="{FF2B5EF4-FFF2-40B4-BE49-F238E27FC236}">
                  <a16:creationId xmlns:a16="http://schemas.microsoft.com/office/drawing/2014/main" id="{A19F9318-3BAC-3F64-81F8-91ABC3A92F2A}"/>
                </a:ext>
              </a:extLst>
            </p:cNvPr>
            <p:cNvGrpSpPr/>
            <p:nvPr/>
          </p:nvGrpSpPr>
          <p:grpSpPr>
            <a:xfrm flipH="1">
              <a:off x="2477366" y="2494316"/>
              <a:ext cx="3131530" cy="675216"/>
              <a:chOff x="1433613" y="-3013725"/>
              <a:chExt cx="10345327" cy="2187999"/>
            </a:xfrm>
          </p:grpSpPr>
          <p:sp>
            <p:nvSpPr>
              <p:cNvPr id="3527" name="Google Shape;3706;p35">
                <a:extLst>
                  <a:ext uri="{FF2B5EF4-FFF2-40B4-BE49-F238E27FC236}">
                    <a16:creationId xmlns:a16="http://schemas.microsoft.com/office/drawing/2014/main" id="{D507C1B7-0794-BF69-AD3B-AABF1AADB98C}"/>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707;p35">
                <a:extLst>
                  <a:ext uri="{FF2B5EF4-FFF2-40B4-BE49-F238E27FC236}">
                    <a16:creationId xmlns:a16="http://schemas.microsoft.com/office/drawing/2014/main" id="{D0FE08AD-9308-3785-690F-E5421C0B5EA0}"/>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708;p35">
                <a:extLst>
                  <a:ext uri="{FF2B5EF4-FFF2-40B4-BE49-F238E27FC236}">
                    <a16:creationId xmlns:a16="http://schemas.microsoft.com/office/drawing/2014/main" id="{EDC11DFE-5873-53E1-8336-80EBA926CD5A}"/>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709;p35">
                <a:extLst>
                  <a:ext uri="{FF2B5EF4-FFF2-40B4-BE49-F238E27FC236}">
                    <a16:creationId xmlns:a16="http://schemas.microsoft.com/office/drawing/2014/main" id="{0C038F32-9D9E-92AC-5F93-54879241B32D}"/>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710;p35">
                <a:extLst>
                  <a:ext uri="{FF2B5EF4-FFF2-40B4-BE49-F238E27FC236}">
                    <a16:creationId xmlns:a16="http://schemas.microsoft.com/office/drawing/2014/main" id="{CC39D248-0704-73B4-0405-C04A95D2BCC7}"/>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711;p35">
                <a:extLst>
                  <a:ext uri="{FF2B5EF4-FFF2-40B4-BE49-F238E27FC236}">
                    <a16:creationId xmlns:a16="http://schemas.microsoft.com/office/drawing/2014/main" id="{B2E7FE37-C560-AE6F-2EDC-1A5DEE97FD9B}"/>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712;p35">
                <a:extLst>
                  <a:ext uri="{FF2B5EF4-FFF2-40B4-BE49-F238E27FC236}">
                    <a16:creationId xmlns:a16="http://schemas.microsoft.com/office/drawing/2014/main" id="{97B01602-A7CF-0A99-C783-079289381F2B}"/>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713;p35">
                <a:extLst>
                  <a:ext uri="{FF2B5EF4-FFF2-40B4-BE49-F238E27FC236}">
                    <a16:creationId xmlns:a16="http://schemas.microsoft.com/office/drawing/2014/main" id="{3D3EF5AD-4717-6E8D-20F8-E0F881635118}"/>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714;p35">
                <a:extLst>
                  <a:ext uri="{FF2B5EF4-FFF2-40B4-BE49-F238E27FC236}">
                    <a16:creationId xmlns:a16="http://schemas.microsoft.com/office/drawing/2014/main" id="{7E51CA45-78EE-D53E-BFBD-93C855EF1DFD}"/>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715;p35">
                <a:extLst>
                  <a:ext uri="{FF2B5EF4-FFF2-40B4-BE49-F238E27FC236}">
                    <a16:creationId xmlns:a16="http://schemas.microsoft.com/office/drawing/2014/main" id="{9F266FAC-A8BC-9818-09EE-ED8DA6CC5C7D}"/>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716;p35">
                <a:extLst>
                  <a:ext uri="{FF2B5EF4-FFF2-40B4-BE49-F238E27FC236}">
                    <a16:creationId xmlns:a16="http://schemas.microsoft.com/office/drawing/2014/main" id="{D2B4AD0A-BA77-8989-5769-5F6C13A111F9}"/>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717;p35">
                <a:extLst>
                  <a:ext uri="{FF2B5EF4-FFF2-40B4-BE49-F238E27FC236}">
                    <a16:creationId xmlns:a16="http://schemas.microsoft.com/office/drawing/2014/main" id="{BCC90F51-86F1-476C-2925-01D50B7D0135}"/>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18;p35">
              <a:extLst>
                <a:ext uri="{FF2B5EF4-FFF2-40B4-BE49-F238E27FC236}">
                  <a16:creationId xmlns:a16="http://schemas.microsoft.com/office/drawing/2014/main" id="{23512C8D-75D7-7951-A411-FCC5C275A404}"/>
                </a:ext>
              </a:extLst>
            </p:cNvPr>
            <p:cNvGrpSpPr/>
            <p:nvPr/>
          </p:nvGrpSpPr>
          <p:grpSpPr>
            <a:xfrm rot="170261">
              <a:off x="2556064" y="1948254"/>
              <a:ext cx="3152812" cy="664532"/>
              <a:chOff x="3477025" y="2726700"/>
              <a:chExt cx="1792025" cy="382625"/>
            </a:xfrm>
          </p:grpSpPr>
          <p:sp>
            <p:nvSpPr>
              <p:cNvPr id="3775" name="Google Shape;3719;p35">
                <a:extLst>
                  <a:ext uri="{FF2B5EF4-FFF2-40B4-BE49-F238E27FC236}">
                    <a16:creationId xmlns:a16="http://schemas.microsoft.com/office/drawing/2014/main" id="{F9CBC49C-AC28-FDD6-5179-6A90247CA879}"/>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0" name="Google Shape;3720;p35">
                <a:extLst>
                  <a:ext uri="{FF2B5EF4-FFF2-40B4-BE49-F238E27FC236}">
                    <a16:creationId xmlns:a16="http://schemas.microsoft.com/office/drawing/2014/main" id="{C83A0CA4-D62D-2F1F-3991-C06A296D3003}"/>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1" name="Google Shape;3721;p35">
                <a:extLst>
                  <a:ext uri="{FF2B5EF4-FFF2-40B4-BE49-F238E27FC236}">
                    <a16:creationId xmlns:a16="http://schemas.microsoft.com/office/drawing/2014/main" id="{7438AAF0-8EF7-6843-2D20-41097C81BE20}"/>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2" name="Google Shape;3722;p35">
                <a:extLst>
                  <a:ext uri="{FF2B5EF4-FFF2-40B4-BE49-F238E27FC236}">
                    <a16:creationId xmlns:a16="http://schemas.microsoft.com/office/drawing/2014/main" id="{6BA21F51-BD31-7AAF-FAC7-8250ED4F6748}"/>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3" name="Google Shape;3723;p35">
                <a:extLst>
                  <a:ext uri="{FF2B5EF4-FFF2-40B4-BE49-F238E27FC236}">
                    <a16:creationId xmlns:a16="http://schemas.microsoft.com/office/drawing/2014/main" id="{A3B891FE-45F7-9FD1-4F27-E8940892D9A5}"/>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4" name="Google Shape;3724;p35">
                <a:extLst>
                  <a:ext uri="{FF2B5EF4-FFF2-40B4-BE49-F238E27FC236}">
                    <a16:creationId xmlns:a16="http://schemas.microsoft.com/office/drawing/2014/main" id="{7969D5B0-CBA6-945C-7E6D-F05662A25951}"/>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5" name="Google Shape;3725;p35">
                <a:extLst>
                  <a:ext uri="{FF2B5EF4-FFF2-40B4-BE49-F238E27FC236}">
                    <a16:creationId xmlns:a16="http://schemas.microsoft.com/office/drawing/2014/main" id="{2A6D7B98-076A-9EBE-EECC-25761C32A751}"/>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526" name="Google Shape;3726;p35">
                <a:extLst>
                  <a:ext uri="{FF2B5EF4-FFF2-40B4-BE49-F238E27FC236}">
                    <a16:creationId xmlns:a16="http://schemas.microsoft.com/office/drawing/2014/main" id="{EAE2D6BD-A590-6BC4-62A2-73CD0B5BBC64}"/>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766" name="Google Shape;3727;p35">
              <a:extLst>
                <a:ext uri="{FF2B5EF4-FFF2-40B4-BE49-F238E27FC236}">
                  <a16:creationId xmlns:a16="http://schemas.microsoft.com/office/drawing/2014/main" id="{66FCA287-672B-B4E0-E04E-0084A4A87729}"/>
                </a:ext>
              </a:extLst>
            </p:cNvPr>
            <p:cNvGrpSpPr/>
            <p:nvPr/>
          </p:nvGrpSpPr>
          <p:grpSpPr>
            <a:xfrm rot="170261">
              <a:off x="2556064" y="2801442"/>
              <a:ext cx="3152812" cy="664532"/>
              <a:chOff x="3477025" y="2726700"/>
              <a:chExt cx="1792025" cy="382625"/>
            </a:xfrm>
          </p:grpSpPr>
          <p:sp>
            <p:nvSpPr>
              <p:cNvPr id="3767" name="Google Shape;3728;p35">
                <a:extLst>
                  <a:ext uri="{FF2B5EF4-FFF2-40B4-BE49-F238E27FC236}">
                    <a16:creationId xmlns:a16="http://schemas.microsoft.com/office/drawing/2014/main" id="{BDB08A82-B5D3-CB07-86A9-8922D97657BE}"/>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68" name="Google Shape;3729;p35">
                <a:extLst>
                  <a:ext uri="{FF2B5EF4-FFF2-40B4-BE49-F238E27FC236}">
                    <a16:creationId xmlns:a16="http://schemas.microsoft.com/office/drawing/2014/main" id="{D4BF2575-4E5E-C0DE-3B51-B100F5F3E2CA}"/>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69" name="Google Shape;3730;p35">
                <a:extLst>
                  <a:ext uri="{FF2B5EF4-FFF2-40B4-BE49-F238E27FC236}">
                    <a16:creationId xmlns:a16="http://schemas.microsoft.com/office/drawing/2014/main" id="{3CCCD328-D5C0-B3F2-391B-C9DAFEFE9E98}"/>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70" name="Google Shape;3731;p35">
                <a:extLst>
                  <a:ext uri="{FF2B5EF4-FFF2-40B4-BE49-F238E27FC236}">
                    <a16:creationId xmlns:a16="http://schemas.microsoft.com/office/drawing/2014/main" id="{817277C2-EF61-D4FE-823C-91B4CBAF88F2}"/>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71" name="Google Shape;3732;p35">
                <a:extLst>
                  <a:ext uri="{FF2B5EF4-FFF2-40B4-BE49-F238E27FC236}">
                    <a16:creationId xmlns:a16="http://schemas.microsoft.com/office/drawing/2014/main" id="{655B7488-754C-5FCB-76A6-0059A38B61F6}"/>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72" name="Google Shape;3733;p35">
                <a:extLst>
                  <a:ext uri="{FF2B5EF4-FFF2-40B4-BE49-F238E27FC236}">
                    <a16:creationId xmlns:a16="http://schemas.microsoft.com/office/drawing/2014/main" id="{CBAE9132-78B6-7673-192E-0B0468DAC187}"/>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73" name="Google Shape;3734;p35">
                <a:extLst>
                  <a:ext uri="{FF2B5EF4-FFF2-40B4-BE49-F238E27FC236}">
                    <a16:creationId xmlns:a16="http://schemas.microsoft.com/office/drawing/2014/main" id="{2E461444-E122-CB0C-7F6A-95043EC4E76F}"/>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774" name="Google Shape;3735;p35">
                <a:extLst>
                  <a:ext uri="{FF2B5EF4-FFF2-40B4-BE49-F238E27FC236}">
                    <a16:creationId xmlns:a16="http://schemas.microsoft.com/office/drawing/2014/main" id="{A9C8F010-6C87-31D6-8434-711681C8CB4E}"/>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sp>
        <p:nvSpPr>
          <p:cNvPr id="3746" name="Google Shape;3746;p35"/>
          <p:cNvSpPr txBox="1">
            <a:spLocks noGrp="1"/>
          </p:cNvSpPr>
          <p:nvPr>
            <p:ph type="subTitle" idx="1"/>
          </p:nvPr>
        </p:nvSpPr>
        <p:spPr>
          <a:xfrm>
            <a:off x="687841" y="2338997"/>
            <a:ext cx="2330700" cy="6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Implement a DDQN algorithm to train a single agent to navigate his environment and reach the specified target efficiently.</a:t>
            </a:r>
          </a:p>
        </p:txBody>
      </p:sp>
      <p:sp>
        <p:nvSpPr>
          <p:cNvPr id="3748" name="Google Shape;3748;p35"/>
          <p:cNvSpPr txBox="1">
            <a:spLocks noGrp="1"/>
          </p:cNvSpPr>
          <p:nvPr>
            <p:ph type="subTitle" idx="3"/>
          </p:nvPr>
        </p:nvSpPr>
        <p:spPr>
          <a:xfrm>
            <a:off x="3428083" y="2321247"/>
            <a:ext cx="2330700" cy="6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Successfully train the agent to locate and reach the intended target within the environment using exploration and exploitation strategies.</a:t>
            </a:r>
            <a:endParaRPr dirty="0"/>
          </a:p>
        </p:txBody>
      </p:sp>
      <p:sp>
        <p:nvSpPr>
          <p:cNvPr id="3750" name="Google Shape;3750;p35"/>
          <p:cNvSpPr txBox="1">
            <a:spLocks noGrp="1"/>
          </p:cNvSpPr>
          <p:nvPr>
            <p:ph type="subTitle" idx="5"/>
          </p:nvPr>
        </p:nvSpPr>
        <p:spPr>
          <a:xfrm>
            <a:off x="6196316" y="2133852"/>
            <a:ext cx="2364582" cy="6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Define a proper reward system suitable enough to nature of the environment that can incentivize the agent to find the money in an efficient and timely while avoiding static obstacles all around.</a:t>
            </a:r>
            <a:endParaRPr dirty="0"/>
          </a:p>
        </p:txBody>
      </p:sp>
      <p:grpSp>
        <p:nvGrpSpPr>
          <p:cNvPr id="3539" name="Google Shape;3291;p33">
            <a:extLst>
              <a:ext uri="{FF2B5EF4-FFF2-40B4-BE49-F238E27FC236}">
                <a16:creationId xmlns:a16="http://schemas.microsoft.com/office/drawing/2014/main" id="{9B17ACA4-A1FF-5FF0-CCBA-2892017A85EF}"/>
              </a:ext>
            </a:extLst>
          </p:cNvPr>
          <p:cNvGrpSpPr/>
          <p:nvPr/>
        </p:nvGrpSpPr>
        <p:grpSpPr>
          <a:xfrm rot="-295231">
            <a:off x="1467391" y="1401246"/>
            <a:ext cx="732987" cy="696416"/>
            <a:chOff x="7482179" y="-2906468"/>
            <a:chExt cx="316730" cy="300928"/>
          </a:xfrm>
        </p:grpSpPr>
        <p:sp>
          <p:nvSpPr>
            <p:cNvPr id="3540" name="Google Shape;3292;p33">
              <a:extLst>
                <a:ext uri="{FF2B5EF4-FFF2-40B4-BE49-F238E27FC236}">
                  <a16:creationId xmlns:a16="http://schemas.microsoft.com/office/drawing/2014/main" id="{FFF21F22-8A0F-24F6-42B5-8C3C7C5C9674}"/>
                </a:ext>
              </a:extLst>
            </p:cNvPr>
            <p:cNvSpPr/>
            <p:nvPr/>
          </p:nvSpPr>
          <p:spPr>
            <a:xfrm>
              <a:off x="7484833" y="-2901869"/>
              <a:ext cx="311424" cy="291611"/>
            </a:xfrm>
            <a:custGeom>
              <a:avLst/>
              <a:gdLst/>
              <a:ahLst/>
              <a:cxnLst/>
              <a:rect l="l" t="t" r="r" b="b"/>
              <a:pathLst>
                <a:path w="10563" h="9891" extrusionOk="0">
                  <a:moveTo>
                    <a:pt x="5282" y="0"/>
                  </a:moveTo>
                  <a:cubicBezTo>
                    <a:pt x="5157" y="0"/>
                    <a:pt x="5032" y="67"/>
                    <a:pt x="4960" y="201"/>
                  </a:cubicBezTo>
                  <a:lnTo>
                    <a:pt x="3640" y="2895"/>
                  </a:lnTo>
                  <a:cubicBezTo>
                    <a:pt x="3586" y="3003"/>
                    <a:pt x="3497" y="3074"/>
                    <a:pt x="3372" y="3092"/>
                  </a:cubicBezTo>
                  <a:lnTo>
                    <a:pt x="411" y="3520"/>
                  </a:lnTo>
                  <a:cubicBezTo>
                    <a:pt x="107" y="3556"/>
                    <a:pt x="0" y="3912"/>
                    <a:pt x="214" y="4109"/>
                  </a:cubicBezTo>
                  <a:lnTo>
                    <a:pt x="2355" y="6214"/>
                  </a:lnTo>
                  <a:cubicBezTo>
                    <a:pt x="2445" y="6286"/>
                    <a:pt x="2480" y="6410"/>
                    <a:pt x="2462" y="6518"/>
                  </a:cubicBezTo>
                  <a:lnTo>
                    <a:pt x="1945" y="9479"/>
                  </a:lnTo>
                  <a:cubicBezTo>
                    <a:pt x="1916" y="9708"/>
                    <a:pt x="2093" y="9890"/>
                    <a:pt x="2302" y="9890"/>
                  </a:cubicBezTo>
                  <a:cubicBezTo>
                    <a:pt x="2355" y="9890"/>
                    <a:pt x="2409" y="9879"/>
                    <a:pt x="2462" y="9854"/>
                  </a:cubicBezTo>
                  <a:lnTo>
                    <a:pt x="5121" y="8462"/>
                  </a:lnTo>
                  <a:cubicBezTo>
                    <a:pt x="5174" y="8436"/>
                    <a:pt x="5228" y="8422"/>
                    <a:pt x="5282" y="8422"/>
                  </a:cubicBezTo>
                  <a:cubicBezTo>
                    <a:pt x="5335" y="8422"/>
                    <a:pt x="5389" y="8436"/>
                    <a:pt x="5442" y="8462"/>
                  </a:cubicBezTo>
                  <a:lnTo>
                    <a:pt x="8101" y="9854"/>
                  </a:lnTo>
                  <a:cubicBezTo>
                    <a:pt x="8154" y="9879"/>
                    <a:pt x="8208" y="9890"/>
                    <a:pt x="8261" y="9890"/>
                  </a:cubicBezTo>
                  <a:cubicBezTo>
                    <a:pt x="8470" y="9890"/>
                    <a:pt x="8647" y="9708"/>
                    <a:pt x="8618" y="9479"/>
                  </a:cubicBezTo>
                  <a:lnTo>
                    <a:pt x="8101" y="6518"/>
                  </a:lnTo>
                  <a:cubicBezTo>
                    <a:pt x="8083" y="6410"/>
                    <a:pt x="8119" y="6286"/>
                    <a:pt x="8208" y="6214"/>
                  </a:cubicBezTo>
                  <a:lnTo>
                    <a:pt x="10349" y="4109"/>
                  </a:lnTo>
                  <a:cubicBezTo>
                    <a:pt x="10563" y="3912"/>
                    <a:pt x="10456" y="3556"/>
                    <a:pt x="10153" y="3520"/>
                  </a:cubicBezTo>
                  <a:lnTo>
                    <a:pt x="7191" y="3092"/>
                  </a:lnTo>
                  <a:cubicBezTo>
                    <a:pt x="7066" y="3074"/>
                    <a:pt x="6977" y="3003"/>
                    <a:pt x="6923" y="2895"/>
                  </a:cubicBezTo>
                  <a:lnTo>
                    <a:pt x="5603" y="201"/>
                  </a:lnTo>
                  <a:cubicBezTo>
                    <a:pt x="5531" y="67"/>
                    <a:pt x="5406" y="0"/>
                    <a:pt x="5282"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293;p33">
              <a:extLst>
                <a:ext uri="{FF2B5EF4-FFF2-40B4-BE49-F238E27FC236}">
                  <a16:creationId xmlns:a16="http://schemas.microsoft.com/office/drawing/2014/main" id="{80327124-5527-37C8-A65B-D1F04B83AA64}"/>
                </a:ext>
              </a:extLst>
            </p:cNvPr>
            <p:cNvSpPr/>
            <p:nvPr/>
          </p:nvSpPr>
          <p:spPr>
            <a:xfrm>
              <a:off x="7632127" y="-2901603"/>
              <a:ext cx="64714" cy="90895"/>
            </a:xfrm>
            <a:custGeom>
              <a:avLst/>
              <a:gdLst/>
              <a:ahLst/>
              <a:cxnLst/>
              <a:rect l="l" t="t" r="r" b="b"/>
              <a:pathLst>
                <a:path w="2195" h="3083" extrusionOk="0">
                  <a:moveTo>
                    <a:pt x="296" y="0"/>
                  </a:moveTo>
                  <a:cubicBezTo>
                    <a:pt x="183" y="0"/>
                    <a:pt x="69" y="54"/>
                    <a:pt x="0" y="157"/>
                  </a:cubicBezTo>
                  <a:cubicBezTo>
                    <a:pt x="0" y="157"/>
                    <a:pt x="18" y="174"/>
                    <a:pt x="18" y="192"/>
                  </a:cubicBezTo>
                  <a:lnTo>
                    <a:pt x="1356" y="2886"/>
                  </a:lnTo>
                  <a:cubicBezTo>
                    <a:pt x="1410" y="2994"/>
                    <a:pt x="1499" y="3065"/>
                    <a:pt x="1624" y="3083"/>
                  </a:cubicBezTo>
                  <a:lnTo>
                    <a:pt x="2195" y="3083"/>
                  </a:lnTo>
                  <a:cubicBezTo>
                    <a:pt x="2070" y="3065"/>
                    <a:pt x="1981" y="2994"/>
                    <a:pt x="1927" y="2886"/>
                  </a:cubicBezTo>
                  <a:lnTo>
                    <a:pt x="607" y="192"/>
                  </a:lnTo>
                  <a:cubicBezTo>
                    <a:pt x="542" y="63"/>
                    <a:pt x="419" y="0"/>
                    <a:pt x="296" y="0"/>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294;p33">
              <a:extLst>
                <a:ext uri="{FF2B5EF4-FFF2-40B4-BE49-F238E27FC236}">
                  <a16:creationId xmlns:a16="http://schemas.microsoft.com/office/drawing/2014/main" id="{97A05159-33A6-23E8-87EC-E37B7FEAC3DE}"/>
                </a:ext>
              </a:extLst>
            </p:cNvPr>
            <p:cNvSpPr/>
            <p:nvPr/>
          </p:nvSpPr>
          <p:spPr>
            <a:xfrm>
              <a:off x="7706276" y="-2798621"/>
              <a:ext cx="89981" cy="188364"/>
            </a:xfrm>
            <a:custGeom>
              <a:avLst/>
              <a:gdLst/>
              <a:ahLst/>
              <a:cxnLst/>
              <a:rect l="l" t="t" r="r" b="b"/>
              <a:pathLst>
                <a:path w="3052" h="6389" extrusionOk="0">
                  <a:moveTo>
                    <a:pt x="2517" y="0"/>
                  </a:moveTo>
                  <a:lnTo>
                    <a:pt x="2517" y="0"/>
                  </a:lnTo>
                  <a:cubicBezTo>
                    <a:pt x="2552" y="107"/>
                    <a:pt x="2517" y="250"/>
                    <a:pt x="2427" y="357"/>
                  </a:cubicBezTo>
                  <a:lnTo>
                    <a:pt x="126" y="2712"/>
                  </a:lnTo>
                  <a:cubicBezTo>
                    <a:pt x="37" y="2784"/>
                    <a:pt x="1" y="2908"/>
                    <a:pt x="19" y="3016"/>
                  </a:cubicBezTo>
                  <a:lnTo>
                    <a:pt x="518" y="5977"/>
                  </a:lnTo>
                  <a:cubicBezTo>
                    <a:pt x="554" y="6102"/>
                    <a:pt x="518" y="6192"/>
                    <a:pt x="447" y="6263"/>
                  </a:cubicBezTo>
                  <a:lnTo>
                    <a:pt x="590" y="6352"/>
                  </a:lnTo>
                  <a:cubicBezTo>
                    <a:pt x="643" y="6377"/>
                    <a:pt x="697" y="6388"/>
                    <a:pt x="750" y="6388"/>
                  </a:cubicBezTo>
                  <a:cubicBezTo>
                    <a:pt x="959" y="6388"/>
                    <a:pt x="1136" y="6206"/>
                    <a:pt x="1107" y="5977"/>
                  </a:cubicBezTo>
                  <a:lnTo>
                    <a:pt x="590" y="3016"/>
                  </a:lnTo>
                  <a:cubicBezTo>
                    <a:pt x="572" y="2908"/>
                    <a:pt x="608" y="2784"/>
                    <a:pt x="697" y="2712"/>
                  </a:cubicBezTo>
                  <a:lnTo>
                    <a:pt x="2838" y="607"/>
                  </a:lnTo>
                  <a:cubicBezTo>
                    <a:pt x="3052" y="410"/>
                    <a:pt x="2945" y="54"/>
                    <a:pt x="2642" y="18"/>
                  </a:cubicBezTo>
                  <a:lnTo>
                    <a:pt x="2517" y="0"/>
                  </a:ln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295;p33">
              <a:extLst>
                <a:ext uri="{FF2B5EF4-FFF2-40B4-BE49-F238E27FC236}">
                  <a16:creationId xmlns:a16="http://schemas.microsoft.com/office/drawing/2014/main" id="{7E22A40E-2E20-16D1-9C4D-12063C9A8111}"/>
                </a:ext>
              </a:extLst>
            </p:cNvPr>
            <p:cNvSpPr/>
            <p:nvPr/>
          </p:nvSpPr>
          <p:spPr>
            <a:xfrm>
              <a:off x="7606861" y="-2783909"/>
              <a:ext cx="67368" cy="67368"/>
            </a:xfrm>
            <a:custGeom>
              <a:avLst/>
              <a:gdLst/>
              <a:ahLst/>
              <a:cxnLst/>
              <a:rect l="l" t="t" r="r" b="b"/>
              <a:pathLst>
                <a:path w="2285" h="2285" extrusionOk="0">
                  <a:moveTo>
                    <a:pt x="1143" y="1"/>
                  </a:moveTo>
                  <a:cubicBezTo>
                    <a:pt x="500" y="1"/>
                    <a:pt x="1" y="500"/>
                    <a:pt x="1" y="1143"/>
                  </a:cubicBezTo>
                  <a:cubicBezTo>
                    <a:pt x="1" y="1767"/>
                    <a:pt x="500" y="2285"/>
                    <a:pt x="1143" y="2285"/>
                  </a:cubicBezTo>
                  <a:cubicBezTo>
                    <a:pt x="1767" y="2285"/>
                    <a:pt x="2284" y="1767"/>
                    <a:pt x="2284" y="1143"/>
                  </a:cubicBezTo>
                  <a:cubicBezTo>
                    <a:pt x="2284" y="500"/>
                    <a:pt x="1767" y="1"/>
                    <a:pt x="1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296;p33">
              <a:extLst>
                <a:ext uri="{FF2B5EF4-FFF2-40B4-BE49-F238E27FC236}">
                  <a16:creationId xmlns:a16="http://schemas.microsoft.com/office/drawing/2014/main" id="{120C673E-AACB-792C-E262-43C46A364ADE}"/>
                </a:ext>
              </a:extLst>
            </p:cNvPr>
            <p:cNvSpPr/>
            <p:nvPr/>
          </p:nvSpPr>
          <p:spPr>
            <a:xfrm>
              <a:off x="7627911" y="-2762859"/>
              <a:ext cx="25267" cy="25267"/>
            </a:xfrm>
            <a:custGeom>
              <a:avLst/>
              <a:gdLst/>
              <a:ahLst/>
              <a:cxnLst/>
              <a:rect l="l" t="t" r="r" b="b"/>
              <a:pathLst>
                <a:path w="857" h="857" extrusionOk="0">
                  <a:moveTo>
                    <a:pt x="429" y="0"/>
                  </a:moveTo>
                  <a:cubicBezTo>
                    <a:pt x="197" y="0"/>
                    <a:pt x="0" y="179"/>
                    <a:pt x="0" y="429"/>
                  </a:cubicBezTo>
                  <a:cubicBezTo>
                    <a:pt x="0" y="661"/>
                    <a:pt x="197" y="857"/>
                    <a:pt x="429" y="857"/>
                  </a:cubicBezTo>
                  <a:cubicBezTo>
                    <a:pt x="660" y="857"/>
                    <a:pt x="857" y="661"/>
                    <a:pt x="857" y="429"/>
                  </a:cubicBezTo>
                  <a:cubicBezTo>
                    <a:pt x="857" y="179"/>
                    <a:pt x="660" y="0"/>
                    <a:pt x="429" y="0"/>
                  </a:cubicBezTo>
                  <a:close/>
                </a:path>
              </a:pathLst>
            </a:custGeom>
            <a:solidFill>
              <a:srgbClr val="D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297;p33">
              <a:extLst>
                <a:ext uri="{FF2B5EF4-FFF2-40B4-BE49-F238E27FC236}">
                  <a16:creationId xmlns:a16="http://schemas.microsoft.com/office/drawing/2014/main" id="{FF03F0A6-64C7-6870-6A0E-B44528E53DE5}"/>
                </a:ext>
              </a:extLst>
            </p:cNvPr>
            <p:cNvSpPr/>
            <p:nvPr/>
          </p:nvSpPr>
          <p:spPr>
            <a:xfrm>
              <a:off x="7631066" y="-2762859"/>
              <a:ext cx="22112" cy="25267"/>
            </a:xfrm>
            <a:custGeom>
              <a:avLst/>
              <a:gdLst/>
              <a:ahLst/>
              <a:cxnLst/>
              <a:rect l="l" t="t" r="r" b="b"/>
              <a:pathLst>
                <a:path w="750" h="857" extrusionOk="0">
                  <a:moveTo>
                    <a:pt x="268" y="0"/>
                  </a:moveTo>
                  <a:cubicBezTo>
                    <a:pt x="339" y="72"/>
                    <a:pt x="393" y="179"/>
                    <a:pt x="393" y="286"/>
                  </a:cubicBezTo>
                  <a:cubicBezTo>
                    <a:pt x="393" y="518"/>
                    <a:pt x="214" y="696"/>
                    <a:pt x="0" y="714"/>
                  </a:cubicBezTo>
                  <a:cubicBezTo>
                    <a:pt x="90" y="803"/>
                    <a:pt x="197" y="857"/>
                    <a:pt x="322" y="857"/>
                  </a:cubicBezTo>
                  <a:cubicBezTo>
                    <a:pt x="553" y="857"/>
                    <a:pt x="750" y="661"/>
                    <a:pt x="750" y="429"/>
                  </a:cubicBezTo>
                  <a:cubicBezTo>
                    <a:pt x="750" y="179"/>
                    <a:pt x="553" y="0"/>
                    <a:pt x="322" y="0"/>
                  </a:cubicBezTo>
                  <a:close/>
                </a:path>
              </a:pathLst>
            </a:custGeom>
            <a:solidFill>
              <a:srgbClr val="C9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298;p33">
              <a:extLst>
                <a:ext uri="{FF2B5EF4-FFF2-40B4-BE49-F238E27FC236}">
                  <a16:creationId xmlns:a16="http://schemas.microsoft.com/office/drawing/2014/main" id="{6BA4FCAF-B7F4-D1D2-9A31-884B98143FBA}"/>
                </a:ext>
              </a:extLst>
            </p:cNvPr>
            <p:cNvSpPr/>
            <p:nvPr/>
          </p:nvSpPr>
          <p:spPr>
            <a:xfrm>
              <a:off x="7523219" y="-2748648"/>
              <a:ext cx="159943" cy="143108"/>
            </a:xfrm>
            <a:custGeom>
              <a:avLst/>
              <a:gdLst/>
              <a:ahLst/>
              <a:cxnLst/>
              <a:rect l="l" t="t" r="r" b="b"/>
              <a:pathLst>
                <a:path w="5425" h="4854" extrusionOk="0">
                  <a:moveTo>
                    <a:pt x="179" y="0"/>
                  </a:moveTo>
                  <a:cubicBezTo>
                    <a:pt x="139" y="0"/>
                    <a:pt x="99" y="18"/>
                    <a:pt x="72" y="54"/>
                  </a:cubicBezTo>
                  <a:cubicBezTo>
                    <a:pt x="1" y="107"/>
                    <a:pt x="1" y="214"/>
                    <a:pt x="72" y="268"/>
                  </a:cubicBezTo>
                  <a:lnTo>
                    <a:pt x="946" y="1124"/>
                  </a:lnTo>
                  <a:cubicBezTo>
                    <a:pt x="1000" y="1178"/>
                    <a:pt x="1018" y="1231"/>
                    <a:pt x="1000" y="1303"/>
                  </a:cubicBezTo>
                  <a:lnTo>
                    <a:pt x="500" y="4265"/>
                  </a:lnTo>
                  <a:cubicBezTo>
                    <a:pt x="465" y="4443"/>
                    <a:pt x="536" y="4639"/>
                    <a:pt x="696" y="4746"/>
                  </a:cubicBezTo>
                  <a:cubicBezTo>
                    <a:pt x="786" y="4818"/>
                    <a:pt x="893" y="4853"/>
                    <a:pt x="1000" y="4853"/>
                  </a:cubicBezTo>
                  <a:cubicBezTo>
                    <a:pt x="1071" y="4853"/>
                    <a:pt x="1160" y="4836"/>
                    <a:pt x="1232" y="4800"/>
                  </a:cubicBezTo>
                  <a:lnTo>
                    <a:pt x="3890" y="3390"/>
                  </a:lnTo>
                  <a:cubicBezTo>
                    <a:pt x="3917" y="3381"/>
                    <a:pt x="3948" y="3377"/>
                    <a:pt x="3980" y="3377"/>
                  </a:cubicBezTo>
                  <a:cubicBezTo>
                    <a:pt x="4011" y="3377"/>
                    <a:pt x="4042" y="3381"/>
                    <a:pt x="4069" y="3390"/>
                  </a:cubicBezTo>
                  <a:lnTo>
                    <a:pt x="5175" y="3979"/>
                  </a:lnTo>
                  <a:cubicBezTo>
                    <a:pt x="5194" y="3989"/>
                    <a:pt x="5215" y="3993"/>
                    <a:pt x="5235" y="3993"/>
                  </a:cubicBezTo>
                  <a:cubicBezTo>
                    <a:pt x="5290" y="3993"/>
                    <a:pt x="5345" y="3960"/>
                    <a:pt x="5371" y="3908"/>
                  </a:cubicBezTo>
                  <a:cubicBezTo>
                    <a:pt x="5425" y="3836"/>
                    <a:pt x="5389" y="3729"/>
                    <a:pt x="5318" y="3694"/>
                  </a:cubicBezTo>
                  <a:lnTo>
                    <a:pt x="4211" y="3123"/>
                  </a:lnTo>
                  <a:cubicBezTo>
                    <a:pt x="4140" y="3078"/>
                    <a:pt x="4060" y="3056"/>
                    <a:pt x="3980" y="3056"/>
                  </a:cubicBezTo>
                  <a:cubicBezTo>
                    <a:pt x="3899" y="3056"/>
                    <a:pt x="3819" y="3078"/>
                    <a:pt x="3748" y="3123"/>
                  </a:cubicBezTo>
                  <a:lnTo>
                    <a:pt x="1089" y="4514"/>
                  </a:lnTo>
                  <a:cubicBezTo>
                    <a:pt x="1057" y="4530"/>
                    <a:pt x="1025" y="4539"/>
                    <a:pt x="993" y="4539"/>
                  </a:cubicBezTo>
                  <a:cubicBezTo>
                    <a:pt x="954" y="4539"/>
                    <a:pt x="914" y="4526"/>
                    <a:pt x="875" y="4497"/>
                  </a:cubicBezTo>
                  <a:cubicBezTo>
                    <a:pt x="821" y="4461"/>
                    <a:pt x="786" y="4389"/>
                    <a:pt x="804" y="4318"/>
                  </a:cubicBezTo>
                  <a:lnTo>
                    <a:pt x="1303" y="1356"/>
                  </a:lnTo>
                  <a:cubicBezTo>
                    <a:pt x="1339" y="1196"/>
                    <a:pt x="1285" y="1017"/>
                    <a:pt x="1160" y="910"/>
                  </a:cubicBezTo>
                  <a:lnTo>
                    <a:pt x="286" y="54"/>
                  </a:lnTo>
                  <a:cubicBezTo>
                    <a:pt x="259" y="18"/>
                    <a:pt x="219" y="0"/>
                    <a:pt x="17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299;p33">
              <a:extLst>
                <a:ext uri="{FF2B5EF4-FFF2-40B4-BE49-F238E27FC236}">
                  <a16:creationId xmlns:a16="http://schemas.microsoft.com/office/drawing/2014/main" id="{AB8B4E88-37F8-0553-06D2-385D8E02FAAE}"/>
                </a:ext>
              </a:extLst>
            </p:cNvPr>
            <p:cNvSpPr/>
            <p:nvPr/>
          </p:nvSpPr>
          <p:spPr>
            <a:xfrm>
              <a:off x="7482179" y="-2906468"/>
              <a:ext cx="316730" cy="300928"/>
            </a:xfrm>
            <a:custGeom>
              <a:avLst/>
              <a:gdLst/>
              <a:ahLst/>
              <a:cxnLst/>
              <a:rect l="l" t="t" r="r" b="b"/>
              <a:pathLst>
                <a:path w="10743" h="10207" extrusionOk="0">
                  <a:moveTo>
                    <a:pt x="5372" y="0"/>
                  </a:moveTo>
                  <a:cubicBezTo>
                    <a:pt x="5175" y="0"/>
                    <a:pt x="4997" y="107"/>
                    <a:pt x="4925" y="286"/>
                  </a:cubicBezTo>
                  <a:lnTo>
                    <a:pt x="3587" y="2980"/>
                  </a:lnTo>
                  <a:cubicBezTo>
                    <a:pt x="3552" y="3034"/>
                    <a:pt x="3498" y="3087"/>
                    <a:pt x="3445" y="3087"/>
                  </a:cubicBezTo>
                  <a:lnTo>
                    <a:pt x="465" y="3515"/>
                  </a:lnTo>
                  <a:cubicBezTo>
                    <a:pt x="286" y="3551"/>
                    <a:pt x="126" y="3676"/>
                    <a:pt x="54" y="3872"/>
                  </a:cubicBezTo>
                  <a:cubicBezTo>
                    <a:pt x="1" y="4051"/>
                    <a:pt x="54" y="4247"/>
                    <a:pt x="197" y="4390"/>
                  </a:cubicBezTo>
                  <a:lnTo>
                    <a:pt x="964" y="5139"/>
                  </a:lnTo>
                  <a:cubicBezTo>
                    <a:pt x="989" y="5164"/>
                    <a:pt x="1026" y="5177"/>
                    <a:pt x="1063" y="5177"/>
                  </a:cubicBezTo>
                  <a:cubicBezTo>
                    <a:pt x="1106" y="5177"/>
                    <a:pt x="1150" y="5159"/>
                    <a:pt x="1179" y="5121"/>
                  </a:cubicBezTo>
                  <a:cubicBezTo>
                    <a:pt x="1232" y="5068"/>
                    <a:pt x="1232" y="4961"/>
                    <a:pt x="1179" y="4907"/>
                  </a:cubicBezTo>
                  <a:lnTo>
                    <a:pt x="411" y="4158"/>
                  </a:lnTo>
                  <a:cubicBezTo>
                    <a:pt x="358" y="4104"/>
                    <a:pt x="340" y="4033"/>
                    <a:pt x="358" y="3961"/>
                  </a:cubicBezTo>
                  <a:cubicBezTo>
                    <a:pt x="376" y="3890"/>
                    <a:pt x="447" y="3837"/>
                    <a:pt x="518" y="3837"/>
                  </a:cubicBezTo>
                  <a:lnTo>
                    <a:pt x="3480" y="3390"/>
                  </a:lnTo>
                  <a:cubicBezTo>
                    <a:pt x="3659" y="3373"/>
                    <a:pt x="3801" y="3266"/>
                    <a:pt x="3873" y="3123"/>
                  </a:cubicBezTo>
                  <a:lnTo>
                    <a:pt x="5193" y="429"/>
                  </a:lnTo>
                  <a:cubicBezTo>
                    <a:pt x="5229" y="357"/>
                    <a:pt x="5300" y="322"/>
                    <a:pt x="5372" y="322"/>
                  </a:cubicBezTo>
                  <a:cubicBezTo>
                    <a:pt x="5443" y="322"/>
                    <a:pt x="5514" y="357"/>
                    <a:pt x="5550" y="429"/>
                  </a:cubicBezTo>
                  <a:lnTo>
                    <a:pt x="6870" y="3123"/>
                  </a:lnTo>
                  <a:cubicBezTo>
                    <a:pt x="6942" y="3266"/>
                    <a:pt x="7084" y="3373"/>
                    <a:pt x="7263" y="3390"/>
                  </a:cubicBezTo>
                  <a:lnTo>
                    <a:pt x="10225" y="3837"/>
                  </a:lnTo>
                  <a:cubicBezTo>
                    <a:pt x="10296" y="3837"/>
                    <a:pt x="10367" y="3890"/>
                    <a:pt x="10385" y="3961"/>
                  </a:cubicBezTo>
                  <a:cubicBezTo>
                    <a:pt x="10403" y="4033"/>
                    <a:pt x="10385" y="4104"/>
                    <a:pt x="10332" y="4158"/>
                  </a:cubicBezTo>
                  <a:lnTo>
                    <a:pt x="8191" y="6263"/>
                  </a:lnTo>
                  <a:cubicBezTo>
                    <a:pt x="8066" y="6370"/>
                    <a:pt x="8012" y="6549"/>
                    <a:pt x="8048" y="6709"/>
                  </a:cubicBezTo>
                  <a:lnTo>
                    <a:pt x="8548" y="9671"/>
                  </a:lnTo>
                  <a:cubicBezTo>
                    <a:pt x="8565" y="9742"/>
                    <a:pt x="8530" y="9814"/>
                    <a:pt x="8476" y="9850"/>
                  </a:cubicBezTo>
                  <a:cubicBezTo>
                    <a:pt x="8437" y="9879"/>
                    <a:pt x="8398" y="9892"/>
                    <a:pt x="8358" y="9892"/>
                  </a:cubicBezTo>
                  <a:cubicBezTo>
                    <a:pt x="8326" y="9892"/>
                    <a:pt x="8294" y="9883"/>
                    <a:pt x="8262" y="9867"/>
                  </a:cubicBezTo>
                  <a:lnTo>
                    <a:pt x="7352" y="9386"/>
                  </a:lnTo>
                  <a:cubicBezTo>
                    <a:pt x="7324" y="9374"/>
                    <a:pt x="7296" y="9368"/>
                    <a:pt x="7269" y="9368"/>
                  </a:cubicBezTo>
                  <a:cubicBezTo>
                    <a:pt x="7212" y="9368"/>
                    <a:pt x="7162" y="9396"/>
                    <a:pt x="7138" y="9457"/>
                  </a:cubicBezTo>
                  <a:cubicBezTo>
                    <a:pt x="7102" y="9528"/>
                    <a:pt x="7120" y="9618"/>
                    <a:pt x="7191" y="9653"/>
                  </a:cubicBezTo>
                  <a:lnTo>
                    <a:pt x="8119" y="10153"/>
                  </a:lnTo>
                  <a:cubicBezTo>
                    <a:pt x="8191" y="10189"/>
                    <a:pt x="8280" y="10206"/>
                    <a:pt x="8351" y="10206"/>
                  </a:cubicBezTo>
                  <a:cubicBezTo>
                    <a:pt x="8458" y="10206"/>
                    <a:pt x="8565" y="10171"/>
                    <a:pt x="8655" y="10099"/>
                  </a:cubicBezTo>
                  <a:cubicBezTo>
                    <a:pt x="8815" y="9992"/>
                    <a:pt x="8887" y="9796"/>
                    <a:pt x="8851" y="9618"/>
                  </a:cubicBezTo>
                  <a:lnTo>
                    <a:pt x="8351" y="6656"/>
                  </a:lnTo>
                  <a:cubicBezTo>
                    <a:pt x="8333" y="6584"/>
                    <a:pt x="8351" y="6531"/>
                    <a:pt x="8405" y="6477"/>
                  </a:cubicBezTo>
                  <a:lnTo>
                    <a:pt x="10546" y="4390"/>
                  </a:lnTo>
                  <a:cubicBezTo>
                    <a:pt x="10689" y="4247"/>
                    <a:pt x="10742" y="4051"/>
                    <a:pt x="10689" y="3872"/>
                  </a:cubicBezTo>
                  <a:cubicBezTo>
                    <a:pt x="10617" y="3676"/>
                    <a:pt x="10457" y="3551"/>
                    <a:pt x="10278" y="3515"/>
                  </a:cubicBezTo>
                  <a:lnTo>
                    <a:pt x="7299" y="3087"/>
                  </a:lnTo>
                  <a:cubicBezTo>
                    <a:pt x="7245" y="3087"/>
                    <a:pt x="7174" y="3034"/>
                    <a:pt x="7156" y="2980"/>
                  </a:cubicBezTo>
                  <a:lnTo>
                    <a:pt x="5818" y="286"/>
                  </a:lnTo>
                  <a:cubicBezTo>
                    <a:pt x="5746" y="107"/>
                    <a:pt x="5568" y="0"/>
                    <a:pt x="5372"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300;p33">
              <a:extLst>
                <a:ext uri="{FF2B5EF4-FFF2-40B4-BE49-F238E27FC236}">
                  <a16:creationId xmlns:a16="http://schemas.microsoft.com/office/drawing/2014/main" id="{A595D817-E0EA-35F9-30E8-4DD306F88E6C}"/>
                </a:ext>
              </a:extLst>
            </p:cNvPr>
            <p:cNvSpPr/>
            <p:nvPr/>
          </p:nvSpPr>
          <p:spPr>
            <a:xfrm>
              <a:off x="7623165" y="-2767605"/>
              <a:ext cx="34760" cy="34760"/>
            </a:xfrm>
            <a:custGeom>
              <a:avLst/>
              <a:gdLst/>
              <a:ahLst/>
              <a:cxnLst/>
              <a:rect l="l" t="t" r="r" b="b"/>
              <a:pathLst>
                <a:path w="1179" h="1179" extrusionOk="0">
                  <a:moveTo>
                    <a:pt x="590" y="304"/>
                  </a:moveTo>
                  <a:cubicBezTo>
                    <a:pt x="750" y="304"/>
                    <a:pt x="857" y="429"/>
                    <a:pt x="857" y="590"/>
                  </a:cubicBezTo>
                  <a:cubicBezTo>
                    <a:pt x="857" y="732"/>
                    <a:pt x="750" y="857"/>
                    <a:pt x="590" y="857"/>
                  </a:cubicBezTo>
                  <a:cubicBezTo>
                    <a:pt x="429" y="857"/>
                    <a:pt x="322" y="732"/>
                    <a:pt x="322" y="590"/>
                  </a:cubicBezTo>
                  <a:cubicBezTo>
                    <a:pt x="322" y="429"/>
                    <a:pt x="429" y="304"/>
                    <a:pt x="590" y="304"/>
                  </a:cubicBezTo>
                  <a:close/>
                  <a:moveTo>
                    <a:pt x="590" y="1"/>
                  </a:moveTo>
                  <a:cubicBezTo>
                    <a:pt x="268" y="1"/>
                    <a:pt x="1" y="268"/>
                    <a:pt x="1" y="590"/>
                  </a:cubicBezTo>
                  <a:cubicBezTo>
                    <a:pt x="1" y="911"/>
                    <a:pt x="268" y="1178"/>
                    <a:pt x="590" y="1178"/>
                  </a:cubicBezTo>
                  <a:cubicBezTo>
                    <a:pt x="911" y="1178"/>
                    <a:pt x="1178" y="911"/>
                    <a:pt x="1178" y="590"/>
                  </a:cubicBezTo>
                  <a:cubicBezTo>
                    <a:pt x="1178" y="268"/>
                    <a:pt x="911" y="1"/>
                    <a:pt x="59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301;p33">
              <a:extLst>
                <a:ext uri="{FF2B5EF4-FFF2-40B4-BE49-F238E27FC236}">
                  <a16:creationId xmlns:a16="http://schemas.microsoft.com/office/drawing/2014/main" id="{9B153B02-3677-4DF1-A960-1B57CE09183A}"/>
                </a:ext>
              </a:extLst>
            </p:cNvPr>
            <p:cNvSpPr/>
            <p:nvPr/>
          </p:nvSpPr>
          <p:spPr>
            <a:xfrm>
              <a:off x="7635783" y="-2825539"/>
              <a:ext cx="8992" cy="20166"/>
            </a:xfrm>
            <a:custGeom>
              <a:avLst/>
              <a:gdLst/>
              <a:ahLst/>
              <a:cxnLst/>
              <a:rect l="l" t="t" r="r" b="b"/>
              <a:pathLst>
                <a:path w="305" h="684" extrusionOk="0">
                  <a:moveTo>
                    <a:pt x="165" y="0"/>
                  </a:moveTo>
                  <a:cubicBezTo>
                    <a:pt x="73" y="0"/>
                    <a:pt x="1" y="68"/>
                    <a:pt x="1" y="164"/>
                  </a:cubicBezTo>
                  <a:lnTo>
                    <a:pt x="1" y="521"/>
                  </a:lnTo>
                  <a:cubicBezTo>
                    <a:pt x="1" y="617"/>
                    <a:pt x="73" y="684"/>
                    <a:pt x="165" y="684"/>
                  </a:cubicBezTo>
                  <a:cubicBezTo>
                    <a:pt x="175" y="684"/>
                    <a:pt x="186" y="683"/>
                    <a:pt x="197" y="681"/>
                  </a:cubicBezTo>
                  <a:cubicBezTo>
                    <a:pt x="269" y="663"/>
                    <a:pt x="304" y="592"/>
                    <a:pt x="304" y="521"/>
                  </a:cubicBezTo>
                  <a:lnTo>
                    <a:pt x="304" y="164"/>
                  </a:lnTo>
                  <a:cubicBezTo>
                    <a:pt x="304" y="92"/>
                    <a:pt x="269" y="21"/>
                    <a:pt x="197" y="3"/>
                  </a:cubicBezTo>
                  <a:cubicBezTo>
                    <a:pt x="186" y="1"/>
                    <a:pt x="175" y="0"/>
                    <a:pt x="165"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302;p33">
              <a:extLst>
                <a:ext uri="{FF2B5EF4-FFF2-40B4-BE49-F238E27FC236}">
                  <a16:creationId xmlns:a16="http://schemas.microsoft.com/office/drawing/2014/main" id="{605730ED-DF6D-0E99-9DE3-1A38EE25EAFA}"/>
                </a:ext>
              </a:extLst>
            </p:cNvPr>
            <p:cNvSpPr/>
            <p:nvPr/>
          </p:nvSpPr>
          <p:spPr>
            <a:xfrm>
              <a:off x="7635783" y="-2857615"/>
              <a:ext cx="8992" cy="20166"/>
            </a:xfrm>
            <a:custGeom>
              <a:avLst/>
              <a:gdLst/>
              <a:ahLst/>
              <a:cxnLst/>
              <a:rect l="l" t="t" r="r" b="b"/>
              <a:pathLst>
                <a:path w="305" h="684" extrusionOk="0">
                  <a:moveTo>
                    <a:pt x="165" y="0"/>
                  </a:moveTo>
                  <a:cubicBezTo>
                    <a:pt x="73" y="0"/>
                    <a:pt x="1" y="67"/>
                    <a:pt x="1" y="163"/>
                  </a:cubicBezTo>
                  <a:lnTo>
                    <a:pt x="1" y="520"/>
                  </a:lnTo>
                  <a:cubicBezTo>
                    <a:pt x="1" y="616"/>
                    <a:pt x="73" y="683"/>
                    <a:pt x="165" y="683"/>
                  </a:cubicBezTo>
                  <a:cubicBezTo>
                    <a:pt x="175" y="683"/>
                    <a:pt x="186" y="683"/>
                    <a:pt x="197" y="681"/>
                  </a:cubicBezTo>
                  <a:cubicBezTo>
                    <a:pt x="269" y="663"/>
                    <a:pt x="304" y="592"/>
                    <a:pt x="304" y="520"/>
                  </a:cubicBezTo>
                  <a:lnTo>
                    <a:pt x="304" y="163"/>
                  </a:lnTo>
                  <a:cubicBezTo>
                    <a:pt x="304" y="92"/>
                    <a:pt x="269" y="21"/>
                    <a:pt x="197" y="3"/>
                  </a:cubicBezTo>
                  <a:cubicBezTo>
                    <a:pt x="186" y="1"/>
                    <a:pt x="175" y="0"/>
                    <a:pt x="165"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303;p33">
              <a:extLst>
                <a:ext uri="{FF2B5EF4-FFF2-40B4-BE49-F238E27FC236}">
                  <a16:creationId xmlns:a16="http://schemas.microsoft.com/office/drawing/2014/main" id="{6DE5BC9C-DDDE-2C2A-53DF-52AE57281A65}"/>
                </a:ext>
              </a:extLst>
            </p:cNvPr>
            <p:cNvSpPr/>
            <p:nvPr/>
          </p:nvSpPr>
          <p:spPr>
            <a:xfrm>
              <a:off x="7635783" y="-2883413"/>
              <a:ext cx="8992" cy="13886"/>
            </a:xfrm>
            <a:custGeom>
              <a:avLst/>
              <a:gdLst/>
              <a:ahLst/>
              <a:cxnLst/>
              <a:rect l="l" t="t" r="r" b="b"/>
              <a:pathLst>
                <a:path w="305" h="471" extrusionOk="0">
                  <a:moveTo>
                    <a:pt x="165" y="1"/>
                  </a:moveTo>
                  <a:cubicBezTo>
                    <a:pt x="73" y="1"/>
                    <a:pt x="1" y="68"/>
                    <a:pt x="1" y="164"/>
                  </a:cubicBezTo>
                  <a:lnTo>
                    <a:pt x="1" y="307"/>
                  </a:lnTo>
                  <a:cubicBezTo>
                    <a:pt x="1" y="403"/>
                    <a:pt x="73" y="470"/>
                    <a:pt x="165" y="470"/>
                  </a:cubicBezTo>
                  <a:cubicBezTo>
                    <a:pt x="175" y="470"/>
                    <a:pt x="186" y="469"/>
                    <a:pt x="197" y="467"/>
                  </a:cubicBezTo>
                  <a:cubicBezTo>
                    <a:pt x="269" y="450"/>
                    <a:pt x="304" y="378"/>
                    <a:pt x="304" y="307"/>
                  </a:cubicBezTo>
                  <a:lnTo>
                    <a:pt x="304" y="164"/>
                  </a:lnTo>
                  <a:cubicBezTo>
                    <a:pt x="304" y="93"/>
                    <a:pt x="269" y="21"/>
                    <a:pt x="197" y="3"/>
                  </a:cubicBezTo>
                  <a:cubicBezTo>
                    <a:pt x="186" y="2"/>
                    <a:pt x="175" y="1"/>
                    <a:pt x="16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304;p33">
              <a:extLst>
                <a:ext uri="{FF2B5EF4-FFF2-40B4-BE49-F238E27FC236}">
                  <a16:creationId xmlns:a16="http://schemas.microsoft.com/office/drawing/2014/main" id="{F7B0F83D-C4D8-7C16-32F3-17A949171EDF}"/>
                </a:ext>
              </a:extLst>
            </p:cNvPr>
            <p:cNvSpPr/>
            <p:nvPr/>
          </p:nvSpPr>
          <p:spPr>
            <a:xfrm>
              <a:off x="7597397" y="-2793462"/>
              <a:ext cx="86295" cy="81136"/>
            </a:xfrm>
            <a:custGeom>
              <a:avLst/>
              <a:gdLst/>
              <a:ahLst/>
              <a:cxnLst/>
              <a:rect l="l" t="t" r="r" b="b"/>
              <a:pathLst>
                <a:path w="2927" h="2752" extrusionOk="0">
                  <a:moveTo>
                    <a:pt x="1464" y="467"/>
                  </a:moveTo>
                  <a:cubicBezTo>
                    <a:pt x="2017" y="467"/>
                    <a:pt x="2463" y="914"/>
                    <a:pt x="2463" y="1467"/>
                  </a:cubicBezTo>
                  <a:cubicBezTo>
                    <a:pt x="2463" y="2002"/>
                    <a:pt x="2017" y="2448"/>
                    <a:pt x="1464" y="2448"/>
                  </a:cubicBezTo>
                  <a:cubicBezTo>
                    <a:pt x="910" y="2448"/>
                    <a:pt x="464" y="2002"/>
                    <a:pt x="464" y="1467"/>
                  </a:cubicBezTo>
                  <a:cubicBezTo>
                    <a:pt x="464" y="914"/>
                    <a:pt x="910" y="467"/>
                    <a:pt x="1464" y="467"/>
                  </a:cubicBezTo>
                  <a:close/>
                  <a:moveTo>
                    <a:pt x="1466" y="1"/>
                  </a:moveTo>
                  <a:cubicBezTo>
                    <a:pt x="1375" y="1"/>
                    <a:pt x="1303" y="66"/>
                    <a:pt x="1303" y="146"/>
                  </a:cubicBezTo>
                  <a:lnTo>
                    <a:pt x="1303" y="164"/>
                  </a:lnTo>
                  <a:cubicBezTo>
                    <a:pt x="786" y="218"/>
                    <a:pt x="357" y="575"/>
                    <a:pt x="215" y="1056"/>
                  </a:cubicBezTo>
                  <a:cubicBezTo>
                    <a:pt x="203" y="1054"/>
                    <a:pt x="192" y="1053"/>
                    <a:pt x="180" y="1053"/>
                  </a:cubicBezTo>
                  <a:cubicBezTo>
                    <a:pt x="103" y="1053"/>
                    <a:pt x="34" y="1103"/>
                    <a:pt x="18" y="1181"/>
                  </a:cubicBezTo>
                  <a:cubicBezTo>
                    <a:pt x="0" y="1270"/>
                    <a:pt x="54" y="1342"/>
                    <a:pt x="143" y="1360"/>
                  </a:cubicBezTo>
                  <a:lnTo>
                    <a:pt x="161" y="1360"/>
                  </a:lnTo>
                  <a:cubicBezTo>
                    <a:pt x="143" y="1395"/>
                    <a:pt x="143" y="1431"/>
                    <a:pt x="143" y="1449"/>
                  </a:cubicBezTo>
                  <a:cubicBezTo>
                    <a:pt x="143" y="1841"/>
                    <a:pt x="322" y="2180"/>
                    <a:pt x="589" y="2430"/>
                  </a:cubicBezTo>
                  <a:lnTo>
                    <a:pt x="536" y="2484"/>
                  </a:lnTo>
                  <a:cubicBezTo>
                    <a:pt x="500" y="2537"/>
                    <a:pt x="500" y="2626"/>
                    <a:pt x="571" y="2680"/>
                  </a:cubicBezTo>
                  <a:cubicBezTo>
                    <a:pt x="589" y="2716"/>
                    <a:pt x="625" y="2716"/>
                    <a:pt x="678" y="2716"/>
                  </a:cubicBezTo>
                  <a:cubicBezTo>
                    <a:pt x="714" y="2716"/>
                    <a:pt x="768" y="2698"/>
                    <a:pt x="803" y="2662"/>
                  </a:cubicBezTo>
                  <a:lnTo>
                    <a:pt x="839" y="2609"/>
                  </a:lnTo>
                  <a:cubicBezTo>
                    <a:pt x="1017" y="2698"/>
                    <a:pt x="1232" y="2751"/>
                    <a:pt x="1464" y="2751"/>
                  </a:cubicBezTo>
                  <a:cubicBezTo>
                    <a:pt x="1678" y="2751"/>
                    <a:pt x="1892" y="2698"/>
                    <a:pt x="2070" y="2609"/>
                  </a:cubicBezTo>
                  <a:lnTo>
                    <a:pt x="2106" y="2662"/>
                  </a:lnTo>
                  <a:cubicBezTo>
                    <a:pt x="2142" y="2698"/>
                    <a:pt x="2195" y="2716"/>
                    <a:pt x="2249" y="2716"/>
                  </a:cubicBezTo>
                  <a:cubicBezTo>
                    <a:pt x="2284" y="2716"/>
                    <a:pt x="2302" y="2716"/>
                    <a:pt x="2338" y="2698"/>
                  </a:cubicBezTo>
                  <a:cubicBezTo>
                    <a:pt x="2409" y="2644"/>
                    <a:pt x="2409" y="2555"/>
                    <a:pt x="2374" y="2484"/>
                  </a:cubicBezTo>
                  <a:lnTo>
                    <a:pt x="2338" y="2430"/>
                  </a:lnTo>
                  <a:cubicBezTo>
                    <a:pt x="2605" y="2180"/>
                    <a:pt x="2766" y="1841"/>
                    <a:pt x="2766" y="1449"/>
                  </a:cubicBezTo>
                  <a:cubicBezTo>
                    <a:pt x="2766" y="1431"/>
                    <a:pt x="2766" y="1395"/>
                    <a:pt x="2766" y="1377"/>
                  </a:cubicBezTo>
                  <a:lnTo>
                    <a:pt x="2802" y="1360"/>
                  </a:lnTo>
                  <a:cubicBezTo>
                    <a:pt x="2873" y="1342"/>
                    <a:pt x="2927" y="1270"/>
                    <a:pt x="2909" y="1199"/>
                  </a:cubicBezTo>
                  <a:cubicBezTo>
                    <a:pt x="2909" y="1106"/>
                    <a:pt x="2827" y="1053"/>
                    <a:pt x="2747" y="1053"/>
                  </a:cubicBezTo>
                  <a:cubicBezTo>
                    <a:pt x="2735" y="1053"/>
                    <a:pt x="2724" y="1054"/>
                    <a:pt x="2713" y="1056"/>
                  </a:cubicBezTo>
                  <a:cubicBezTo>
                    <a:pt x="2552" y="592"/>
                    <a:pt x="2124" y="218"/>
                    <a:pt x="1606" y="164"/>
                  </a:cubicBezTo>
                  <a:cubicBezTo>
                    <a:pt x="1606" y="75"/>
                    <a:pt x="1571" y="21"/>
                    <a:pt x="1499" y="4"/>
                  </a:cubicBezTo>
                  <a:cubicBezTo>
                    <a:pt x="1488" y="2"/>
                    <a:pt x="1477" y="1"/>
                    <a:pt x="146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305;p33">
              <a:extLst>
                <a:ext uri="{FF2B5EF4-FFF2-40B4-BE49-F238E27FC236}">
                  <a16:creationId xmlns:a16="http://schemas.microsoft.com/office/drawing/2014/main" id="{8125F45E-B863-BE3E-B49A-F2AC93D0F2C5}"/>
                </a:ext>
              </a:extLst>
            </p:cNvPr>
            <p:cNvSpPr/>
            <p:nvPr/>
          </p:nvSpPr>
          <p:spPr>
            <a:xfrm>
              <a:off x="7681039" y="-2687118"/>
              <a:ext cx="15272" cy="16333"/>
            </a:xfrm>
            <a:custGeom>
              <a:avLst/>
              <a:gdLst/>
              <a:ahLst/>
              <a:cxnLst/>
              <a:rect l="l" t="t" r="r" b="b"/>
              <a:pathLst>
                <a:path w="518" h="554" extrusionOk="0">
                  <a:moveTo>
                    <a:pt x="169" y="1"/>
                  </a:moveTo>
                  <a:cubicBezTo>
                    <a:pt x="141" y="1"/>
                    <a:pt x="113" y="7"/>
                    <a:pt x="90" y="19"/>
                  </a:cubicBezTo>
                  <a:cubicBezTo>
                    <a:pt x="18" y="72"/>
                    <a:pt x="0" y="161"/>
                    <a:pt x="54" y="233"/>
                  </a:cubicBezTo>
                  <a:lnTo>
                    <a:pt x="197" y="482"/>
                  </a:lnTo>
                  <a:cubicBezTo>
                    <a:pt x="232" y="518"/>
                    <a:pt x="286" y="554"/>
                    <a:pt x="339" y="554"/>
                  </a:cubicBezTo>
                  <a:cubicBezTo>
                    <a:pt x="357" y="554"/>
                    <a:pt x="393" y="536"/>
                    <a:pt x="411" y="518"/>
                  </a:cubicBezTo>
                  <a:cubicBezTo>
                    <a:pt x="482" y="482"/>
                    <a:pt x="518" y="375"/>
                    <a:pt x="464" y="304"/>
                  </a:cubicBezTo>
                  <a:lnTo>
                    <a:pt x="304" y="72"/>
                  </a:lnTo>
                  <a:cubicBezTo>
                    <a:pt x="280" y="25"/>
                    <a:pt x="224" y="1"/>
                    <a:pt x="16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306;p33">
              <a:extLst>
                <a:ext uri="{FF2B5EF4-FFF2-40B4-BE49-F238E27FC236}">
                  <a16:creationId xmlns:a16="http://schemas.microsoft.com/office/drawing/2014/main" id="{F9833925-F896-8CEC-AE1F-0403342BF2B2}"/>
                </a:ext>
              </a:extLst>
            </p:cNvPr>
            <p:cNvSpPr/>
            <p:nvPr/>
          </p:nvSpPr>
          <p:spPr>
            <a:xfrm>
              <a:off x="7694719" y="-2666304"/>
              <a:ext cx="14741" cy="16038"/>
            </a:xfrm>
            <a:custGeom>
              <a:avLst/>
              <a:gdLst/>
              <a:ahLst/>
              <a:cxnLst/>
              <a:rect l="l" t="t" r="r" b="b"/>
              <a:pathLst>
                <a:path w="500" h="544" extrusionOk="0">
                  <a:moveTo>
                    <a:pt x="169" y="1"/>
                  </a:moveTo>
                  <a:cubicBezTo>
                    <a:pt x="141" y="1"/>
                    <a:pt x="113" y="8"/>
                    <a:pt x="90" y="26"/>
                  </a:cubicBezTo>
                  <a:cubicBezTo>
                    <a:pt x="18" y="80"/>
                    <a:pt x="0" y="169"/>
                    <a:pt x="36" y="240"/>
                  </a:cubicBezTo>
                  <a:lnTo>
                    <a:pt x="197" y="472"/>
                  </a:lnTo>
                  <a:cubicBezTo>
                    <a:pt x="232" y="526"/>
                    <a:pt x="286" y="544"/>
                    <a:pt x="322" y="544"/>
                  </a:cubicBezTo>
                  <a:cubicBezTo>
                    <a:pt x="357" y="544"/>
                    <a:pt x="393" y="544"/>
                    <a:pt x="411" y="526"/>
                  </a:cubicBezTo>
                  <a:cubicBezTo>
                    <a:pt x="482" y="472"/>
                    <a:pt x="500" y="383"/>
                    <a:pt x="464" y="312"/>
                  </a:cubicBezTo>
                  <a:lnTo>
                    <a:pt x="304" y="80"/>
                  </a:lnTo>
                  <a:cubicBezTo>
                    <a:pt x="280" y="32"/>
                    <a:pt x="224" y="1"/>
                    <a:pt x="16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307;p33">
              <a:extLst>
                <a:ext uri="{FF2B5EF4-FFF2-40B4-BE49-F238E27FC236}">
                  <a16:creationId xmlns:a16="http://schemas.microsoft.com/office/drawing/2014/main" id="{227C0B74-5101-3033-B026-F7AAFA094F5A}"/>
                </a:ext>
              </a:extLst>
            </p:cNvPr>
            <p:cNvSpPr/>
            <p:nvPr/>
          </p:nvSpPr>
          <p:spPr>
            <a:xfrm>
              <a:off x="7667359" y="-2708139"/>
              <a:ext cx="15272" cy="16333"/>
            </a:xfrm>
            <a:custGeom>
              <a:avLst/>
              <a:gdLst/>
              <a:ahLst/>
              <a:cxnLst/>
              <a:rect l="l" t="t" r="r" b="b"/>
              <a:pathLst>
                <a:path w="518" h="554" extrusionOk="0">
                  <a:moveTo>
                    <a:pt x="169" y="0"/>
                  </a:moveTo>
                  <a:cubicBezTo>
                    <a:pt x="141" y="0"/>
                    <a:pt x="114" y="6"/>
                    <a:pt x="90" y="18"/>
                  </a:cubicBezTo>
                  <a:cubicBezTo>
                    <a:pt x="18" y="71"/>
                    <a:pt x="1" y="161"/>
                    <a:pt x="54" y="250"/>
                  </a:cubicBezTo>
                  <a:lnTo>
                    <a:pt x="197" y="482"/>
                  </a:lnTo>
                  <a:cubicBezTo>
                    <a:pt x="232" y="517"/>
                    <a:pt x="286" y="553"/>
                    <a:pt x="340" y="553"/>
                  </a:cubicBezTo>
                  <a:cubicBezTo>
                    <a:pt x="357" y="553"/>
                    <a:pt x="393" y="535"/>
                    <a:pt x="411" y="517"/>
                  </a:cubicBezTo>
                  <a:cubicBezTo>
                    <a:pt x="500" y="482"/>
                    <a:pt x="518" y="375"/>
                    <a:pt x="464" y="303"/>
                  </a:cubicBezTo>
                  <a:lnTo>
                    <a:pt x="304" y="71"/>
                  </a:lnTo>
                  <a:cubicBezTo>
                    <a:pt x="280" y="24"/>
                    <a:pt x="225" y="0"/>
                    <a:pt x="16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308;p33">
              <a:extLst>
                <a:ext uri="{FF2B5EF4-FFF2-40B4-BE49-F238E27FC236}">
                  <a16:creationId xmlns:a16="http://schemas.microsoft.com/office/drawing/2014/main" id="{5572AA6A-A09A-C597-6986-701C222C04A1}"/>
                </a:ext>
              </a:extLst>
            </p:cNvPr>
            <p:cNvSpPr/>
            <p:nvPr/>
          </p:nvSpPr>
          <p:spPr>
            <a:xfrm>
              <a:off x="7708399" y="-2645430"/>
              <a:ext cx="12648" cy="13061"/>
            </a:xfrm>
            <a:custGeom>
              <a:avLst/>
              <a:gdLst/>
              <a:ahLst/>
              <a:cxnLst/>
              <a:rect l="l" t="t" r="r" b="b"/>
              <a:pathLst>
                <a:path w="429" h="443" extrusionOk="0">
                  <a:moveTo>
                    <a:pt x="179" y="1"/>
                  </a:moveTo>
                  <a:cubicBezTo>
                    <a:pt x="149" y="1"/>
                    <a:pt x="118" y="11"/>
                    <a:pt x="89" y="32"/>
                  </a:cubicBezTo>
                  <a:cubicBezTo>
                    <a:pt x="18" y="68"/>
                    <a:pt x="0" y="175"/>
                    <a:pt x="36" y="246"/>
                  </a:cubicBezTo>
                  <a:lnTo>
                    <a:pt x="125" y="371"/>
                  </a:lnTo>
                  <a:cubicBezTo>
                    <a:pt x="161" y="425"/>
                    <a:pt x="214" y="442"/>
                    <a:pt x="250" y="442"/>
                  </a:cubicBezTo>
                  <a:cubicBezTo>
                    <a:pt x="286" y="442"/>
                    <a:pt x="321" y="442"/>
                    <a:pt x="339" y="425"/>
                  </a:cubicBezTo>
                  <a:cubicBezTo>
                    <a:pt x="411" y="371"/>
                    <a:pt x="428" y="282"/>
                    <a:pt x="393" y="210"/>
                  </a:cubicBezTo>
                  <a:lnTo>
                    <a:pt x="304" y="68"/>
                  </a:lnTo>
                  <a:cubicBezTo>
                    <a:pt x="271" y="24"/>
                    <a:pt x="226" y="1"/>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309;p33">
              <a:extLst>
                <a:ext uri="{FF2B5EF4-FFF2-40B4-BE49-F238E27FC236}">
                  <a16:creationId xmlns:a16="http://schemas.microsoft.com/office/drawing/2014/main" id="{93A1503E-CD94-3674-9CA3-5347ADFE81C9}"/>
                </a:ext>
              </a:extLst>
            </p:cNvPr>
            <p:cNvSpPr/>
            <p:nvPr/>
          </p:nvSpPr>
          <p:spPr>
            <a:xfrm>
              <a:off x="7598458" y="-2708139"/>
              <a:ext cx="15272" cy="16333"/>
            </a:xfrm>
            <a:custGeom>
              <a:avLst/>
              <a:gdLst/>
              <a:ahLst/>
              <a:cxnLst/>
              <a:rect l="l" t="t" r="r" b="b"/>
              <a:pathLst>
                <a:path w="518" h="554" extrusionOk="0">
                  <a:moveTo>
                    <a:pt x="349" y="0"/>
                  </a:moveTo>
                  <a:cubicBezTo>
                    <a:pt x="294" y="0"/>
                    <a:pt x="238" y="24"/>
                    <a:pt x="214" y="71"/>
                  </a:cubicBezTo>
                  <a:lnTo>
                    <a:pt x="54" y="303"/>
                  </a:lnTo>
                  <a:cubicBezTo>
                    <a:pt x="0" y="375"/>
                    <a:pt x="18" y="482"/>
                    <a:pt x="107" y="517"/>
                  </a:cubicBezTo>
                  <a:cubicBezTo>
                    <a:pt x="125" y="535"/>
                    <a:pt x="161" y="553"/>
                    <a:pt x="179" y="553"/>
                  </a:cubicBezTo>
                  <a:cubicBezTo>
                    <a:pt x="232" y="553"/>
                    <a:pt x="286" y="517"/>
                    <a:pt x="321" y="482"/>
                  </a:cubicBezTo>
                  <a:lnTo>
                    <a:pt x="464" y="250"/>
                  </a:lnTo>
                  <a:cubicBezTo>
                    <a:pt x="518" y="161"/>
                    <a:pt x="500" y="71"/>
                    <a:pt x="428" y="18"/>
                  </a:cubicBezTo>
                  <a:cubicBezTo>
                    <a:pt x="405" y="6"/>
                    <a:pt x="377" y="0"/>
                    <a:pt x="34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310;p33">
              <a:extLst>
                <a:ext uri="{FF2B5EF4-FFF2-40B4-BE49-F238E27FC236}">
                  <a16:creationId xmlns:a16="http://schemas.microsoft.com/office/drawing/2014/main" id="{C54A5497-BC4D-F435-4F3D-A7D17E413D7C}"/>
                </a:ext>
              </a:extLst>
            </p:cNvPr>
            <p:cNvSpPr/>
            <p:nvPr/>
          </p:nvSpPr>
          <p:spPr>
            <a:xfrm>
              <a:off x="7584779" y="-2687118"/>
              <a:ext cx="15272" cy="16333"/>
            </a:xfrm>
            <a:custGeom>
              <a:avLst/>
              <a:gdLst/>
              <a:ahLst/>
              <a:cxnLst/>
              <a:rect l="l" t="t" r="r" b="b"/>
              <a:pathLst>
                <a:path w="518" h="554" extrusionOk="0">
                  <a:moveTo>
                    <a:pt x="349" y="1"/>
                  </a:moveTo>
                  <a:cubicBezTo>
                    <a:pt x="294" y="1"/>
                    <a:pt x="238" y="25"/>
                    <a:pt x="214" y="72"/>
                  </a:cubicBezTo>
                  <a:lnTo>
                    <a:pt x="54" y="304"/>
                  </a:lnTo>
                  <a:cubicBezTo>
                    <a:pt x="0" y="375"/>
                    <a:pt x="36" y="482"/>
                    <a:pt x="107" y="518"/>
                  </a:cubicBezTo>
                  <a:cubicBezTo>
                    <a:pt x="125" y="536"/>
                    <a:pt x="161" y="554"/>
                    <a:pt x="179" y="554"/>
                  </a:cubicBezTo>
                  <a:cubicBezTo>
                    <a:pt x="232" y="554"/>
                    <a:pt x="286" y="518"/>
                    <a:pt x="321" y="482"/>
                  </a:cubicBezTo>
                  <a:lnTo>
                    <a:pt x="464" y="233"/>
                  </a:lnTo>
                  <a:cubicBezTo>
                    <a:pt x="518" y="161"/>
                    <a:pt x="500" y="72"/>
                    <a:pt x="428" y="19"/>
                  </a:cubicBezTo>
                  <a:cubicBezTo>
                    <a:pt x="405" y="7"/>
                    <a:pt x="377" y="1"/>
                    <a:pt x="34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311;p33">
              <a:extLst>
                <a:ext uri="{FF2B5EF4-FFF2-40B4-BE49-F238E27FC236}">
                  <a16:creationId xmlns:a16="http://schemas.microsoft.com/office/drawing/2014/main" id="{A91D1484-AF53-E620-A8FC-20B50A747E61}"/>
                </a:ext>
              </a:extLst>
            </p:cNvPr>
            <p:cNvSpPr/>
            <p:nvPr/>
          </p:nvSpPr>
          <p:spPr>
            <a:xfrm>
              <a:off x="7571629" y="-2666304"/>
              <a:ext cx="14741" cy="16038"/>
            </a:xfrm>
            <a:custGeom>
              <a:avLst/>
              <a:gdLst/>
              <a:ahLst/>
              <a:cxnLst/>
              <a:rect l="l" t="t" r="r" b="b"/>
              <a:pathLst>
                <a:path w="500" h="544" extrusionOk="0">
                  <a:moveTo>
                    <a:pt x="331" y="1"/>
                  </a:moveTo>
                  <a:cubicBezTo>
                    <a:pt x="276" y="1"/>
                    <a:pt x="220" y="32"/>
                    <a:pt x="196" y="80"/>
                  </a:cubicBezTo>
                  <a:lnTo>
                    <a:pt x="36" y="312"/>
                  </a:lnTo>
                  <a:cubicBezTo>
                    <a:pt x="0" y="383"/>
                    <a:pt x="18" y="472"/>
                    <a:pt x="89" y="526"/>
                  </a:cubicBezTo>
                  <a:cubicBezTo>
                    <a:pt x="107" y="544"/>
                    <a:pt x="143" y="544"/>
                    <a:pt x="179" y="544"/>
                  </a:cubicBezTo>
                  <a:cubicBezTo>
                    <a:pt x="214" y="544"/>
                    <a:pt x="268" y="526"/>
                    <a:pt x="303" y="472"/>
                  </a:cubicBezTo>
                  <a:lnTo>
                    <a:pt x="446" y="240"/>
                  </a:lnTo>
                  <a:cubicBezTo>
                    <a:pt x="500" y="169"/>
                    <a:pt x="482" y="80"/>
                    <a:pt x="411" y="26"/>
                  </a:cubicBezTo>
                  <a:cubicBezTo>
                    <a:pt x="387" y="8"/>
                    <a:pt x="359" y="1"/>
                    <a:pt x="33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312;p33">
              <a:extLst>
                <a:ext uri="{FF2B5EF4-FFF2-40B4-BE49-F238E27FC236}">
                  <a16:creationId xmlns:a16="http://schemas.microsoft.com/office/drawing/2014/main" id="{CA1FFA80-2216-020B-9672-CEC3151D7C1D}"/>
                </a:ext>
              </a:extLst>
            </p:cNvPr>
            <p:cNvSpPr/>
            <p:nvPr/>
          </p:nvSpPr>
          <p:spPr>
            <a:xfrm>
              <a:off x="7560043" y="-2645430"/>
              <a:ext cx="12648" cy="13061"/>
            </a:xfrm>
            <a:custGeom>
              <a:avLst/>
              <a:gdLst/>
              <a:ahLst/>
              <a:cxnLst/>
              <a:rect l="l" t="t" r="r" b="b"/>
              <a:pathLst>
                <a:path w="429" h="443" extrusionOk="0">
                  <a:moveTo>
                    <a:pt x="250" y="1"/>
                  </a:moveTo>
                  <a:cubicBezTo>
                    <a:pt x="203" y="1"/>
                    <a:pt x="158" y="24"/>
                    <a:pt x="126" y="68"/>
                  </a:cubicBezTo>
                  <a:lnTo>
                    <a:pt x="36" y="210"/>
                  </a:lnTo>
                  <a:cubicBezTo>
                    <a:pt x="1" y="282"/>
                    <a:pt x="18" y="371"/>
                    <a:pt x="90" y="425"/>
                  </a:cubicBezTo>
                  <a:cubicBezTo>
                    <a:pt x="108" y="442"/>
                    <a:pt x="143" y="442"/>
                    <a:pt x="179" y="442"/>
                  </a:cubicBezTo>
                  <a:cubicBezTo>
                    <a:pt x="215" y="442"/>
                    <a:pt x="268" y="425"/>
                    <a:pt x="304" y="371"/>
                  </a:cubicBezTo>
                  <a:lnTo>
                    <a:pt x="393" y="246"/>
                  </a:lnTo>
                  <a:cubicBezTo>
                    <a:pt x="429" y="175"/>
                    <a:pt x="411" y="68"/>
                    <a:pt x="340" y="32"/>
                  </a:cubicBezTo>
                  <a:cubicBezTo>
                    <a:pt x="311" y="11"/>
                    <a:pt x="281" y="1"/>
                    <a:pt x="25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313;p33">
              <a:extLst>
                <a:ext uri="{FF2B5EF4-FFF2-40B4-BE49-F238E27FC236}">
                  <a16:creationId xmlns:a16="http://schemas.microsoft.com/office/drawing/2014/main" id="{F96B6E5B-BBB8-C3F8-00AB-7F52F3652D35}"/>
                </a:ext>
              </a:extLst>
            </p:cNvPr>
            <p:cNvSpPr/>
            <p:nvPr/>
          </p:nvSpPr>
          <p:spPr>
            <a:xfrm>
              <a:off x="7551640" y="-2775064"/>
              <a:ext cx="17896" cy="11705"/>
            </a:xfrm>
            <a:custGeom>
              <a:avLst/>
              <a:gdLst/>
              <a:ahLst/>
              <a:cxnLst/>
              <a:rect l="l" t="t" r="r" b="b"/>
              <a:pathLst>
                <a:path w="607" h="397" extrusionOk="0">
                  <a:moveTo>
                    <a:pt x="179" y="1"/>
                  </a:moveTo>
                  <a:cubicBezTo>
                    <a:pt x="103" y="1"/>
                    <a:pt x="33" y="49"/>
                    <a:pt x="18" y="111"/>
                  </a:cubicBezTo>
                  <a:cubicBezTo>
                    <a:pt x="0" y="200"/>
                    <a:pt x="36" y="290"/>
                    <a:pt x="125" y="307"/>
                  </a:cubicBezTo>
                  <a:lnTo>
                    <a:pt x="393" y="379"/>
                  </a:lnTo>
                  <a:cubicBezTo>
                    <a:pt x="393" y="379"/>
                    <a:pt x="411" y="397"/>
                    <a:pt x="428" y="397"/>
                  </a:cubicBezTo>
                  <a:cubicBezTo>
                    <a:pt x="500" y="397"/>
                    <a:pt x="553" y="343"/>
                    <a:pt x="571" y="272"/>
                  </a:cubicBezTo>
                  <a:cubicBezTo>
                    <a:pt x="607" y="182"/>
                    <a:pt x="553" y="111"/>
                    <a:pt x="464" y="75"/>
                  </a:cubicBezTo>
                  <a:lnTo>
                    <a:pt x="214" y="4"/>
                  </a:lnTo>
                  <a:cubicBezTo>
                    <a:pt x="203" y="2"/>
                    <a:pt x="191" y="1"/>
                    <a:pt x="1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314;p33">
              <a:extLst>
                <a:ext uri="{FF2B5EF4-FFF2-40B4-BE49-F238E27FC236}">
                  <a16:creationId xmlns:a16="http://schemas.microsoft.com/office/drawing/2014/main" id="{3CE20759-1709-4A85-07C4-60EB249A535B}"/>
                </a:ext>
              </a:extLst>
            </p:cNvPr>
            <p:cNvSpPr/>
            <p:nvPr/>
          </p:nvSpPr>
          <p:spPr>
            <a:xfrm>
              <a:off x="7574784" y="-2768460"/>
              <a:ext cx="17896" cy="11410"/>
            </a:xfrm>
            <a:custGeom>
              <a:avLst/>
              <a:gdLst/>
              <a:ahLst/>
              <a:cxnLst/>
              <a:rect l="l" t="t" r="r" b="b"/>
              <a:pathLst>
                <a:path w="607" h="387" extrusionOk="0">
                  <a:moveTo>
                    <a:pt x="158" y="1"/>
                  </a:moveTo>
                  <a:cubicBezTo>
                    <a:pt x="90" y="1"/>
                    <a:pt x="32" y="49"/>
                    <a:pt x="18" y="119"/>
                  </a:cubicBezTo>
                  <a:cubicBezTo>
                    <a:pt x="0" y="190"/>
                    <a:pt x="36" y="280"/>
                    <a:pt x="125" y="297"/>
                  </a:cubicBezTo>
                  <a:lnTo>
                    <a:pt x="393" y="369"/>
                  </a:lnTo>
                  <a:cubicBezTo>
                    <a:pt x="393" y="387"/>
                    <a:pt x="411" y="387"/>
                    <a:pt x="428" y="387"/>
                  </a:cubicBezTo>
                  <a:cubicBezTo>
                    <a:pt x="500" y="387"/>
                    <a:pt x="553" y="333"/>
                    <a:pt x="571" y="262"/>
                  </a:cubicBezTo>
                  <a:cubicBezTo>
                    <a:pt x="607" y="190"/>
                    <a:pt x="553" y="101"/>
                    <a:pt x="464" y="83"/>
                  </a:cubicBezTo>
                  <a:lnTo>
                    <a:pt x="214" y="12"/>
                  </a:lnTo>
                  <a:cubicBezTo>
                    <a:pt x="195" y="4"/>
                    <a:pt x="176" y="1"/>
                    <a:pt x="15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315;p33">
              <a:extLst>
                <a:ext uri="{FF2B5EF4-FFF2-40B4-BE49-F238E27FC236}">
                  <a16:creationId xmlns:a16="http://schemas.microsoft.com/office/drawing/2014/main" id="{B945E6FE-1D4F-98B7-9001-014723464835}"/>
                </a:ext>
              </a:extLst>
            </p:cNvPr>
            <p:cNvSpPr/>
            <p:nvPr/>
          </p:nvSpPr>
          <p:spPr>
            <a:xfrm>
              <a:off x="7528496" y="-2781374"/>
              <a:ext cx="17896" cy="11174"/>
            </a:xfrm>
            <a:custGeom>
              <a:avLst/>
              <a:gdLst/>
              <a:ahLst/>
              <a:cxnLst/>
              <a:rect l="l" t="t" r="r" b="b"/>
              <a:pathLst>
                <a:path w="607" h="379" extrusionOk="0">
                  <a:moveTo>
                    <a:pt x="179" y="0"/>
                  </a:moveTo>
                  <a:cubicBezTo>
                    <a:pt x="103" y="0"/>
                    <a:pt x="33" y="49"/>
                    <a:pt x="18" y="111"/>
                  </a:cubicBezTo>
                  <a:cubicBezTo>
                    <a:pt x="0" y="200"/>
                    <a:pt x="36" y="289"/>
                    <a:pt x="125" y="307"/>
                  </a:cubicBezTo>
                  <a:lnTo>
                    <a:pt x="393" y="379"/>
                  </a:lnTo>
                  <a:lnTo>
                    <a:pt x="428" y="379"/>
                  </a:lnTo>
                  <a:cubicBezTo>
                    <a:pt x="500" y="379"/>
                    <a:pt x="553" y="343"/>
                    <a:pt x="571" y="272"/>
                  </a:cubicBezTo>
                  <a:cubicBezTo>
                    <a:pt x="607" y="182"/>
                    <a:pt x="553" y="93"/>
                    <a:pt x="464" y="75"/>
                  </a:cubicBezTo>
                  <a:lnTo>
                    <a:pt x="214" y="4"/>
                  </a:lnTo>
                  <a:cubicBezTo>
                    <a:pt x="202" y="2"/>
                    <a:pt x="191" y="0"/>
                    <a:pt x="17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316;p33">
              <a:extLst>
                <a:ext uri="{FF2B5EF4-FFF2-40B4-BE49-F238E27FC236}">
                  <a16:creationId xmlns:a16="http://schemas.microsoft.com/office/drawing/2014/main" id="{BAAD009D-03EE-0E98-658C-50199A733FDD}"/>
                </a:ext>
              </a:extLst>
            </p:cNvPr>
            <p:cNvSpPr/>
            <p:nvPr/>
          </p:nvSpPr>
          <p:spPr>
            <a:xfrm>
              <a:off x="7508507" y="-2786857"/>
              <a:ext cx="14741" cy="10348"/>
            </a:xfrm>
            <a:custGeom>
              <a:avLst/>
              <a:gdLst/>
              <a:ahLst/>
              <a:cxnLst/>
              <a:rect l="l" t="t" r="r" b="b"/>
              <a:pathLst>
                <a:path w="500" h="351" extrusionOk="0">
                  <a:moveTo>
                    <a:pt x="160" y="0"/>
                  </a:moveTo>
                  <a:cubicBezTo>
                    <a:pt x="96" y="0"/>
                    <a:pt x="46" y="48"/>
                    <a:pt x="18" y="119"/>
                  </a:cubicBezTo>
                  <a:cubicBezTo>
                    <a:pt x="0" y="190"/>
                    <a:pt x="54" y="279"/>
                    <a:pt x="125" y="297"/>
                  </a:cubicBezTo>
                  <a:lnTo>
                    <a:pt x="286" y="351"/>
                  </a:lnTo>
                  <a:lnTo>
                    <a:pt x="321" y="351"/>
                  </a:lnTo>
                  <a:cubicBezTo>
                    <a:pt x="393" y="351"/>
                    <a:pt x="446" y="315"/>
                    <a:pt x="464" y="243"/>
                  </a:cubicBezTo>
                  <a:cubicBezTo>
                    <a:pt x="500" y="154"/>
                    <a:pt x="446" y="65"/>
                    <a:pt x="357" y="47"/>
                  </a:cubicBezTo>
                  <a:lnTo>
                    <a:pt x="214" y="11"/>
                  </a:lnTo>
                  <a:cubicBezTo>
                    <a:pt x="195" y="4"/>
                    <a:pt x="177" y="0"/>
                    <a:pt x="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317;p33">
              <a:extLst>
                <a:ext uri="{FF2B5EF4-FFF2-40B4-BE49-F238E27FC236}">
                  <a16:creationId xmlns:a16="http://schemas.microsoft.com/office/drawing/2014/main" id="{B4DA7E47-381A-0EF6-7E3D-CC36ECCF6251}"/>
                </a:ext>
              </a:extLst>
            </p:cNvPr>
            <p:cNvSpPr/>
            <p:nvPr/>
          </p:nvSpPr>
          <p:spPr>
            <a:xfrm>
              <a:off x="7735228" y="-2781374"/>
              <a:ext cx="17896" cy="11174"/>
            </a:xfrm>
            <a:custGeom>
              <a:avLst/>
              <a:gdLst/>
              <a:ahLst/>
              <a:cxnLst/>
              <a:rect l="l" t="t" r="r" b="b"/>
              <a:pathLst>
                <a:path w="607" h="379" extrusionOk="0">
                  <a:moveTo>
                    <a:pt x="428" y="0"/>
                  </a:moveTo>
                  <a:cubicBezTo>
                    <a:pt x="416" y="0"/>
                    <a:pt x="404" y="2"/>
                    <a:pt x="393" y="4"/>
                  </a:cubicBezTo>
                  <a:lnTo>
                    <a:pt x="143" y="75"/>
                  </a:lnTo>
                  <a:cubicBezTo>
                    <a:pt x="54" y="93"/>
                    <a:pt x="0" y="182"/>
                    <a:pt x="18" y="272"/>
                  </a:cubicBezTo>
                  <a:cubicBezTo>
                    <a:pt x="54" y="343"/>
                    <a:pt x="107" y="379"/>
                    <a:pt x="179" y="379"/>
                  </a:cubicBezTo>
                  <a:lnTo>
                    <a:pt x="214" y="379"/>
                  </a:lnTo>
                  <a:lnTo>
                    <a:pt x="482" y="307"/>
                  </a:lnTo>
                  <a:cubicBezTo>
                    <a:pt x="571" y="289"/>
                    <a:pt x="607" y="200"/>
                    <a:pt x="589" y="111"/>
                  </a:cubicBezTo>
                  <a:cubicBezTo>
                    <a:pt x="574" y="49"/>
                    <a:pt x="504" y="0"/>
                    <a:pt x="42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318;p33">
              <a:extLst>
                <a:ext uri="{FF2B5EF4-FFF2-40B4-BE49-F238E27FC236}">
                  <a16:creationId xmlns:a16="http://schemas.microsoft.com/office/drawing/2014/main" id="{CA4AD444-2CED-49C6-DF35-D875219B8851}"/>
                </a:ext>
              </a:extLst>
            </p:cNvPr>
            <p:cNvSpPr/>
            <p:nvPr/>
          </p:nvSpPr>
          <p:spPr>
            <a:xfrm>
              <a:off x="7712084" y="-2775064"/>
              <a:ext cx="17896" cy="11705"/>
            </a:xfrm>
            <a:custGeom>
              <a:avLst/>
              <a:gdLst/>
              <a:ahLst/>
              <a:cxnLst/>
              <a:rect l="l" t="t" r="r" b="b"/>
              <a:pathLst>
                <a:path w="607" h="397" extrusionOk="0">
                  <a:moveTo>
                    <a:pt x="428" y="1"/>
                  </a:moveTo>
                  <a:cubicBezTo>
                    <a:pt x="416" y="1"/>
                    <a:pt x="404" y="2"/>
                    <a:pt x="393" y="4"/>
                  </a:cubicBezTo>
                  <a:lnTo>
                    <a:pt x="143" y="75"/>
                  </a:lnTo>
                  <a:cubicBezTo>
                    <a:pt x="54" y="111"/>
                    <a:pt x="0" y="182"/>
                    <a:pt x="36" y="272"/>
                  </a:cubicBezTo>
                  <a:cubicBezTo>
                    <a:pt x="54" y="343"/>
                    <a:pt x="107" y="397"/>
                    <a:pt x="179" y="397"/>
                  </a:cubicBezTo>
                  <a:cubicBezTo>
                    <a:pt x="196" y="397"/>
                    <a:pt x="214" y="379"/>
                    <a:pt x="214" y="379"/>
                  </a:cubicBezTo>
                  <a:lnTo>
                    <a:pt x="482" y="307"/>
                  </a:lnTo>
                  <a:cubicBezTo>
                    <a:pt x="571" y="290"/>
                    <a:pt x="607" y="200"/>
                    <a:pt x="589" y="111"/>
                  </a:cubicBezTo>
                  <a:cubicBezTo>
                    <a:pt x="573" y="49"/>
                    <a:pt x="504" y="1"/>
                    <a:pt x="42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319;p33">
              <a:extLst>
                <a:ext uri="{FF2B5EF4-FFF2-40B4-BE49-F238E27FC236}">
                  <a16:creationId xmlns:a16="http://schemas.microsoft.com/office/drawing/2014/main" id="{EADFFF3D-41C5-7DB2-23E4-1D25F87814D9}"/>
                </a:ext>
              </a:extLst>
            </p:cNvPr>
            <p:cNvSpPr/>
            <p:nvPr/>
          </p:nvSpPr>
          <p:spPr>
            <a:xfrm>
              <a:off x="7688940" y="-2768755"/>
              <a:ext cx="17896" cy="11705"/>
            </a:xfrm>
            <a:custGeom>
              <a:avLst/>
              <a:gdLst/>
              <a:ahLst/>
              <a:cxnLst/>
              <a:rect l="l" t="t" r="r" b="b"/>
              <a:pathLst>
                <a:path w="607" h="397" extrusionOk="0">
                  <a:moveTo>
                    <a:pt x="427" y="1"/>
                  </a:moveTo>
                  <a:cubicBezTo>
                    <a:pt x="416" y="1"/>
                    <a:pt x="404" y="2"/>
                    <a:pt x="393" y="4"/>
                  </a:cubicBezTo>
                  <a:lnTo>
                    <a:pt x="143" y="93"/>
                  </a:lnTo>
                  <a:cubicBezTo>
                    <a:pt x="54" y="111"/>
                    <a:pt x="0" y="200"/>
                    <a:pt x="36" y="272"/>
                  </a:cubicBezTo>
                  <a:cubicBezTo>
                    <a:pt x="54" y="343"/>
                    <a:pt x="107" y="397"/>
                    <a:pt x="178" y="397"/>
                  </a:cubicBezTo>
                  <a:cubicBezTo>
                    <a:pt x="196" y="397"/>
                    <a:pt x="214" y="397"/>
                    <a:pt x="214" y="379"/>
                  </a:cubicBezTo>
                  <a:lnTo>
                    <a:pt x="482" y="307"/>
                  </a:lnTo>
                  <a:cubicBezTo>
                    <a:pt x="571" y="290"/>
                    <a:pt x="607" y="200"/>
                    <a:pt x="589" y="129"/>
                  </a:cubicBezTo>
                  <a:cubicBezTo>
                    <a:pt x="573" y="51"/>
                    <a:pt x="504" y="1"/>
                    <a:pt x="427"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320;p33">
              <a:extLst>
                <a:ext uri="{FF2B5EF4-FFF2-40B4-BE49-F238E27FC236}">
                  <a16:creationId xmlns:a16="http://schemas.microsoft.com/office/drawing/2014/main" id="{F28D76A1-822C-A03C-495B-FF700258B652}"/>
                </a:ext>
              </a:extLst>
            </p:cNvPr>
            <p:cNvSpPr/>
            <p:nvPr/>
          </p:nvSpPr>
          <p:spPr>
            <a:xfrm>
              <a:off x="7758372" y="-2786857"/>
              <a:ext cx="14741" cy="10348"/>
            </a:xfrm>
            <a:custGeom>
              <a:avLst/>
              <a:gdLst/>
              <a:ahLst/>
              <a:cxnLst/>
              <a:rect l="l" t="t" r="r" b="b"/>
              <a:pathLst>
                <a:path w="500" h="351" extrusionOk="0">
                  <a:moveTo>
                    <a:pt x="340" y="0"/>
                  </a:moveTo>
                  <a:cubicBezTo>
                    <a:pt x="323" y="0"/>
                    <a:pt x="305" y="4"/>
                    <a:pt x="286" y="11"/>
                  </a:cubicBezTo>
                  <a:lnTo>
                    <a:pt x="143" y="47"/>
                  </a:lnTo>
                  <a:cubicBezTo>
                    <a:pt x="54" y="65"/>
                    <a:pt x="0" y="154"/>
                    <a:pt x="18" y="243"/>
                  </a:cubicBezTo>
                  <a:cubicBezTo>
                    <a:pt x="54" y="315"/>
                    <a:pt x="107" y="351"/>
                    <a:pt x="179" y="351"/>
                  </a:cubicBezTo>
                  <a:lnTo>
                    <a:pt x="214" y="351"/>
                  </a:lnTo>
                  <a:lnTo>
                    <a:pt x="375" y="297"/>
                  </a:lnTo>
                  <a:cubicBezTo>
                    <a:pt x="446" y="279"/>
                    <a:pt x="500" y="190"/>
                    <a:pt x="482" y="119"/>
                  </a:cubicBezTo>
                  <a:cubicBezTo>
                    <a:pt x="454" y="48"/>
                    <a:pt x="404" y="0"/>
                    <a:pt x="34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321;p33">
            <a:extLst>
              <a:ext uri="{FF2B5EF4-FFF2-40B4-BE49-F238E27FC236}">
                <a16:creationId xmlns:a16="http://schemas.microsoft.com/office/drawing/2014/main" id="{6E07410C-B977-885F-3EE4-31C5C2CFA12E}"/>
              </a:ext>
            </a:extLst>
          </p:cNvPr>
          <p:cNvGrpSpPr/>
          <p:nvPr/>
        </p:nvGrpSpPr>
        <p:grpSpPr>
          <a:xfrm rot="-2056874">
            <a:off x="4209371" y="1520425"/>
            <a:ext cx="587765" cy="588095"/>
            <a:chOff x="4756758" y="-1922961"/>
            <a:chExt cx="314608" cy="314785"/>
          </a:xfrm>
        </p:grpSpPr>
        <p:sp>
          <p:nvSpPr>
            <p:cNvPr id="3800" name="Google Shape;3322;p33">
              <a:extLst>
                <a:ext uri="{FF2B5EF4-FFF2-40B4-BE49-F238E27FC236}">
                  <a16:creationId xmlns:a16="http://schemas.microsoft.com/office/drawing/2014/main" id="{6AC5559F-411C-42E8-D001-AF050867AB53}"/>
                </a:ext>
              </a:extLst>
            </p:cNvPr>
            <p:cNvSpPr/>
            <p:nvPr/>
          </p:nvSpPr>
          <p:spPr>
            <a:xfrm>
              <a:off x="4758321" y="-1735246"/>
              <a:ext cx="84733" cy="57108"/>
            </a:xfrm>
            <a:custGeom>
              <a:avLst/>
              <a:gdLst/>
              <a:ahLst/>
              <a:cxnLst/>
              <a:rect l="l" t="t" r="r" b="b"/>
              <a:pathLst>
                <a:path w="2874" h="1937" extrusionOk="0">
                  <a:moveTo>
                    <a:pt x="806" y="1"/>
                  </a:moveTo>
                  <a:cubicBezTo>
                    <a:pt x="732" y="1"/>
                    <a:pt x="661" y="28"/>
                    <a:pt x="607" y="81"/>
                  </a:cubicBezTo>
                  <a:lnTo>
                    <a:pt x="375" y="331"/>
                  </a:lnTo>
                  <a:cubicBezTo>
                    <a:pt x="1" y="688"/>
                    <a:pt x="1" y="1295"/>
                    <a:pt x="375" y="1669"/>
                  </a:cubicBezTo>
                  <a:cubicBezTo>
                    <a:pt x="563" y="1848"/>
                    <a:pt x="804" y="1937"/>
                    <a:pt x="1044" y="1937"/>
                  </a:cubicBezTo>
                  <a:cubicBezTo>
                    <a:pt x="1285" y="1937"/>
                    <a:pt x="1526" y="1848"/>
                    <a:pt x="1714" y="1669"/>
                  </a:cubicBezTo>
                  <a:lnTo>
                    <a:pt x="2873" y="492"/>
                  </a:lnTo>
                  <a:lnTo>
                    <a:pt x="2481" y="99"/>
                  </a:lnTo>
                  <a:lnTo>
                    <a:pt x="1321" y="1259"/>
                  </a:lnTo>
                  <a:cubicBezTo>
                    <a:pt x="1241" y="1339"/>
                    <a:pt x="1143" y="1379"/>
                    <a:pt x="1044" y="1379"/>
                  </a:cubicBezTo>
                  <a:cubicBezTo>
                    <a:pt x="946" y="1379"/>
                    <a:pt x="848" y="1339"/>
                    <a:pt x="768" y="1259"/>
                  </a:cubicBezTo>
                  <a:cubicBezTo>
                    <a:pt x="625" y="1116"/>
                    <a:pt x="625" y="866"/>
                    <a:pt x="768" y="724"/>
                  </a:cubicBezTo>
                  <a:lnTo>
                    <a:pt x="1018" y="492"/>
                  </a:lnTo>
                  <a:cubicBezTo>
                    <a:pt x="1125" y="385"/>
                    <a:pt x="1125" y="188"/>
                    <a:pt x="1018" y="81"/>
                  </a:cubicBezTo>
                  <a:cubicBezTo>
                    <a:pt x="955" y="28"/>
                    <a:pt x="879" y="1"/>
                    <a:pt x="806"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323;p33">
              <a:extLst>
                <a:ext uri="{FF2B5EF4-FFF2-40B4-BE49-F238E27FC236}">
                  <a16:creationId xmlns:a16="http://schemas.microsoft.com/office/drawing/2014/main" id="{2BB5CFD0-263A-3B7F-4365-24A8016C935C}"/>
                </a:ext>
              </a:extLst>
            </p:cNvPr>
            <p:cNvSpPr/>
            <p:nvPr/>
          </p:nvSpPr>
          <p:spPr>
            <a:xfrm>
              <a:off x="4770939" y="-1734981"/>
              <a:ext cx="20549" cy="33168"/>
            </a:xfrm>
            <a:custGeom>
              <a:avLst/>
              <a:gdLst/>
              <a:ahLst/>
              <a:cxnLst/>
              <a:rect l="l" t="t" r="r" b="b"/>
              <a:pathLst>
                <a:path w="697" h="1125" extrusionOk="0">
                  <a:moveTo>
                    <a:pt x="447" y="1"/>
                  </a:moveTo>
                  <a:cubicBezTo>
                    <a:pt x="483" y="90"/>
                    <a:pt x="447" y="197"/>
                    <a:pt x="376" y="269"/>
                  </a:cubicBezTo>
                  <a:lnTo>
                    <a:pt x="144" y="500"/>
                  </a:lnTo>
                  <a:cubicBezTo>
                    <a:pt x="1" y="661"/>
                    <a:pt x="1" y="893"/>
                    <a:pt x="144" y="1054"/>
                  </a:cubicBezTo>
                  <a:cubicBezTo>
                    <a:pt x="179" y="1089"/>
                    <a:pt x="215" y="1107"/>
                    <a:pt x="269" y="1125"/>
                  </a:cubicBezTo>
                  <a:cubicBezTo>
                    <a:pt x="215" y="1000"/>
                    <a:pt x="233" y="822"/>
                    <a:pt x="340" y="715"/>
                  </a:cubicBezTo>
                  <a:lnTo>
                    <a:pt x="590" y="483"/>
                  </a:lnTo>
                  <a:cubicBezTo>
                    <a:pt x="697" y="376"/>
                    <a:pt x="697" y="179"/>
                    <a:pt x="590" y="72"/>
                  </a:cubicBezTo>
                  <a:cubicBezTo>
                    <a:pt x="536" y="37"/>
                    <a:pt x="500" y="19"/>
                    <a:pt x="447"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324;p33">
              <a:extLst>
                <a:ext uri="{FF2B5EF4-FFF2-40B4-BE49-F238E27FC236}">
                  <a16:creationId xmlns:a16="http://schemas.microsoft.com/office/drawing/2014/main" id="{E5D38FCF-6758-0FFF-1EE7-129CE083DCB2}"/>
                </a:ext>
              </a:extLst>
            </p:cNvPr>
            <p:cNvSpPr/>
            <p:nvPr/>
          </p:nvSpPr>
          <p:spPr>
            <a:xfrm>
              <a:off x="4766753" y="-1726549"/>
              <a:ext cx="76301" cy="48410"/>
            </a:xfrm>
            <a:custGeom>
              <a:avLst/>
              <a:gdLst/>
              <a:ahLst/>
              <a:cxnLst/>
              <a:rect l="l" t="t" r="r" b="b"/>
              <a:pathLst>
                <a:path w="2588" h="1642" extrusionOk="0">
                  <a:moveTo>
                    <a:pt x="2391" y="0"/>
                  </a:moveTo>
                  <a:lnTo>
                    <a:pt x="1231" y="1160"/>
                  </a:lnTo>
                  <a:cubicBezTo>
                    <a:pt x="1042" y="1350"/>
                    <a:pt x="791" y="1444"/>
                    <a:pt x="544" y="1444"/>
                  </a:cubicBezTo>
                  <a:cubicBezTo>
                    <a:pt x="350" y="1444"/>
                    <a:pt x="158" y="1385"/>
                    <a:pt x="0" y="1267"/>
                  </a:cubicBezTo>
                  <a:lnTo>
                    <a:pt x="0" y="1267"/>
                  </a:lnTo>
                  <a:cubicBezTo>
                    <a:pt x="18" y="1303"/>
                    <a:pt x="54" y="1339"/>
                    <a:pt x="89" y="1374"/>
                  </a:cubicBezTo>
                  <a:cubicBezTo>
                    <a:pt x="277" y="1553"/>
                    <a:pt x="518" y="1642"/>
                    <a:pt x="758" y="1642"/>
                  </a:cubicBezTo>
                  <a:cubicBezTo>
                    <a:pt x="999" y="1642"/>
                    <a:pt x="1240" y="1553"/>
                    <a:pt x="1428" y="1374"/>
                  </a:cubicBezTo>
                  <a:lnTo>
                    <a:pt x="2587" y="197"/>
                  </a:lnTo>
                  <a:lnTo>
                    <a:pt x="2391"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325;p33">
              <a:extLst>
                <a:ext uri="{FF2B5EF4-FFF2-40B4-BE49-F238E27FC236}">
                  <a16:creationId xmlns:a16="http://schemas.microsoft.com/office/drawing/2014/main" id="{E4EF8175-DC51-4E70-F709-5D01660B25A9}"/>
                </a:ext>
              </a:extLst>
            </p:cNvPr>
            <p:cNvSpPr/>
            <p:nvPr/>
          </p:nvSpPr>
          <p:spPr>
            <a:xfrm>
              <a:off x="4823566" y="-1695003"/>
              <a:ext cx="60528" cy="81961"/>
            </a:xfrm>
            <a:custGeom>
              <a:avLst/>
              <a:gdLst/>
              <a:ahLst/>
              <a:cxnLst/>
              <a:rect l="l" t="t" r="r" b="b"/>
              <a:pathLst>
                <a:path w="2053" h="2780" extrusionOk="0">
                  <a:moveTo>
                    <a:pt x="1535" y="1"/>
                  </a:moveTo>
                  <a:lnTo>
                    <a:pt x="375" y="1161"/>
                  </a:lnTo>
                  <a:cubicBezTo>
                    <a:pt x="0" y="1535"/>
                    <a:pt x="0" y="2142"/>
                    <a:pt x="375" y="2499"/>
                  </a:cubicBezTo>
                  <a:cubicBezTo>
                    <a:pt x="553" y="2686"/>
                    <a:pt x="794" y="2780"/>
                    <a:pt x="1037" y="2780"/>
                  </a:cubicBezTo>
                  <a:cubicBezTo>
                    <a:pt x="1280" y="2780"/>
                    <a:pt x="1526" y="2686"/>
                    <a:pt x="1713" y="2499"/>
                  </a:cubicBezTo>
                  <a:lnTo>
                    <a:pt x="1945" y="2267"/>
                  </a:lnTo>
                  <a:cubicBezTo>
                    <a:pt x="2052" y="2160"/>
                    <a:pt x="2052" y="1981"/>
                    <a:pt x="1945" y="1874"/>
                  </a:cubicBezTo>
                  <a:cubicBezTo>
                    <a:pt x="1891" y="1821"/>
                    <a:pt x="1820" y="1794"/>
                    <a:pt x="1749" y="1794"/>
                  </a:cubicBezTo>
                  <a:cubicBezTo>
                    <a:pt x="1677" y="1794"/>
                    <a:pt x="1606" y="1821"/>
                    <a:pt x="1552" y="1874"/>
                  </a:cubicBezTo>
                  <a:lnTo>
                    <a:pt x="1303" y="2106"/>
                  </a:lnTo>
                  <a:cubicBezTo>
                    <a:pt x="1231" y="2178"/>
                    <a:pt x="1133" y="2213"/>
                    <a:pt x="1035" y="2213"/>
                  </a:cubicBezTo>
                  <a:cubicBezTo>
                    <a:pt x="937" y="2213"/>
                    <a:pt x="839" y="2178"/>
                    <a:pt x="767" y="2106"/>
                  </a:cubicBezTo>
                  <a:cubicBezTo>
                    <a:pt x="625" y="1964"/>
                    <a:pt x="625" y="1714"/>
                    <a:pt x="767" y="1571"/>
                  </a:cubicBezTo>
                  <a:lnTo>
                    <a:pt x="1927" y="393"/>
                  </a:lnTo>
                  <a:lnTo>
                    <a:pt x="1535"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326;p33">
              <a:extLst>
                <a:ext uri="{FF2B5EF4-FFF2-40B4-BE49-F238E27FC236}">
                  <a16:creationId xmlns:a16="http://schemas.microsoft.com/office/drawing/2014/main" id="{82C3042B-A549-5E1E-48DC-FAA3F6A24311}"/>
                </a:ext>
              </a:extLst>
            </p:cNvPr>
            <p:cNvSpPr/>
            <p:nvPr/>
          </p:nvSpPr>
          <p:spPr>
            <a:xfrm>
              <a:off x="4836184" y="-1689195"/>
              <a:ext cx="44224" cy="52626"/>
            </a:xfrm>
            <a:custGeom>
              <a:avLst/>
              <a:gdLst/>
              <a:ahLst/>
              <a:cxnLst/>
              <a:rect l="l" t="t" r="r" b="b"/>
              <a:pathLst>
                <a:path w="1500" h="1785" extrusionOk="0">
                  <a:moveTo>
                    <a:pt x="1303" y="0"/>
                  </a:moveTo>
                  <a:lnTo>
                    <a:pt x="143" y="1160"/>
                  </a:lnTo>
                  <a:cubicBezTo>
                    <a:pt x="0" y="1321"/>
                    <a:pt x="0" y="1553"/>
                    <a:pt x="143" y="1713"/>
                  </a:cubicBezTo>
                  <a:cubicBezTo>
                    <a:pt x="179" y="1749"/>
                    <a:pt x="215" y="1767"/>
                    <a:pt x="268" y="1784"/>
                  </a:cubicBezTo>
                  <a:cubicBezTo>
                    <a:pt x="197" y="1642"/>
                    <a:pt x="232" y="1481"/>
                    <a:pt x="339" y="1374"/>
                  </a:cubicBezTo>
                  <a:lnTo>
                    <a:pt x="1499" y="196"/>
                  </a:lnTo>
                  <a:lnTo>
                    <a:pt x="1303"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327;p33">
              <a:extLst>
                <a:ext uri="{FF2B5EF4-FFF2-40B4-BE49-F238E27FC236}">
                  <a16:creationId xmlns:a16="http://schemas.microsoft.com/office/drawing/2014/main" id="{3FB959BD-1E73-8206-40A6-D7C14B8C21AC}"/>
                </a:ext>
              </a:extLst>
            </p:cNvPr>
            <p:cNvSpPr/>
            <p:nvPr/>
          </p:nvSpPr>
          <p:spPr>
            <a:xfrm>
              <a:off x="4831437" y="-1641846"/>
              <a:ext cx="52656" cy="28804"/>
            </a:xfrm>
            <a:custGeom>
              <a:avLst/>
              <a:gdLst/>
              <a:ahLst/>
              <a:cxnLst/>
              <a:rect l="l" t="t" r="r" b="b"/>
              <a:pathLst>
                <a:path w="1786" h="977" extrusionOk="0">
                  <a:moveTo>
                    <a:pt x="1553" y="0"/>
                  </a:moveTo>
                  <a:cubicBezTo>
                    <a:pt x="1571" y="89"/>
                    <a:pt x="1553" y="196"/>
                    <a:pt x="1482" y="268"/>
                  </a:cubicBezTo>
                  <a:lnTo>
                    <a:pt x="1250" y="500"/>
                  </a:lnTo>
                  <a:cubicBezTo>
                    <a:pt x="1063" y="686"/>
                    <a:pt x="818" y="781"/>
                    <a:pt x="572" y="781"/>
                  </a:cubicBezTo>
                  <a:cubicBezTo>
                    <a:pt x="371" y="781"/>
                    <a:pt x="169" y="717"/>
                    <a:pt x="1" y="589"/>
                  </a:cubicBezTo>
                  <a:lnTo>
                    <a:pt x="1" y="589"/>
                  </a:lnTo>
                  <a:cubicBezTo>
                    <a:pt x="36" y="625"/>
                    <a:pt x="72" y="660"/>
                    <a:pt x="108" y="696"/>
                  </a:cubicBezTo>
                  <a:cubicBezTo>
                    <a:pt x="286" y="883"/>
                    <a:pt x="527" y="977"/>
                    <a:pt x="770" y="977"/>
                  </a:cubicBezTo>
                  <a:cubicBezTo>
                    <a:pt x="1013" y="977"/>
                    <a:pt x="1259" y="883"/>
                    <a:pt x="1446" y="696"/>
                  </a:cubicBezTo>
                  <a:lnTo>
                    <a:pt x="1678" y="464"/>
                  </a:lnTo>
                  <a:cubicBezTo>
                    <a:pt x="1785" y="357"/>
                    <a:pt x="1785" y="178"/>
                    <a:pt x="1678" y="71"/>
                  </a:cubicBezTo>
                  <a:cubicBezTo>
                    <a:pt x="1642" y="36"/>
                    <a:pt x="1607" y="0"/>
                    <a:pt x="1553" y="0"/>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328;p33">
              <a:extLst>
                <a:ext uri="{FF2B5EF4-FFF2-40B4-BE49-F238E27FC236}">
                  <a16:creationId xmlns:a16="http://schemas.microsoft.com/office/drawing/2014/main" id="{2CA7C09C-71C6-F813-DDB8-C656818D7959}"/>
                </a:ext>
              </a:extLst>
            </p:cNvPr>
            <p:cNvSpPr/>
            <p:nvPr/>
          </p:nvSpPr>
          <p:spPr>
            <a:xfrm>
              <a:off x="4791459" y="-1770743"/>
              <a:ext cx="114716" cy="127335"/>
            </a:xfrm>
            <a:custGeom>
              <a:avLst/>
              <a:gdLst/>
              <a:ahLst/>
              <a:cxnLst/>
              <a:rect l="l" t="t" r="r" b="b"/>
              <a:pathLst>
                <a:path w="3891" h="4319" extrusionOk="0">
                  <a:moveTo>
                    <a:pt x="3462" y="1"/>
                  </a:moveTo>
                  <a:lnTo>
                    <a:pt x="268" y="3177"/>
                  </a:lnTo>
                  <a:lnTo>
                    <a:pt x="1" y="4319"/>
                  </a:lnTo>
                  <a:lnTo>
                    <a:pt x="3890" y="429"/>
                  </a:lnTo>
                  <a:lnTo>
                    <a:pt x="3462"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329;p33">
              <a:extLst>
                <a:ext uri="{FF2B5EF4-FFF2-40B4-BE49-F238E27FC236}">
                  <a16:creationId xmlns:a16="http://schemas.microsoft.com/office/drawing/2014/main" id="{A6A79CDC-CC12-8418-4344-25CABC4C5865}"/>
                </a:ext>
              </a:extLst>
            </p:cNvPr>
            <p:cNvSpPr/>
            <p:nvPr/>
          </p:nvSpPr>
          <p:spPr>
            <a:xfrm>
              <a:off x="4791459" y="-1764434"/>
              <a:ext cx="114716" cy="121026"/>
            </a:xfrm>
            <a:custGeom>
              <a:avLst/>
              <a:gdLst/>
              <a:ahLst/>
              <a:cxnLst/>
              <a:rect l="l" t="t" r="r" b="b"/>
              <a:pathLst>
                <a:path w="3891" h="4105" extrusionOk="0">
                  <a:moveTo>
                    <a:pt x="3676" y="1"/>
                  </a:moveTo>
                  <a:lnTo>
                    <a:pt x="144" y="3534"/>
                  </a:lnTo>
                  <a:lnTo>
                    <a:pt x="1" y="4105"/>
                  </a:lnTo>
                  <a:lnTo>
                    <a:pt x="3890" y="215"/>
                  </a:lnTo>
                  <a:lnTo>
                    <a:pt x="3676"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330;p33">
              <a:extLst>
                <a:ext uri="{FF2B5EF4-FFF2-40B4-BE49-F238E27FC236}">
                  <a16:creationId xmlns:a16="http://schemas.microsoft.com/office/drawing/2014/main" id="{9E423F62-10A8-3017-C4B4-8FF353325A5D}"/>
                </a:ext>
              </a:extLst>
            </p:cNvPr>
            <p:cNvSpPr/>
            <p:nvPr/>
          </p:nvSpPr>
          <p:spPr>
            <a:xfrm>
              <a:off x="4791459" y="-1758125"/>
              <a:ext cx="127335" cy="114716"/>
            </a:xfrm>
            <a:custGeom>
              <a:avLst/>
              <a:gdLst/>
              <a:ahLst/>
              <a:cxnLst/>
              <a:rect l="l" t="t" r="r" b="b"/>
              <a:pathLst>
                <a:path w="4319" h="3891" extrusionOk="0">
                  <a:moveTo>
                    <a:pt x="3890" y="1"/>
                  </a:moveTo>
                  <a:lnTo>
                    <a:pt x="1" y="3891"/>
                  </a:lnTo>
                  <a:lnTo>
                    <a:pt x="1143" y="3623"/>
                  </a:lnTo>
                  <a:lnTo>
                    <a:pt x="4319" y="447"/>
                  </a:lnTo>
                  <a:lnTo>
                    <a:pt x="3890"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331;p33">
              <a:extLst>
                <a:ext uri="{FF2B5EF4-FFF2-40B4-BE49-F238E27FC236}">
                  <a16:creationId xmlns:a16="http://schemas.microsoft.com/office/drawing/2014/main" id="{EAC47C22-B0A0-1B92-6D59-3A937998101A}"/>
                </a:ext>
              </a:extLst>
            </p:cNvPr>
            <p:cNvSpPr/>
            <p:nvPr/>
          </p:nvSpPr>
          <p:spPr>
            <a:xfrm>
              <a:off x="4808294" y="-1751815"/>
              <a:ext cx="110500" cy="104722"/>
            </a:xfrm>
            <a:custGeom>
              <a:avLst/>
              <a:gdLst/>
              <a:ahLst/>
              <a:cxnLst/>
              <a:rect l="l" t="t" r="r" b="b"/>
              <a:pathLst>
                <a:path w="3748" h="3552" extrusionOk="0">
                  <a:moveTo>
                    <a:pt x="3534" y="1"/>
                  </a:moveTo>
                  <a:lnTo>
                    <a:pt x="1" y="3552"/>
                  </a:lnTo>
                  <a:lnTo>
                    <a:pt x="572" y="3409"/>
                  </a:lnTo>
                  <a:lnTo>
                    <a:pt x="3748" y="233"/>
                  </a:lnTo>
                  <a:lnTo>
                    <a:pt x="3534"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332;p33">
              <a:extLst>
                <a:ext uri="{FF2B5EF4-FFF2-40B4-BE49-F238E27FC236}">
                  <a16:creationId xmlns:a16="http://schemas.microsoft.com/office/drawing/2014/main" id="{0B741EB6-96D9-771E-C0FB-AAEBC2829D53}"/>
                </a:ext>
              </a:extLst>
            </p:cNvPr>
            <p:cNvSpPr/>
            <p:nvPr/>
          </p:nvSpPr>
          <p:spPr>
            <a:xfrm>
              <a:off x="4786211" y="-1802967"/>
              <a:ext cx="107346" cy="82492"/>
            </a:xfrm>
            <a:custGeom>
              <a:avLst/>
              <a:gdLst/>
              <a:ahLst/>
              <a:cxnLst/>
              <a:rect l="l" t="t" r="r" b="b"/>
              <a:pathLst>
                <a:path w="3641" h="2798" extrusionOk="0">
                  <a:moveTo>
                    <a:pt x="1142" y="1"/>
                  </a:moveTo>
                  <a:cubicBezTo>
                    <a:pt x="924" y="1"/>
                    <a:pt x="705" y="85"/>
                    <a:pt x="536" y="255"/>
                  </a:cubicBezTo>
                  <a:lnTo>
                    <a:pt x="125" y="665"/>
                  </a:lnTo>
                  <a:cubicBezTo>
                    <a:pt x="0" y="772"/>
                    <a:pt x="0" y="951"/>
                    <a:pt x="125" y="1076"/>
                  </a:cubicBezTo>
                  <a:cubicBezTo>
                    <a:pt x="179" y="1129"/>
                    <a:pt x="250" y="1156"/>
                    <a:pt x="324" y="1156"/>
                  </a:cubicBezTo>
                  <a:cubicBezTo>
                    <a:pt x="397" y="1156"/>
                    <a:pt x="473" y="1129"/>
                    <a:pt x="536" y="1076"/>
                  </a:cubicBezTo>
                  <a:lnTo>
                    <a:pt x="946" y="665"/>
                  </a:lnTo>
                  <a:cubicBezTo>
                    <a:pt x="1000" y="612"/>
                    <a:pt x="1071" y="585"/>
                    <a:pt x="1142" y="585"/>
                  </a:cubicBezTo>
                  <a:cubicBezTo>
                    <a:pt x="1214" y="585"/>
                    <a:pt x="1285" y="612"/>
                    <a:pt x="1339" y="665"/>
                  </a:cubicBezTo>
                  <a:cubicBezTo>
                    <a:pt x="1463" y="772"/>
                    <a:pt x="1463" y="951"/>
                    <a:pt x="1339" y="1076"/>
                  </a:cubicBezTo>
                  <a:lnTo>
                    <a:pt x="1017" y="1397"/>
                  </a:lnTo>
                  <a:cubicBezTo>
                    <a:pt x="696" y="1718"/>
                    <a:pt x="696" y="2236"/>
                    <a:pt x="1017" y="2557"/>
                  </a:cubicBezTo>
                  <a:cubicBezTo>
                    <a:pt x="1178" y="2717"/>
                    <a:pt x="1388" y="2798"/>
                    <a:pt x="1597" y="2798"/>
                  </a:cubicBezTo>
                  <a:cubicBezTo>
                    <a:pt x="1807" y="2798"/>
                    <a:pt x="2017" y="2717"/>
                    <a:pt x="2177" y="2557"/>
                  </a:cubicBezTo>
                  <a:lnTo>
                    <a:pt x="3640" y="1094"/>
                  </a:lnTo>
                  <a:lnTo>
                    <a:pt x="3230" y="683"/>
                  </a:lnTo>
                  <a:lnTo>
                    <a:pt x="1767" y="2146"/>
                  </a:lnTo>
                  <a:cubicBezTo>
                    <a:pt x="1713" y="2191"/>
                    <a:pt x="1651" y="2213"/>
                    <a:pt x="1591" y="2213"/>
                  </a:cubicBezTo>
                  <a:cubicBezTo>
                    <a:pt x="1530" y="2213"/>
                    <a:pt x="1472" y="2191"/>
                    <a:pt x="1428" y="2146"/>
                  </a:cubicBezTo>
                  <a:cubicBezTo>
                    <a:pt x="1339" y="2057"/>
                    <a:pt x="1339" y="1914"/>
                    <a:pt x="1428" y="1807"/>
                  </a:cubicBezTo>
                  <a:lnTo>
                    <a:pt x="1749" y="1486"/>
                  </a:lnTo>
                  <a:cubicBezTo>
                    <a:pt x="2088" y="1147"/>
                    <a:pt x="2088" y="594"/>
                    <a:pt x="1749" y="255"/>
                  </a:cubicBezTo>
                  <a:cubicBezTo>
                    <a:pt x="1579" y="85"/>
                    <a:pt x="1361" y="1"/>
                    <a:pt x="1142"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333;p33">
              <a:extLst>
                <a:ext uri="{FF2B5EF4-FFF2-40B4-BE49-F238E27FC236}">
                  <a16:creationId xmlns:a16="http://schemas.microsoft.com/office/drawing/2014/main" id="{0085208E-9CC1-F639-CCB4-707D0690209C}"/>
                </a:ext>
              </a:extLst>
            </p:cNvPr>
            <p:cNvSpPr/>
            <p:nvPr/>
          </p:nvSpPr>
          <p:spPr>
            <a:xfrm>
              <a:off x="4787273" y="-1792059"/>
              <a:ext cx="34730" cy="23203"/>
            </a:xfrm>
            <a:custGeom>
              <a:avLst/>
              <a:gdLst/>
              <a:ahLst/>
              <a:cxnLst/>
              <a:rect l="l" t="t" r="r" b="b"/>
              <a:pathLst>
                <a:path w="1178" h="787" extrusionOk="0">
                  <a:moveTo>
                    <a:pt x="892" y="1"/>
                  </a:moveTo>
                  <a:cubicBezTo>
                    <a:pt x="821" y="1"/>
                    <a:pt x="749" y="28"/>
                    <a:pt x="696" y="81"/>
                  </a:cubicBezTo>
                  <a:lnTo>
                    <a:pt x="286" y="492"/>
                  </a:lnTo>
                  <a:cubicBezTo>
                    <a:pt x="231" y="546"/>
                    <a:pt x="156" y="569"/>
                    <a:pt x="75" y="569"/>
                  </a:cubicBezTo>
                  <a:cubicBezTo>
                    <a:pt x="51" y="569"/>
                    <a:pt x="25" y="567"/>
                    <a:pt x="0" y="563"/>
                  </a:cubicBezTo>
                  <a:lnTo>
                    <a:pt x="0" y="563"/>
                  </a:lnTo>
                  <a:cubicBezTo>
                    <a:pt x="18" y="617"/>
                    <a:pt x="36" y="670"/>
                    <a:pt x="89" y="706"/>
                  </a:cubicBezTo>
                  <a:cubicBezTo>
                    <a:pt x="143" y="759"/>
                    <a:pt x="214" y="786"/>
                    <a:pt x="288" y="786"/>
                  </a:cubicBezTo>
                  <a:cubicBezTo>
                    <a:pt x="361" y="786"/>
                    <a:pt x="437" y="759"/>
                    <a:pt x="500" y="706"/>
                  </a:cubicBezTo>
                  <a:lnTo>
                    <a:pt x="910" y="295"/>
                  </a:lnTo>
                  <a:cubicBezTo>
                    <a:pt x="962" y="243"/>
                    <a:pt x="1024" y="210"/>
                    <a:pt x="1095" y="210"/>
                  </a:cubicBezTo>
                  <a:cubicBezTo>
                    <a:pt x="1122" y="210"/>
                    <a:pt x="1149" y="214"/>
                    <a:pt x="1178" y="224"/>
                  </a:cubicBezTo>
                  <a:cubicBezTo>
                    <a:pt x="1160" y="170"/>
                    <a:pt x="1124" y="117"/>
                    <a:pt x="1088" y="81"/>
                  </a:cubicBezTo>
                  <a:cubicBezTo>
                    <a:pt x="1035" y="28"/>
                    <a:pt x="964" y="1"/>
                    <a:pt x="892"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334;p33">
              <a:extLst>
                <a:ext uri="{FF2B5EF4-FFF2-40B4-BE49-F238E27FC236}">
                  <a16:creationId xmlns:a16="http://schemas.microsoft.com/office/drawing/2014/main" id="{EBF39D26-7E8B-974B-CBF7-2505A5D737BD}"/>
                </a:ext>
              </a:extLst>
            </p:cNvPr>
            <p:cNvSpPr/>
            <p:nvPr/>
          </p:nvSpPr>
          <p:spPr>
            <a:xfrm>
              <a:off x="4819350" y="-1798634"/>
              <a:ext cx="28421" cy="54749"/>
            </a:xfrm>
            <a:custGeom>
              <a:avLst/>
              <a:gdLst/>
              <a:ahLst/>
              <a:cxnLst/>
              <a:rect l="l" t="t" r="r" b="b"/>
              <a:pathLst>
                <a:path w="964" h="1857" extrusionOk="0">
                  <a:moveTo>
                    <a:pt x="518" y="1"/>
                  </a:moveTo>
                  <a:lnTo>
                    <a:pt x="518" y="1"/>
                  </a:lnTo>
                  <a:cubicBezTo>
                    <a:pt x="750" y="340"/>
                    <a:pt x="714" y="822"/>
                    <a:pt x="411" y="1125"/>
                  </a:cubicBezTo>
                  <a:lnTo>
                    <a:pt x="90" y="1446"/>
                  </a:lnTo>
                  <a:cubicBezTo>
                    <a:pt x="0" y="1535"/>
                    <a:pt x="0" y="1696"/>
                    <a:pt x="90" y="1785"/>
                  </a:cubicBezTo>
                  <a:cubicBezTo>
                    <a:pt x="125" y="1821"/>
                    <a:pt x="179" y="1857"/>
                    <a:pt x="232" y="1857"/>
                  </a:cubicBezTo>
                  <a:cubicBezTo>
                    <a:pt x="232" y="1785"/>
                    <a:pt x="250" y="1714"/>
                    <a:pt x="304" y="1660"/>
                  </a:cubicBezTo>
                  <a:lnTo>
                    <a:pt x="625" y="1339"/>
                  </a:lnTo>
                  <a:cubicBezTo>
                    <a:pt x="964" y="1000"/>
                    <a:pt x="964" y="447"/>
                    <a:pt x="625" y="108"/>
                  </a:cubicBezTo>
                  <a:cubicBezTo>
                    <a:pt x="589" y="72"/>
                    <a:pt x="554" y="37"/>
                    <a:pt x="518"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335;p33">
              <a:extLst>
                <a:ext uri="{FF2B5EF4-FFF2-40B4-BE49-F238E27FC236}">
                  <a16:creationId xmlns:a16="http://schemas.microsoft.com/office/drawing/2014/main" id="{445C9DBD-69E9-5993-8DE9-A2B18A09AF6F}"/>
                </a:ext>
              </a:extLst>
            </p:cNvPr>
            <p:cNvSpPr/>
            <p:nvPr/>
          </p:nvSpPr>
          <p:spPr>
            <a:xfrm>
              <a:off x="4813040" y="-1777052"/>
              <a:ext cx="80517" cy="56577"/>
            </a:xfrm>
            <a:custGeom>
              <a:avLst/>
              <a:gdLst/>
              <a:ahLst/>
              <a:cxnLst/>
              <a:rect l="l" t="t" r="r" b="b"/>
              <a:pathLst>
                <a:path w="2731" h="1919" extrusionOk="0">
                  <a:moveTo>
                    <a:pt x="2516" y="0"/>
                  </a:moveTo>
                  <a:lnTo>
                    <a:pt x="1053" y="1464"/>
                  </a:lnTo>
                  <a:cubicBezTo>
                    <a:pt x="890" y="1627"/>
                    <a:pt x="674" y="1708"/>
                    <a:pt x="460" y="1708"/>
                  </a:cubicBezTo>
                  <a:cubicBezTo>
                    <a:pt x="299" y="1708"/>
                    <a:pt x="138" y="1662"/>
                    <a:pt x="0" y="1571"/>
                  </a:cubicBezTo>
                  <a:lnTo>
                    <a:pt x="0" y="1571"/>
                  </a:lnTo>
                  <a:cubicBezTo>
                    <a:pt x="36" y="1606"/>
                    <a:pt x="72" y="1642"/>
                    <a:pt x="107" y="1678"/>
                  </a:cubicBezTo>
                  <a:cubicBezTo>
                    <a:pt x="268" y="1838"/>
                    <a:pt x="478" y="1919"/>
                    <a:pt x="687" y="1919"/>
                  </a:cubicBezTo>
                  <a:cubicBezTo>
                    <a:pt x="897" y="1919"/>
                    <a:pt x="1107" y="1838"/>
                    <a:pt x="1267" y="1678"/>
                  </a:cubicBezTo>
                  <a:lnTo>
                    <a:pt x="2730" y="215"/>
                  </a:lnTo>
                  <a:lnTo>
                    <a:pt x="2516"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336;p33">
              <a:extLst>
                <a:ext uri="{FF2B5EF4-FFF2-40B4-BE49-F238E27FC236}">
                  <a16:creationId xmlns:a16="http://schemas.microsoft.com/office/drawing/2014/main" id="{7F11152C-D9B8-0055-0EEA-2FA9EB3BC983}"/>
                </a:ext>
              </a:extLst>
            </p:cNvPr>
            <p:cNvSpPr/>
            <p:nvPr/>
          </p:nvSpPr>
          <p:spPr>
            <a:xfrm>
              <a:off x="4866168" y="-1744975"/>
              <a:ext cx="87357" cy="106049"/>
            </a:xfrm>
            <a:custGeom>
              <a:avLst/>
              <a:gdLst/>
              <a:ahLst/>
              <a:cxnLst/>
              <a:rect l="l" t="t" r="r" b="b"/>
              <a:pathLst>
                <a:path w="2963" h="3597" extrusionOk="0">
                  <a:moveTo>
                    <a:pt x="1785" y="1"/>
                  </a:moveTo>
                  <a:lnTo>
                    <a:pt x="322" y="1464"/>
                  </a:lnTo>
                  <a:cubicBezTo>
                    <a:pt x="0" y="1785"/>
                    <a:pt x="0" y="2303"/>
                    <a:pt x="322" y="2624"/>
                  </a:cubicBezTo>
                  <a:cubicBezTo>
                    <a:pt x="482" y="2784"/>
                    <a:pt x="692" y="2865"/>
                    <a:pt x="901" y="2865"/>
                  </a:cubicBezTo>
                  <a:cubicBezTo>
                    <a:pt x="1111" y="2865"/>
                    <a:pt x="1321" y="2784"/>
                    <a:pt x="1481" y="2624"/>
                  </a:cubicBezTo>
                  <a:lnTo>
                    <a:pt x="1820" y="2285"/>
                  </a:lnTo>
                  <a:cubicBezTo>
                    <a:pt x="1874" y="2231"/>
                    <a:pt x="1945" y="2204"/>
                    <a:pt x="2017" y="2204"/>
                  </a:cubicBezTo>
                  <a:cubicBezTo>
                    <a:pt x="2088" y="2204"/>
                    <a:pt x="2159" y="2231"/>
                    <a:pt x="2213" y="2285"/>
                  </a:cubicBezTo>
                  <a:cubicBezTo>
                    <a:pt x="2338" y="2392"/>
                    <a:pt x="2338" y="2570"/>
                    <a:pt x="2213" y="2695"/>
                  </a:cubicBezTo>
                  <a:lnTo>
                    <a:pt x="1820" y="3106"/>
                  </a:lnTo>
                  <a:cubicBezTo>
                    <a:pt x="1695" y="3213"/>
                    <a:pt x="1695" y="3391"/>
                    <a:pt x="1820" y="3516"/>
                  </a:cubicBezTo>
                  <a:cubicBezTo>
                    <a:pt x="1874" y="3569"/>
                    <a:pt x="1945" y="3596"/>
                    <a:pt x="2019" y="3596"/>
                  </a:cubicBezTo>
                  <a:cubicBezTo>
                    <a:pt x="2092" y="3596"/>
                    <a:pt x="2168" y="3569"/>
                    <a:pt x="2231" y="3516"/>
                  </a:cubicBezTo>
                  <a:lnTo>
                    <a:pt x="2623" y="3106"/>
                  </a:lnTo>
                  <a:cubicBezTo>
                    <a:pt x="2962" y="2766"/>
                    <a:pt x="2962" y="2213"/>
                    <a:pt x="2623" y="1874"/>
                  </a:cubicBezTo>
                  <a:cubicBezTo>
                    <a:pt x="2454" y="1705"/>
                    <a:pt x="2235" y="1620"/>
                    <a:pt x="2017" y="1620"/>
                  </a:cubicBezTo>
                  <a:cubicBezTo>
                    <a:pt x="1798" y="1620"/>
                    <a:pt x="1579" y="1705"/>
                    <a:pt x="1410" y="1874"/>
                  </a:cubicBezTo>
                  <a:lnTo>
                    <a:pt x="1071" y="2213"/>
                  </a:lnTo>
                  <a:cubicBezTo>
                    <a:pt x="1026" y="2258"/>
                    <a:pt x="964" y="2280"/>
                    <a:pt x="901" y="2280"/>
                  </a:cubicBezTo>
                  <a:cubicBezTo>
                    <a:pt x="839" y="2280"/>
                    <a:pt x="777" y="2258"/>
                    <a:pt x="732" y="2213"/>
                  </a:cubicBezTo>
                  <a:cubicBezTo>
                    <a:pt x="643" y="2106"/>
                    <a:pt x="643" y="1964"/>
                    <a:pt x="732" y="1874"/>
                  </a:cubicBezTo>
                  <a:lnTo>
                    <a:pt x="2195" y="411"/>
                  </a:lnTo>
                  <a:lnTo>
                    <a:pt x="1785"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337;p33">
              <a:extLst>
                <a:ext uri="{FF2B5EF4-FFF2-40B4-BE49-F238E27FC236}">
                  <a16:creationId xmlns:a16="http://schemas.microsoft.com/office/drawing/2014/main" id="{4C518721-80F9-3626-9E55-71D55947F5B0}"/>
                </a:ext>
              </a:extLst>
            </p:cNvPr>
            <p:cNvSpPr/>
            <p:nvPr/>
          </p:nvSpPr>
          <p:spPr>
            <a:xfrm>
              <a:off x="4878786" y="-1739698"/>
              <a:ext cx="52125" cy="55250"/>
            </a:xfrm>
            <a:custGeom>
              <a:avLst/>
              <a:gdLst/>
              <a:ahLst/>
              <a:cxnLst/>
              <a:rect l="l" t="t" r="r" b="b"/>
              <a:pathLst>
                <a:path w="1768" h="1874" extrusionOk="0">
                  <a:moveTo>
                    <a:pt x="1553" y="0"/>
                  </a:moveTo>
                  <a:lnTo>
                    <a:pt x="90" y="1481"/>
                  </a:lnTo>
                  <a:cubicBezTo>
                    <a:pt x="1" y="1570"/>
                    <a:pt x="1" y="1713"/>
                    <a:pt x="90" y="1802"/>
                  </a:cubicBezTo>
                  <a:cubicBezTo>
                    <a:pt x="126" y="1856"/>
                    <a:pt x="179" y="1874"/>
                    <a:pt x="233" y="1874"/>
                  </a:cubicBezTo>
                  <a:cubicBezTo>
                    <a:pt x="233" y="1802"/>
                    <a:pt x="250" y="1749"/>
                    <a:pt x="304" y="1695"/>
                  </a:cubicBezTo>
                  <a:lnTo>
                    <a:pt x="1767" y="232"/>
                  </a:lnTo>
                  <a:lnTo>
                    <a:pt x="1553"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338;p33">
              <a:extLst>
                <a:ext uri="{FF2B5EF4-FFF2-40B4-BE49-F238E27FC236}">
                  <a16:creationId xmlns:a16="http://schemas.microsoft.com/office/drawing/2014/main" id="{0010F2B9-757D-9C27-A08C-240EBAF09A47}"/>
                </a:ext>
              </a:extLst>
            </p:cNvPr>
            <p:cNvSpPr/>
            <p:nvPr/>
          </p:nvSpPr>
          <p:spPr>
            <a:xfrm>
              <a:off x="4873008" y="-1686305"/>
              <a:ext cx="54720" cy="25797"/>
            </a:xfrm>
            <a:custGeom>
              <a:avLst/>
              <a:gdLst/>
              <a:ahLst/>
              <a:cxnLst/>
              <a:rect l="l" t="t" r="r" b="b"/>
              <a:pathLst>
                <a:path w="1856" h="875" extrusionOk="0">
                  <a:moveTo>
                    <a:pt x="1571" y="0"/>
                  </a:moveTo>
                  <a:cubicBezTo>
                    <a:pt x="1499" y="0"/>
                    <a:pt x="1428" y="27"/>
                    <a:pt x="1374" y="81"/>
                  </a:cubicBezTo>
                  <a:lnTo>
                    <a:pt x="1035" y="402"/>
                  </a:lnTo>
                  <a:cubicBezTo>
                    <a:pt x="872" y="565"/>
                    <a:pt x="662" y="647"/>
                    <a:pt x="453" y="647"/>
                  </a:cubicBezTo>
                  <a:cubicBezTo>
                    <a:pt x="295" y="647"/>
                    <a:pt x="138" y="601"/>
                    <a:pt x="0" y="509"/>
                  </a:cubicBezTo>
                  <a:lnTo>
                    <a:pt x="0" y="509"/>
                  </a:lnTo>
                  <a:cubicBezTo>
                    <a:pt x="18" y="545"/>
                    <a:pt x="54" y="598"/>
                    <a:pt x="90" y="634"/>
                  </a:cubicBezTo>
                  <a:cubicBezTo>
                    <a:pt x="250" y="794"/>
                    <a:pt x="460" y="875"/>
                    <a:pt x="669" y="875"/>
                  </a:cubicBezTo>
                  <a:cubicBezTo>
                    <a:pt x="879" y="875"/>
                    <a:pt x="1089" y="794"/>
                    <a:pt x="1249" y="634"/>
                  </a:cubicBezTo>
                  <a:lnTo>
                    <a:pt x="1588" y="295"/>
                  </a:lnTo>
                  <a:cubicBezTo>
                    <a:pt x="1643" y="240"/>
                    <a:pt x="1708" y="217"/>
                    <a:pt x="1783" y="217"/>
                  </a:cubicBezTo>
                  <a:cubicBezTo>
                    <a:pt x="1806" y="217"/>
                    <a:pt x="1831" y="219"/>
                    <a:pt x="1856" y="223"/>
                  </a:cubicBezTo>
                  <a:cubicBezTo>
                    <a:pt x="1838" y="170"/>
                    <a:pt x="1802" y="116"/>
                    <a:pt x="1767" y="81"/>
                  </a:cubicBezTo>
                  <a:cubicBezTo>
                    <a:pt x="1713" y="27"/>
                    <a:pt x="1642" y="0"/>
                    <a:pt x="1571" y="0"/>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339;p33">
              <a:extLst>
                <a:ext uri="{FF2B5EF4-FFF2-40B4-BE49-F238E27FC236}">
                  <a16:creationId xmlns:a16="http://schemas.microsoft.com/office/drawing/2014/main" id="{FB0CBC9C-2570-B088-5CBB-F5797BE389F9}"/>
                </a:ext>
              </a:extLst>
            </p:cNvPr>
            <p:cNvSpPr/>
            <p:nvPr/>
          </p:nvSpPr>
          <p:spPr>
            <a:xfrm>
              <a:off x="4917202" y="-1692880"/>
              <a:ext cx="36322" cy="53953"/>
            </a:xfrm>
            <a:custGeom>
              <a:avLst/>
              <a:gdLst/>
              <a:ahLst/>
              <a:cxnLst/>
              <a:rect l="l" t="t" r="r" b="b"/>
              <a:pathLst>
                <a:path w="1232" h="1830" extrusionOk="0">
                  <a:moveTo>
                    <a:pt x="785" y="0"/>
                  </a:moveTo>
                  <a:lnTo>
                    <a:pt x="785" y="0"/>
                  </a:lnTo>
                  <a:cubicBezTo>
                    <a:pt x="1017" y="339"/>
                    <a:pt x="982" y="821"/>
                    <a:pt x="678" y="1124"/>
                  </a:cubicBezTo>
                  <a:lnTo>
                    <a:pt x="268" y="1535"/>
                  </a:lnTo>
                  <a:cubicBezTo>
                    <a:pt x="213" y="1589"/>
                    <a:pt x="148" y="1613"/>
                    <a:pt x="73" y="1613"/>
                  </a:cubicBezTo>
                  <a:cubicBezTo>
                    <a:pt x="50" y="1613"/>
                    <a:pt x="25" y="1610"/>
                    <a:pt x="0" y="1606"/>
                  </a:cubicBezTo>
                  <a:lnTo>
                    <a:pt x="0" y="1606"/>
                  </a:lnTo>
                  <a:cubicBezTo>
                    <a:pt x="18" y="1660"/>
                    <a:pt x="36" y="1695"/>
                    <a:pt x="89" y="1749"/>
                  </a:cubicBezTo>
                  <a:cubicBezTo>
                    <a:pt x="143" y="1802"/>
                    <a:pt x="214" y="1829"/>
                    <a:pt x="288" y="1829"/>
                  </a:cubicBezTo>
                  <a:cubicBezTo>
                    <a:pt x="361" y="1829"/>
                    <a:pt x="437" y="1802"/>
                    <a:pt x="500" y="1749"/>
                  </a:cubicBezTo>
                  <a:lnTo>
                    <a:pt x="892" y="1339"/>
                  </a:lnTo>
                  <a:cubicBezTo>
                    <a:pt x="1231" y="999"/>
                    <a:pt x="1231" y="446"/>
                    <a:pt x="892" y="107"/>
                  </a:cubicBezTo>
                  <a:cubicBezTo>
                    <a:pt x="857" y="72"/>
                    <a:pt x="821" y="36"/>
                    <a:pt x="785" y="0"/>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340;p33">
              <a:extLst>
                <a:ext uri="{FF2B5EF4-FFF2-40B4-BE49-F238E27FC236}">
                  <a16:creationId xmlns:a16="http://schemas.microsoft.com/office/drawing/2014/main" id="{7BA5C516-2C77-487D-0726-56DDEA2D5E94}"/>
                </a:ext>
              </a:extLst>
            </p:cNvPr>
            <p:cNvSpPr/>
            <p:nvPr/>
          </p:nvSpPr>
          <p:spPr>
            <a:xfrm>
              <a:off x="4980324" y="-1918568"/>
              <a:ext cx="86295" cy="86325"/>
            </a:xfrm>
            <a:custGeom>
              <a:avLst/>
              <a:gdLst/>
              <a:ahLst/>
              <a:cxnLst/>
              <a:rect l="l" t="t" r="r" b="b"/>
              <a:pathLst>
                <a:path w="2927" h="2928" extrusionOk="0">
                  <a:moveTo>
                    <a:pt x="2926" y="1"/>
                  </a:moveTo>
                  <a:lnTo>
                    <a:pt x="0" y="268"/>
                  </a:lnTo>
                  <a:lnTo>
                    <a:pt x="214" y="2713"/>
                  </a:lnTo>
                  <a:lnTo>
                    <a:pt x="2677" y="2927"/>
                  </a:lnTo>
                  <a:lnTo>
                    <a:pt x="2926"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341;p33">
              <a:extLst>
                <a:ext uri="{FF2B5EF4-FFF2-40B4-BE49-F238E27FC236}">
                  <a16:creationId xmlns:a16="http://schemas.microsoft.com/office/drawing/2014/main" id="{14037708-DEA3-84B4-4EC4-0DB8AA1AD86E}"/>
                </a:ext>
              </a:extLst>
            </p:cNvPr>
            <p:cNvSpPr/>
            <p:nvPr/>
          </p:nvSpPr>
          <p:spPr>
            <a:xfrm>
              <a:off x="5044507" y="-1918568"/>
              <a:ext cx="22112" cy="86325"/>
            </a:xfrm>
            <a:custGeom>
              <a:avLst/>
              <a:gdLst/>
              <a:ahLst/>
              <a:cxnLst/>
              <a:rect l="l" t="t" r="r" b="b"/>
              <a:pathLst>
                <a:path w="750" h="2928" extrusionOk="0">
                  <a:moveTo>
                    <a:pt x="749" y="1"/>
                  </a:moveTo>
                  <a:lnTo>
                    <a:pt x="250" y="54"/>
                  </a:lnTo>
                  <a:lnTo>
                    <a:pt x="0" y="2891"/>
                  </a:lnTo>
                  <a:lnTo>
                    <a:pt x="500" y="2927"/>
                  </a:lnTo>
                  <a:lnTo>
                    <a:pt x="749" y="1"/>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342;p33">
              <a:extLst>
                <a:ext uri="{FF2B5EF4-FFF2-40B4-BE49-F238E27FC236}">
                  <a16:creationId xmlns:a16="http://schemas.microsoft.com/office/drawing/2014/main" id="{4041E56F-8BCC-B085-662B-7D244FC61505}"/>
                </a:ext>
              </a:extLst>
            </p:cNvPr>
            <p:cNvSpPr/>
            <p:nvPr/>
          </p:nvSpPr>
          <p:spPr>
            <a:xfrm>
              <a:off x="4877725" y="-1888732"/>
              <a:ext cx="168375" cy="158409"/>
            </a:xfrm>
            <a:custGeom>
              <a:avLst/>
              <a:gdLst/>
              <a:ahLst/>
              <a:cxnLst/>
              <a:rect l="l" t="t" r="r" b="b"/>
              <a:pathLst>
                <a:path w="5711" h="5373" extrusionOk="0">
                  <a:moveTo>
                    <a:pt x="4828" y="0"/>
                  </a:moveTo>
                  <a:cubicBezTo>
                    <a:pt x="4228" y="0"/>
                    <a:pt x="3216" y="144"/>
                    <a:pt x="2356" y="969"/>
                  </a:cubicBezTo>
                  <a:lnTo>
                    <a:pt x="90" y="3253"/>
                  </a:lnTo>
                  <a:cubicBezTo>
                    <a:pt x="1" y="3325"/>
                    <a:pt x="1" y="3467"/>
                    <a:pt x="90" y="3557"/>
                  </a:cubicBezTo>
                  <a:lnTo>
                    <a:pt x="964" y="4431"/>
                  </a:lnTo>
                  <a:lnTo>
                    <a:pt x="1839" y="5305"/>
                  </a:lnTo>
                  <a:cubicBezTo>
                    <a:pt x="1883" y="5350"/>
                    <a:pt x="1941" y="5372"/>
                    <a:pt x="1999" y="5372"/>
                  </a:cubicBezTo>
                  <a:cubicBezTo>
                    <a:pt x="2057" y="5372"/>
                    <a:pt x="2115" y="5350"/>
                    <a:pt x="2160" y="5305"/>
                  </a:cubicBezTo>
                  <a:lnTo>
                    <a:pt x="4426" y="3039"/>
                  </a:lnTo>
                  <a:cubicBezTo>
                    <a:pt x="5711" y="1719"/>
                    <a:pt x="5354" y="42"/>
                    <a:pt x="5354" y="42"/>
                  </a:cubicBezTo>
                  <a:cubicBezTo>
                    <a:pt x="5354" y="42"/>
                    <a:pt x="5150" y="0"/>
                    <a:pt x="4828" y="0"/>
                  </a:cubicBezTo>
                  <a:close/>
                </a:path>
              </a:pathLst>
            </a:custGeom>
            <a:solidFill>
              <a:srgbClr val="B2CB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343;p33">
              <a:extLst>
                <a:ext uri="{FF2B5EF4-FFF2-40B4-BE49-F238E27FC236}">
                  <a16:creationId xmlns:a16="http://schemas.microsoft.com/office/drawing/2014/main" id="{CC63CD3C-5ACB-DDF0-01C7-2A91C587B303}"/>
                </a:ext>
              </a:extLst>
            </p:cNvPr>
            <p:cNvSpPr/>
            <p:nvPr/>
          </p:nvSpPr>
          <p:spPr>
            <a:xfrm>
              <a:off x="4756758" y="-1922961"/>
              <a:ext cx="314608" cy="314785"/>
            </a:xfrm>
            <a:custGeom>
              <a:avLst/>
              <a:gdLst/>
              <a:ahLst/>
              <a:cxnLst/>
              <a:rect l="l" t="t" r="r" b="b"/>
              <a:pathLst>
                <a:path w="10671" h="10677" extrusionOk="0">
                  <a:moveTo>
                    <a:pt x="10331" y="328"/>
                  </a:moveTo>
                  <a:lnTo>
                    <a:pt x="10117" y="2898"/>
                  </a:lnTo>
                  <a:lnTo>
                    <a:pt x="9492" y="2844"/>
                  </a:lnTo>
                  <a:cubicBezTo>
                    <a:pt x="9564" y="2630"/>
                    <a:pt x="9599" y="2416"/>
                    <a:pt x="9635" y="2220"/>
                  </a:cubicBezTo>
                  <a:cubicBezTo>
                    <a:pt x="9707" y="1631"/>
                    <a:pt x="9617" y="1185"/>
                    <a:pt x="9617" y="1167"/>
                  </a:cubicBezTo>
                  <a:cubicBezTo>
                    <a:pt x="9599" y="1113"/>
                    <a:pt x="9564" y="1060"/>
                    <a:pt x="9492" y="1042"/>
                  </a:cubicBezTo>
                  <a:cubicBezTo>
                    <a:pt x="9474" y="1042"/>
                    <a:pt x="9265" y="1004"/>
                    <a:pt x="8945" y="1004"/>
                  </a:cubicBezTo>
                  <a:cubicBezTo>
                    <a:pt x="8645" y="1004"/>
                    <a:pt x="8247" y="1037"/>
                    <a:pt x="7815" y="1167"/>
                  </a:cubicBezTo>
                  <a:lnTo>
                    <a:pt x="7762" y="560"/>
                  </a:lnTo>
                  <a:lnTo>
                    <a:pt x="10331" y="328"/>
                  </a:lnTo>
                  <a:close/>
                  <a:moveTo>
                    <a:pt x="2141" y="4218"/>
                  </a:moveTo>
                  <a:cubicBezTo>
                    <a:pt x="2324" y="4218"/>
                    <a:pt x="2507" y="4289"/>
                    <a:pt x="2641" y="4432"/>
                  </a:cubicBezTo>
                  <a:cubicBezTo>
                    <a:pt x="2926" y="4718"/>
                    <a:pt x="2926" y="5164"/>
                    <a:pt x="2641" y="5449"/>
                  </a:cubicBezTo>
                  <a:lnTo>
                    <a:pt x="2320" y="5770"/>
                  </a:lnTo>
                  <a:cubicBezTo>
                    <a:pt x="2230" y="5842"/>
                    <a:pt x="2195" y="5949"/>
                    <a:pt x="2195" y="6056"/>
                  </a:cubicBezTo>
                  <a:cubicBezTo>
                    <a:pt x="2195" y="6163"/>
                    <a:pt x="2230" y="6252"/>
                    <a:pt x="2320" y="6323"/>
                  </a:cubicBezTo>
                  <a:cubicBezTo>
                    <a:pt x="2391" y="6404"/>
                    <a:pt x="2489" y="6444"/>
                    <a:pt x="2590" y="6444"/>
                  </a:cubicBezTo>
                  <a:cubicBezTo>
                    <a:pt x="2690" y="6444"/>
                    <a:pt x="2793" y="6404"/>
                    <a:pt x="2873" y="6323"/>
                  </a:cubicBezTo>
                  <a:lnTo>
                    <a:pt x="4229" y="4967"/>
                  </a:lnTo>
                  <a:lnTo>
                    <a:pt x="4407" y="5164"/>
                  </a:lnTo>
                  <a:lnTo>
                    <a:pt x="3051" y="6520"/>
                  </a:lnTo>
                  <a:cubicBezTo>
                    <a:pt x="2926" y="6645"/>
                    <a:pt x="2766" y="6716"/>
                    <a:pt x="2587" y="6716"/>
                  </a:cubicBezTo>
                  <a:cubicBezTo>
                    <a:pt x="2409" y="6716"/>
                    <a:pt x="2248" y="6645"/>
                    <a:pt x="2123" y="6520"/>
                  </a:cubicBezTo>
                  <a:cubicBezTo>
                    <a:pt x="1856" y="6270"/>
                    <a:pt x="1856" y="5842"/>
                    <a:pt x="2123" y="5574"/>
                  </a:cubicBezTo>
                  <a:lnTo>
                    <a:pt x="2445" y="5253"/>
                  </a:lnTo>
                  <a:cubicBezTo>
                    <a:pt x="2534" y="5164"/>
                    <a:pt x="2587" y="5057"/>
                    <a:pt x="2587" y="4932"/>
                  </a:cubicBezTo>
                  <a:cubicBezTo>
                    <a:pt x="2587" y="4825"/>
                    <a:pt x="2534" y="4700"/>
                    <a:pt x="2445" y="4628"/>
                  </a:cubicBezTo>
                  <a:cubicBezTo>
                    <a:pt x="2373" y="4539"/>
                    <a:pt x="2266" y="4503"/>
                    <a:pt x="2141" y="4503"/>
                  </a:cubicBezTo>
                  <a:cubicBezTo>
                    <a:pt x="2016" y="4503"/>
                    <a:pt x="1909" y="4539"/>
                    <a:pt x="1820" y="4628"/>
                  </a:cubicBezTo>
                  <a:lnTo>
                    <a:pt x="1428" y="5039"/>
                  </a:lnTo>
                  <a:cubicBezTo>
                    <a:pt x="1401" y="5065"/>
                    <a:pt x="1365" y="5079"/>
                    <a:pt x="1329" y="5079"/>
                  </a:cubicBezTo>
                  <a:cubicBezTo>
                    <a:pt x="1294" y="5079"/>
                    <a:pt x="1258" y="5065"/>
                    <a:pt x="1231" y="5039"/>
                  </a:cubicBezTo>
                  <a:cubicBezTo>
                    <a:pt x="1196" y="5003"/>
                    <a:pt x="1196" y="4967"/>
                    <a:pt x="1196" y="4932"/>
                  </a:cubicBezTo>
                  <a:cubicBezTo>
                    <a:pt x="1196" y="4896"/>
                    <a:pt x="1196" y="4860"/>
                    <a:pt x="1231" y="4842"/>
                  </a:cubicBezTo>
                  <a:lnTo>
                    <a:pt x="1642" y="4432"/>
                  </a:lnTo>
                  <a:cubicBezTo>
                    <a:pt x="1775" y="4289"/>
                    <a:pt x="1958" y="4218"/>
                    <a:pt x="2141" y="4218"/>
                  </a:cubicBezTo>
                  <a:close/>
                  <a:moveTo>
                    <a:pt x="857" y="6520"/>
                  </a:moveTo>
                  <a:cubicBezTo>
                    <a:pt x="892" y="6520"/>
                    <a:pt x="928" y="6537"/>
                    <a:pt x="946" y="6555"/>
                  </a:cubicBezTo>
                  <a:cubicBezTo>
                    <a:pt x="981" y="6591"/>
                    <a:pt x="981" y="6627"/>
                    <a:pt x="981" y="6662"/>
                  </a:cubicBezTo>
                  <a:cubicBezTo>
                    <a:pt x="981" y="6680"/>
                    <a:pt x="981" y="6716"/>
                    <a:pt x="946" y="6752"/>
                  </a:cubicBezTo>
                  <a:lnTo>
                    <a:pt x="714" y="6984"/>
                  </a:lnTo>
                  <a:cubicBezTo>
                    <a:pt x="500" y="7198"/>
                    <a:pt x="500" y="7537"/>
                    <a:pt x="714" y="7733"/>
                  </a:cubicBezTo>
                  <a:cubicBezTo>
                    <a:pt x="821" y="7840"/>
                    <a:pt x="946" y="7894"/>
                    <a:pt x="1106" y="7894"/>
                  </a:cubicBezTo>
                  <a:cubicBezTo>
                    <a:pt x="1249" y="7894"/>
                    <a:pt x="1374" y="7840"/>
                    <a:pt x="1481" y="7733"/>
                  </a:cubicBezTo>
                  <a:lnTo>
                    <a:pt x="2248" y="6966"/>
                  </a:lnTo>
                  <a:cubicBezTo>
                    <a:pt x="2355" y="7001"/>
                    <a:pt x="2445" y="7019"/>
                    <a:pt x="2552" y="7019"/>
                  </a:cubicBezTo>
                  <a:lnTo>
                    <a:pt x="1660" y="7929"/>
                  </a:lnTo>
                  <a:cubicBezTo>
                    <a:pt x="1508" y="8081"/>
                    <a:pt x="1303" y="8157"/>
                    <a:pt x="1097" y="8157"/>
                  </a:cubicBezTo>
                  <a:cubicBezTo>
                    <a:pt x="892" y="8157"/>
                    <a:pt x="687" y="8081"/>
                    <a:pt x="535" y="7929"/>
                  </a:cubicBezTo>
                  <a:cubicBezTo>
                    <a:pt x="393" y="7769"/>
                    <a:pt x="303" y="7572"/>
                    <a:pt x="303" y="7358"/>
                  </a:cubicBezTo>
                  <a:cubicBezTo>
                    <a:pt x="303" y="7144"/>
                    <a:pt x="393" y="6948"/>
                    <a:pt x="535" y="6805"/>
                  </a:cubicBezTo>
                  <a:lnTo>
                    <a:pt x="767" y="6555"/>
                  </a:lnTo>
                  <a:cubicBezTo>
                    <a:pt x="803" y="6537"/>
                    <a:pt x="839" y="6520"/>
                    <a:pt x="857" y="6520"/>
                  </a:cubicBezTo>
                  <a:close/>
                  <a:moveTo>
                    <a:pt x="4639" y="5378"/>
                  </a:moveTo>
                  <a:lnTo>
                    <a:pt x="4853" y="5592"/>
                  </a:lnTo>
                  <a:lnTo>
                    <a:pt x="1463" y="8982"/>
                  </a:lnTo>
                  <a:lnTo>
                    <a:pt x="1588" y="8429"/>
                  </a:lnTo>
                  <a:lnTo>
                    <a:pt x="4639" y="5378"/>
                  </a:lnTo>
                  <a:close/>
                  <a:moveTo>
                    <a:pt x="5067" y="5824"/>
                  </a:moveTo>
                  <a:lnTo>
                    <a:pt x="5282" y="6038"/>
                  </a:lnTo>
                  <a:lnTo>
                    <a:pt x="2230" y="9071"/>
                  </a:lnTo>
                  <a:lnTo>
                    <a:pt x="1677" y="9214"/>
                  </a:lnTo>
                  <a:lnTo>
                    <a:pt x="1767" y="9107"/>
                  </a:lnTo>
                  <a:lnTo>
                    <a:pt x="5067" y="5824"/>
                  </a:lnTo>
                  <a:close/>
                  <a:moveTo>
                    <a:pt x="3640" y="8108"/>
                  </a:moveTo>
                  <a:cubicBezTo>
                    <a:pt x="3640" y="8215"/>
                    <a:pt x="3658" y="8322"/>
                    <a:pt x="3694" y="8411"/>
                  </a:cubicBezTo>
                  <a:lnTo>
                    <a:pt x="2926" y="9178"/>
                  </a:lnTo>
                  <a:cubicBezTo>
                    <a:pt x="2819" y="9285"/>
                    <a:pt x="2766" y="9428"/>
                    <a:pt x="2766" y="9571"/>
                  </a:cubicBezTo>
                  <a:cubicBezTo>
                    <a:pt x="2766" y="9713"/>
                    <a:pt x="2819" y="9838"/>
                    <a:pt x="2926" y="9945"/>
                  </a:cubicBezTo>
                  <a:cubicBezTo>
                    <a:pt x="3033" y="10052"/>
                    <a:pt x="3172" y="10106"/>
                    <a:pt x="3310" y="10106"/>
                  </a:cubicBezTo>
                  <a:cubicBezTo>
                    <a:pt x="3448" y="10106"/>
                    <a:pt x="3587" y="10052"/>
                    <a:pt x="3694" y="9945"/>
                  </a:cubicBezTo>
                  <a:lnTo>
                    <a:pt x="3926" y="9713"/>
                  </a:lnTo>
                  <a:cubicBezTo>
                    <a:pt x="3952" y="9687"/>
                    <a:pt x="3984" y="9673"/>
                    <a:pt x="4015" y="9673"/>
                  </a:cubicBezTo>
                  <a:cubicBezTo>
                    <a:pt x="4046" y="9673"/>
                    <a:pt x="4077" y="9687"/>
                    <a:pt x="4104" y="9713"/>
                  </a:cubicBezTo>
                  <a:cubicBezTo>
                    <a:pt x="4122" y="9731"/>
                    <a:pt x="4140" y="9767"/>
                    <a:pt x="4140" y="9803"/>
                  </a:cubicBezTo>
                  <a:cubicBezTo>
                    <a:pt x="4140" y="9838"/>
                    <a:pt x="4122" y="9874"/>
                    <a:pt x="4104" y="9892"/>
                  </a:cubicBezTo>
                  <a:lnTo>
                    <a:pt x="3872" y="10124"/>
                  </a:lnTo>
                  <a:cubicBezTo>
                    <a:pt x="3711" y="10284"/>
                    <a:pt x="3506" y="10365"/>
                    <a:pt x="3303" y="10365"/>
                  </a:cubicBezTo>
                  <a:cubicBezTo>
                    <a:pt x="3100" y="10365"/>
                    <a:pt x="2900" y="10284"/>
                    <a:pt x="2748" y="10124"/>
                  </a:cubicBezTo>
                  <a:cubicBezTo>
                    <a:pt x="2427" y="9821"/>
                    <a:pt x="2427" y="9321"/>
                    <a:pt x="2748" y="9000"/>
                  </a:cubicBezTo>
                  <a:lnTo>
                    <a:pt x="3640" y="8108"/>
                  </a:lnTo>
                  <a:close/>
                  <a:moveTo>
                    <a:pt x="10531" y="0"/>
                  </a:moveTo>
                  <a:cubicBezTo>
                    <a:pt x="10519" y="0"/>
                    <a:pt x="10506" y="2"/>
                    <a:pt x="10492" y="7"/>
                  </a:cubicBezTo>
                  <a:cubicBezTo>
                    <a:pt x="10492" y="7"/>
                    <a:pt x="7583" y="257"/>
                    <a:pt x="7583" y="257"/>
                  </a:cubicBezTo>
                  <a:cubicBezTo>
                    <a:pt x="7494" y="257"/>
                    <a:pt x="7423" y="346"/>
                    <a:pt x="7441" y="417"/>
                  </a:cubicBezTo>
                  <a:lnTo>
                    <a:pt x="7512" y="1274"/>
                  </a:lnTo>
                  <a:cubicBezTo>
                    <a:pt x="7262" y="1363"/>
                    <a:pt x="7012" y="1506"/>
                    <a:pt x="6763" y="1684"/>
                  </a:cubicBezTo>
                  <a:cubicBezTo>
                    <a:pt x="6691" y="1738"/>
                    <a:pt x="6673" y="1827"/>
                    <a:pt x="6727" y="1898"/>
                  </a:cubicBezTo>
                  <a:cubicBezTo>
                    <a:pt x="6759" y="1942"/>
                    <a:pt x="6805" y="1965"/>
                    <a:pt x="6851" y="1965"/>
                  </a:cubicBezTo>
                  <a:cubicBezTo>
                    <a:pt x="6882" y="1965"/>
                    <a:pt x="6913" y="1955"/>
                    <a:pt x="6941" y="1934"/>
                  </a:cubicBezTo>
                  <a:cubicBezTo>
                    <a:pt x="7660" y="1424"/>
                    <a:pt x="8427" y="1317"/>
                    <a:pt x="8919" y="1317"/>
                  </a:cubicBezTo>
                  <a:cubicBezTo>
                    <a:pt x="9098" y="1317"/>
                    <a:pt x="9241" y="1331"/>
                    <a:pt x="9332" y="1345"/>
                  </a:cubicBezTo>
                  <a:cubicBezTo>
                    <a:pt x="9350" y="1488"/>
                    <a:pt x="9368" y="1809"/>
                    <a:pt x="9314" y="2202"/>
                  </a:cubicBezTo>
                  <a:cubicBezTo>
                    <a:pt x="9225" y="2933"/>
                    <a:pt x="8921" y="3576"/>
                    <a:pt x="8422" y="4093"/>
                  </a:cubicBezTo>
                  <a:lnTo>
                    <a:pt x="6138" y="6359"/>
                  </a:lnTo>
                  <a:cubicBezTo>
                    <a:pt x="6129" y="6377"/>
                    <a:pt x="6116" y="6386"/>
                    <a:pt x="6100" y="6386"/>
                  </a:cubicBezTo>
                  <a:cubicBezTo>
                    <a:pt x="6084" y="6386"/>
                    <a:pt x="6067" y="6377"/>
                    <a:pt x="6049" y="6359"/>
                  </a:cubicBezTo>
                  <a:lnTo>
                    <a:pt x="4336" y="4646"/>
                  </a:lnTo>
                  <a:lnTo>
                    <a:pt x="4300" y="4610"/>
                  </a:lnTo>
                  <a:cubicBezTo>
                    <a:pt x="4282" y="4593"/>
                    <a:pt x="4282" y="4539"/>
                    <a:pt x="4300" y="4521"/>
                  </a:cubicBezTo>
                  <a:lnTo>
                    <a:pt x="6424" y="2398"/>
                  </a:lnTo>
                  <a:cubicBezTo>
                    <a:pt x="6495" y="2327"/>
                    <a:pt x="6495" y="2237"/>
                    <a:pt x="6424" y="2166"/>
                  </a:cubicBezTo>
                  <a:cubicBezTo>
                    <a:pt x="6397" y="2139"/>
                    <a:pt x="6357" y="2126"/>
                    <a:pt x="6316" y="2126"/>
                  </a:cubicBezTo>
                  <a:cubicBezTo>
                    <a:pt x="6276" y="2126"/>
                    <a:pt x="6236" y="2139"/>
                    <a:pt x="6209" y="2166"/>
                  </a:cubicBezTo>
                  <a:lnTo>
                    <a:pt x="4086" y="4307"/>
                  </a:lnTo>
                  <a:cubicBezTo>
                    <a:pt x="4015" y="4361"/>
                    <a:pt x="3961" y="4468"/>
                    <a:pt x="3961" y="4557"/>
                  </a:cubicBezTo>
                  <a:cubicBezTo>
                    <a:pt x="3961" y="4628"/>
                    <a:pt x="3979" y="4682"/>
                    <a:pt x="4015" y="4735"/>
                  </a:cubicBezTo>
                  <a:lnTo>
                    <a:pt x="2641" y="6109"/>
                  </a:lnTo>
                  <a:cubicBezTo>
                    <a:pt x="2632" y="6127"/>
                    <a:pt x="2614" y="6136"/>
                    <a:pt x="2594" y="6136"/>
                  </a:cubicBezTo>
                  <a:cubicBezTo>
                    <a:pt x="2574" y="6136"/>
                    <a:pt x="2552" y="6127"/>
                    <a:pt x="2534" y="6109"/>
                  </a:cubicBezTo>
                  <a:cubicBezTo>
                    <a:pt x="2516" y="6091"/>
                    <a:pt x="2516" y="6056"/>
                    <a:pt x="2516" y="6056"/>
                  </a:cubicBezTo>
                  <a:cubicBezTo>
                    <a:pt x="2516" y="6038"/>
                    <a:pt x="2516" y="6020"/>
                    <a:pt x="2534" y="6002"/>
                  </a:cubicBezTo>
                  <a:lnTo>
                    <a:pt x="2873" y="5663"/>
                  </a:lnTo>
                  <a:cubicBezTo>
                    <a:pt x="3265" y="5271"/>
                    <a:pt x="3265" y="4610"/>
                    <a:pt x="2873" y="4218"/>
                  </a:cubicBezTo>
                  <a:cubicBezTo>
                    <a:pt x="2668" y="4013"/>
                    <a:pt x="2404" y="3910"/>
                    <a:pt x="2141" y="3910"/>
                  </a:cubicBezTo>
                  <a:cubicBezTo>
                    <a:pt x="1878" y="3910"/>
                    <a:pt x="1615" y="4013"/>
                    <a:pt x="1410" y="4218"/>
                  </a:cubicBezTo>
                  <a:lnTo>
                    <a:pt x="999" y="4628"/>
                  </a:lnTo>
                  <a:cubicBezTo>
                    <a:pt x="928" y="4700"/>
                    <a:pt x="874" y="4825"/>
                    <a:pt x="874" y="4932"/>
                  </a:cubicBezTo>
                  <a:cubicBezTo>
                    <a:pt x="874" y="5057"/>
                    <a:pt x="928" y="5164"/>
                    <a:pt x="999" y="5253"/>
                  </a:cubicBezTo>
                  <a:cubicBezTo>
                    <a:pt x="1089" y="5342"/>
                    <a:pt x="1205" y="5387"/>
                    <a:pt x="1321" y="5387"/>
                  </a:cubicBezTo>
                  <a:cubicBezTo>
                    <a:pt x="1436" y="5387"/>
                    <a:pt x="1552" y="5342"/>
                    <a:pt x="1642" y="5253"/>
                  </a:cubicBezTo>
                  <a:lnTo>
                    <a:pt x="2052" y="4842"/>
                  </a:lnTo>
                  <a:cubicBezTo>
                    <a:pt x="2070" y="4825"/>
                    <a:pt x="2106" y="4807"/>
                    <a:pt x="2141" y="4807"/>
                  </a:cubicBezTo>
                  <a:cubicBezTo>
                    <a:pt x="2213" y="4807"/>
                    <a:pt x="2266" y="4860"/>
                    <a:pt x="2266" y="4932"/>
                  </a:cubicBezTo>
                  <a:cubicBezTo>
                    <a:pt x="2266" y="4967"/>
                    <a:pt x="2266" y="5003"/>
                    <a:pt x="2230" y="5021"/>
                  </a:cubicBezTo>
                  <a:lnTo>
                    <a:pt x="1909" y="5360"/>
                  </a:lnTo>
                  <a:cubicBezTo>
                    <a:pt x="1713" y="5538"/>
                    <a:pt x="1624" y="5788"/>
                    <a:pt x="1624" y="6056"/>
                  </a:cubicBezTo>
                  <a:cubicBezTo>
                    <a:pt x="1624" y="6306"/>
                    <a:pt x="1713" y="6555"/>
                    <a:pt x="1909" y="6734"/>
                  </a:cubicBezTo>
                  <a:cubicBezTo>
                    <a:pt x="1927" y="6769"/>
                    <a:pt x="1945" y="6787"/>
                    <a:pt x="1981" y="6805"/>
                  </a:cubicBezTo>
                  <a:lnTo>
                    <a:pt x="1267" y="7519"/>
                  </a:lnTo>
                  <a:cubicBezTo>
                    <a:pt x="1213" y="7555"/>
                    <a:pt x="1160" y="7590"/>
                    <a:pt x="1106" y="7590"/>
                  </a:cubicBezTo>
                  <a:cubicBezTo>
                    <a:pt x="910" y="7590"/>
                    <a:pt x="803" y="7340"/>
                    <a:pt x="946" y="7198"/>
                  </a:cubicBezTo>
                  <a:cubicBezTo>
                    <a:pt x="946" y="7198"/>
                    <a:pt x="1178" y="6966"/>
                    <a:pt x="1178" y="6966"/>
                  </a:cubicBezTo>
                  <a:cubicBezTo>
                    <a:pt x="1249" y="6876"/>
                    <a:pt x="1303" y="6769"/>
                    <a:pt x="1303" y="6662"/>
                  </a:cubicBezTo>
                  <a:cubicBezTo>
                    <a:pt x="1303" y="6537"/>
                    <a:pt x="1249" y="6430"/>
                    <a:pt x="1178" y="6341"/>
                  </a:cubicBezTo>
                  <a:cubicBezTo>
                    <a:pt x="1089" y="6261"/>
                    <a:pt x="977" y="6221"/>
                    <a:pt x="866" y="6221"/>
                  </a:cubicBezTo>
                  <a:cubicBezTo>
                    <a:pt x="754" y="6221"/>
                    <a:pt x="642" y="6261"/>
                    <a:pt x="553" y="6341"/>
                  </a:cubicBezTo>
                  <a:lnTo>
                    <a:pt x="321" y="6573"/>
                  </a:lnTo>
                  <a:cubicBezTo>
                    <a:pt x="107" y="6787"/>
                    <a:pt x="0" y="7073"/>
                    <a:pt x="0" y="7358"/>
                  </a:cubicBezTo>
                  <a:cubicBezTo>
                    <a:pt x="0" y="7662"/>
                    <a:pt x="107" y="7929"/>
                    <a:pt x="321" y="8143"/>
                  </a:cubicBezTo>
                  <a:cubicBezTo>
                    <a:pt x="535" y="8357"/>
                    <a:pt x="821" y="8464"/>
                    <a:pt x="1106" y="8464"/>
                  </a:cubicBezTo>
                  <a:cubicBezTo>
                    <a:pt x="1160" y="8464"/>
                    <a:pt x="1213" y="8464"/>
                    <a:pt x="1267" y="8447"/>
                  </a:cubicBezTo>
                  <a:lnTo>
                    <a:pt x="1267" y="8447"/>
                  </a:lnTo>
                  <a:lnTo>
                    <a:pt x="1017" y="9446"/>
                  </a:lnTo>
                  <a:cubicBezTo>
                    <a:pt x="1001" y="9560"/>
                    <a:pt x="1089" y="9644"/>
                    <a:pt x="1200" y="9644"/>
                  </a:cubicBezTo>
                  <a:cubicBezTo>
                    <a:pt x="1210" y="9644"/>
                    <a:pt x="1221" y="9644"/>
                    <a:pt x="1231" y="9642"/>
                  </a:cubicBezTo>
                  <a:cubicBezTo>
                    <a:pt x="1267" y="9624"/>
                    <a:pt x="1927" y="9464"/>
                    <a:pt x="2213" y="9392"/>
                  </a:cubicBezTo>
                  <a:lnTo>
                    <a:pt x="2213" y="9392"/>
                  </a:lnTo>
                  <a:cubicBezTo>
                    <a:pt x="2159" y="9731"/>
                    <a:pt x="2266" y="10088"/>
                    <a:pt x="2516" y="10356"/>
                  </a:cubicBezTo>
                  <a:cubicBezTo>
                    <a:pt x="2748" y="10570"/>
                    <a:pt x="3016" y="10677"/>
                    <a:pt x="3301" y="10677"/>
                  </a:cubicBezTo>
                  <a:cubicBezTo>
                    <a:pt x="3587" y="10677"/>
                    <a:pt x="3872" y="10570"/>
                    <a:pt x="4086" y="10356"/>
                  </a:cubicBezTo>
                  <a:lnTo>
                    <a:pt x="4318" y="10106"/>
                  </a:lnTo>
                  <a:cubicBezTo>
                    <a:pt x="4407" y="10035"/>
                    <a:pt x="4443" y="9928"/>
                    <a:pt x="4443" y="9803"/>
                  </a:cubicBezTo>
                  <a:cubicBezTo>
                    <a:pt x="4443" y="9678"/>
                    <a:pt x="4407" y="9571"/>
                    <a:pt x="4318" y="9499"/>
                  </a:cubicBezTo>
                  <a:cubicBezTo>
                    <a:pt x="4238" y="9410"/>
                    <a:pt x="4126" y="9366"/>
                    <a:pt x="4013" y="9366"/>
                  </a:cubicBezTo>
                  <a:cubicBezTo>
                    <a:pt x="3899" y="9366"/>
                    <a:pt x="3783" y="9410"/>
                    <a:pt x="3694" y="9499"/>
                  </a:cubicBezTo>
                  <a:lnTo>
                    <a:pt x="3462" y="9731"/>
                  </a:lnTo>
                  <a:cubicBezTo>
                    <a:pt x="3416" y="9777"/>
                    <a:pt x="3362" y="9797"/>
                    <a:pt x="3309" y="9797"/>
                  </a:cubicBezTo>
                  <a:cubicBezTo>
                    <a:pt x="3195" y="9797"/>
                    <a:pt x="3087" y="9705"/>
                    <a:pt x="3087" y="9571"/>
                  </a:cubicBezTo>
                  <a:cubicBezTo>
                    <a:pt x="3087" y="9499"/>
                    <a:pt x="3105" y="9446"/>
                    <a:pt x="3140" y="9410"/>
                  </a:cubicBezTo>
                  <a:lnTo>
                    <a:pt x="3854" y="8696"/>
                  </a:lnTo>
                  <a:cubicBezTo>
                    <a:pt x="3872" y="8714"/>
                    <a:pt x="3908" y="8750"/>
                    <a:pt x="3926" y="8768"/>
                  </a:cubicBezTo>
                  <a:cubicBezTo>
                    <a:pt x="4104" y="8946"/>
                    <a:pt x="4354" y="9053"/>
                    <a:pt x="4621" y="9053"/>
                  </a:cubicBezTo>
                  <a:cubicBezTo>
                    <a:pt x="4871" y="9053"/>
                    <a:pt x="5121" y="8946"/>
                    <a:pt x="5299" y="8768"/>
                  </a:cubicBezTo>
                  <a:lnTo>
                    <a:pt x="5638" y="8429"/>
                  </a:lnTo>
                  <a:cubicBezTo>
                    <a:pt x="5665" y="8402"/>
                    <a:pt x="5696" y="8389"/>
                    <a:pt x="5728" y="8389"/>
                  </a:cubicBezTo>
                  <a:cubicBezTo>
                    <a:pt x="5759" y="8389"/>
                    <a:pt x="5790" y="8402"/>
                    <a:pt x="5817" y="8429"/>
                  </a:cubicBezTo>
                  <a:cubicBezTo>
                    <a:pt x="5870" y="8482"/>
                    <a:pt x="5870" y="8572"/>
                    <a:pt x="5817" y="8625"/>
                  </a:cubicBezTo>
                  <a:lnTo>
                    <a:pt x="5406" y="9018"/>
                  </a:lnTo>
                  <a:cubicBezTo>
                    <a:pt x="5335" y="9107"/>
                    <a:pt x="5282" y="9214"/>
                    <a:pt x="5282" y="9339"/>
                  </a:cubicBezTo>
                  <a:cubicBezTo>
                    <a:pt x="5282" y="9464"/>
                    <a:pt x="5335" y="9571"/>
                    <a:pt x="5406" y="9660"/>
                  </a:cubicBezTo>
                  <a:cubicBezTo>
                    <a:pt x="5496" y="9749"/>
                    <a:pt x="5621" y="9785"/>
                    <a:pt x="5728" y="9785"/>
                  </a:cubicBezTo>
                  <a:cubicBezTo>
                    <a:pt x="5835" y="9785"/>
                    <a:pt x="5960" y="9749"/>
                    <a:pt x="6049" y="9660"/>
                  </a:cubicBezTo>
                  <a:lnTo>
                    <a:pt x="6120" y="9589"/>
                  </a:lnTo>
                  <a:cubicBezTo>
                    <a:pt x="6174" y="9517"/>
                    <a:pt x="6174" y="9428"/>
                    <a:pt x="6120" y="9357"/>
                  </a:cubicBezTo>
                  <a:cubicBezTo>
                    <a:pt x="6084" y="9330"/>
                    <a:pt x="6044" y="9316"/>
                    <a:pt x="6004" y="9316"/>
                  </a:cubicBezTo>
                  <a:cubicBezTo>
                    <a:pt x="5964" y="9316"/>
                    <a:pt x="5924" y="9330"/>
                    <a:pt x="5888" y="9357"/>
                  </a:cubicBezTo>
                  <a:lnTo>
                    <a:pt x="5817" y="9428"/>
                  </a:lnTo>
                  <a:cubicBezTo>
                    <a:pt x="5792" y="9458"/>
                    <a:pt x="5758" y="9472"/>
                    <a:pt x="5722" y="9472"/>
                  </a:cubicBezTo>
                  <a:cubicBezTo>
                    <a:pt x="5654" y="9472"/>
                    <a:pt x="5585" y="9421"/>
                    <a:pt x="5585" y="9339"/>
                  </a:cubicBezTo>
                  <a:cubicBezTo>
                    <a:pt x="5585" y="9303"/>
                    <a:pt x="5603" y="9267"/>
                    <a:pt x="5638" y="9250"/>
                  </a:cubicBezTo>
                  <a:lnTo>
                    <a:pt x="6049" y="8839"/>
                  </a:lnTo>
                  <a:cubicBezTo>
                    <a:pt x="6209" y="8661"/>
                    <a:pt x="6209" y="8393"/>
                    <a:pt x="6049" y="8215"/>
                  </a:cubicBezTo>
                  <a:cubicBezTo>
                    <a:pt x="5960" y="8125"/>
                    <a:pt x="5844" y="8081"/>
                    <a:pt x="5728" y="8081"/>
                  </a:cubicBezTo>
                  <a:cubicBezTo>
                    <a:pt x="5612" y="8081"/>
                    <a:pt x="5496" y="8125"/>
                    <a:pt x="5406" y="8215"/>
                  </a:cubicBezTo>
                  <a:lnTo>
                    <a:pt x="5085" y="8536"/>
                  </a:lnTo>
                  <a:cubicBezTo>
                    <a:pt x="4960" y="8661"/>
                    <a:pt x="4800" y="8732"/>
                    <a:pt x="4621" y="8732"/>
                  </a:cubicBezTo>
                  <a:cubicBezTo>
                    <a:pt x="4247" y="8732"/>
                    <a:pt x="3943" y="8429"/>
                    <a:pt x="3943" y="8072"/>
                  </a:cubicBezTo>
                  <a:cubicBezTo>
                    <a:pt x="3943" y="7894"/>
                    <a:pt x="4015" y="7733"/>
                    <a:pt x="4140" y="7608"/>
                  </a:cubicBezTo>
                  <a:lnTo>
                    <a:pt x="5496" y="6252"/>
                  </a:lnTo>
                  <a:lnTo>
                    <a:pt x="5692" y="6448"/>
                  </a:lnTo>
                  <a:cubicBezTo>
                    <a:pt x="5692" y="6448"/>
                    <a:pt x="4336" y="7786"/>
                    <a:pt x="4336" y="7804"/>
                  </a:cubicBezTo>
                  <a:cubicBezTo>
                    <a:pt x="4193" y="7947"/>
                    <a:pt x="4193" y="8197"/>
                    <a:pt x="4336" y="8357"/>
                  </a:cubicBezTo>
                  <a:cubicBezTo>
                    <a:pt x="4416" y="8429"/>
                    <a:pt x="4519" y="8464"/>
                    <a:pt x="4619" y="8464"/>
                  </a:cubicBezTo>
                  <a:cubicBezTo>
                    <a:pt x="4720" y="8464"/>
                    <a:pt x="4818" y="8429"/>
                    <a:pt x="4889" y="8357"/>
                  </a:cubicBezTo>
                  <a:lnTo>
                    <a:pt x="5228" y="8018"/>
                  </a:lnTo>
                  <a:cubicBezTo>
                    <a:pt x="5353" y="7894"/>
                    <a:pt x="5531" y="7804"/>
                    <a:pt x="5728" y="7804"/>
                  </a:cubicBezTo>
                  <a:cubicBezTo>
                    <a:pt x="5817" y="7804"/>
                    <a:pt x="5924" y="7840"/>
                    <a:pt x="6013" y="7876"/>
                  </a:cubicBezTo>
                  <a:cubicBezTo>
                    <a:pt x="6388" y="8036"/>
                    <a:pt x="6548" y="8518"/>
                    <a:pt x="6352" y="8875"/>
                  </a:cubicBezTo>
                  <a:cubicBezTo>
                    <a:pt x="6299" y="8964"/>
                    <a:pt x="6334" y="9053"/>
                    <a:pt x="6406" y="9089"/>
                  </a:cubicBezTo>
                  <a:cubicBezTo>
                    <a:pt x="6429" y="9107"/>
                    <a:pt x="6455" y="9115"/>
                    <a:pt x="6481" y="9115"/>
                  </a:cubicBezTo>
                  <a:cubicBezTo>
                    <a:pt x="6533" y="9115"/>
                    <a:pt x="6584" y="9083"/>
                    <a:pt x="6620" y="9035"/>
                  </a:cubicBezTo>
                  <a:cubicBezTo>
                    <a:pt x="6852" y="8643"/>
                    <a:pt x="6780" y="8125"/>
                    <a:pt x="6459" y="7804"/>
                  </a:cubicBezTo>
                  <a:cubicBezTo>
                    <a:pt x="6254" y="7599"/>
                    <a:pt x="5991" y="7497"/>
                    <a:pt x="5728" y="7497"/>
                  </a:cubicBezTo>
                  <a:cubicBezTo>
                    <a:pt x="5464" y="7497"/>
                    <a:pt x="5201" y="7599"/>
                    <a:pt x="4996" y="7804"/>
                  </a:cubicBezTo>
                  <a:lnTo>
                    <a:pt x="4675" y="8125"/>
                  </a:lnTo>
                  <a:cubicBezTo>
                    <a:pt x="4657" y="8143"/>
                    <a:pt x="4635" y="8151"/>
                    <a:pt x="4614" y="8151"/>
                  </a:cubicBezTo>
                  <a:cubicBezTo>
                    <a:pt x="4572" y="8151"/>
                    <a:pt x="4532" y="8120"/>
                    <a:pt x="4532" y="8072"/>
                  </a:cubicBezTo>
                  <a:cubicBezTo>
                    <a:pt x="4532" y="8054"/>
                    <a:pt x="4532" y="8036"/>
                    <a:pt x="4550" y="8018"/>
                  </a:cubicBezTo>
                  <a:lnTo>
                    <a:pt x="5924" y="6645"/>
                  </a:lnTo>
                  <a:cubicBezTo>
                    <a:pt x="5977" y="6680"/>
                    <a:pt x="6031" y="6698"/>
                    <a:pt x="6102" y="6698"/>
                  </a:cubicBezTo>
                  <a:cubicBezTo>
                    <a:pt x="6209" y="6698"/>
                    <a:pt x="6299" y="6662"/>
                    <a:pt x="6370" y="6591"/>
                  </a:cubicBezTo>
                  <a:lnTo>
                    <a:pt x="8636" y="4307"/>
                  </a:lnTo>
                  <a:lnTo>
                    <a:pt x="8654" y="4307"/>
                  </a:lnTo>
                  <a:cubicBezTo>
                    <a:pt x="9011" y="3932"/>
                    <a:pt x="9243" y="3540"/>
                    <a:pt x="9385" y="3147"/>
                  </a:cubicBezTo>
                  <a:lnTo>
                    <a:pt x="10242" y="3237"/>
                  </a:lnTo>
                  <a:lnTo>
                    <a:pt x="10260" y="3237"/>
                  </a:lnTo>
                  <a:cubicBezTo>
                    <a:pt x="10331" y="3237"/>
                    <a:pt x="10402" y="3165"/>
                    <a:pt x="10402" y="3094"/>
                  </a:cubicBezTo>
                  <a:lnTo>
                    <a:pt x="10670" y="168"/>
                  </a:lnTo>
                  <a:cubicBezTo>
                    <a:pt x="10670" y="114"/>
                    <a:pt x="10652" y="78"/>
                    <a:pt x="10617" y="43"/>
                  </a:cubicBezTo>
                  <a:cubicBezTo>
                    <a:pt x="10590" y="17"/>
                    <a:pt x="10564" y="0"/>
                    <a:pt x="10531"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344;p33">
              <a:extLst>
                <a:ext uri="{FF2B5EF4-FFF2-40B4-BE49-F238E27FC236}">
                  <a16:creationId xmlns:a16="http://schemas.microsoft.com/office/drawing/2014/main" id="{38BE2502-EE1B-D65B-66E6-7DA387B155B6}"/>
                </a:ext>
              </a:extLst>
            </p:cNvPr>
            <p:cNvSpPr/>
            <p:nvPr/>
          </p:nvSpPr>
          <p:spPr>
            <a:xfrm>
              <a:off x="4908239" y="-1837167"/>
              <a:ext cx="53157" cy="52243"/>
            </a:xfrm>
            <a:custGeom>
              <a:avLst/>
              <a:gdLst/>
              <a:ahLst/>
              <a:cxnLst/>
              <a:rect l="l" t="t" r="r" b="b"/>
              <a:pathLst>
                <a:path w="1803" h="1772" extrusionOk="0">
                  <a:moveTo>
                    <a:pt x="1625" y="1"/>
                  </a:moveTo>
                  <a:cubicBezTo>
                    <a:pt x="1584" y="1"/>
                    <a:pt x="1544" y="14"/>
                    <a:pt x="1517" y="41"/>
                  </a:cubicBezTo>
                  <a:lnTo>
                    <a:pt x="54" y="1504"/>
                  </a:lnTo>
                  <a:cubicBezTo>
                    <a:pt x="1" y="1558"/>
                    <a:pt x="1" y="1665"/>
                    <a:pt x="54" y="1718"/>
                  </a:cubicBezTo>
                  <a:cubicBezTo>
                    <a:pt x="81" y="1754"/>
                    <a:pt x="121" y="1772"/>
                    <a:pt x="161" y="1772"/>
                  </a:cubicBezTo>
                  <a:cubicBezTo>
                    <a:pt x="202" y="1772"/>
                    <a:pt x="242" y="1754"/>
                    <a:pt x="268" y="1718"/>
                  </a:cubicBezTo>
                  <a:lnTo>
                    <a:pt x="1732" y="255"/>
                  </a:lnTo>
                  <a:cubicBezTo>
                    <a:pt x="1803" y="202"/>
                    <a:pt x="1803" y="95"/>
                    <a:pt x="1732" y="41"/>
                  </a:cubicBezTo>
                  <a:cubicBezTo>
                    <a:pt x="1705" y="14"/>
                    <a:pt x="1665" y="1"/>
                    <a:pt x="162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345;p33">
              <a:extLst>
                <a:ext uri="{FF2B5EF4-FFF2-40B4-BE49-F238E27FC236}">
                  <a16:creationId xmlns:a16="http://schemas.microsoft.com/office/drawing/2014/main" id="{6259A9F6-CBBA-629C-421F-9ADA1518B392}"/>
                </a:ext>
              </a:extLst>
            </p:cNvPr>
            <p:cNvSpPr/>
            <p:nvPr/>
          </p:nvSpPr>
          <p:spPr>
            <a:xfrm>
              <a:off x="4920357" y="-1824932"/>
              <a:ext cx="53157" cy="52243"/>
            </a:xfrm>
            <a:custGeom>
              <a:avLst/>
              <a:gdLst/>
              <a:ahLst/>
              <a:cxnLst/>
              <a:rect l="l" t="t" r="r" b="b"/>
              <a:pathLst>
                <a:path w="1803" h="1772" extrusionOk="0">
                  <a:moveTo>
                    <a:pt x="1633" y="1"/>
                  </a:moveTo>
                  <a:cubicBezTo>
                    <a:pt x="1593" y="1"/>
                    <a:pt x="1553" y="19"/>
                    <a:pt x="1517" y="54"/>
                  </a:cubicBezTo>
                  <a:lnTo>
                    <a:pt x="54" y="1500"/>
                  </a:lnTo>
                  <a:cubicBezTo>
                    <a:pt x="0" y="1571"/>
                    <a:pt x="0" y="1660"/>
                    <a:pt x="54" y="1732"/>
                  </a:cubicBezTo>
                  <a:cubicBezTo>
                    <a:pt x="89" y="1758"/>
                    <a:pt x="130" y="1772"/>
                    <a:pt x="170" y="1772"/>
                  </a:cubicBezTo>
                  <a:cubicBezTo>
                    <a:pt x="210" y="1772"/>
                    <a:pt x="250" y="1758"/>
                    <a:pt x="286" y="1732"/>
                  </a:cubicBezTo>
                  <a:lnTo>
                    <a:pt x="1749" y="268"/>
                  </a:lnTo>
                  <a:cubicBezTo>
                    <a:pt x="1802" y="215"/>
                    <a:pt x="1802" y="108"/>
                    <a:pt x="1749" y="54"/>
                  </a:cubicBezTo>
                  <a:cubicBezTo>
                    <a:pt x="1713" y="19"/>
                    <a:pt x="1673" y="1"/>
                    <a:pt x="1633"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346;p33">
              <a:extLst>
                <a:ext uri="{FF2B5EF4-FFF2-40B4-BE49-F238E27FC236}">
                  <a16:creationId xmlns:a16="http://schemas.microsoft.com/office/drawing/2014/main" id="{CC3FB990-CE01-63EC-DA00-36D1D638A984}"/>
                </a:ext>
              </a:extLst>
            </p:cNvPr>
            <p:cNvSpPr/>
            <p:nvPr/>
          </p:nvSpPr>
          <p:spPr>
            <a:xfrm>
              <a:off x="4932975" y="-1812431"/>
              <a:ext cx="53157" cy="52243"/>
            </a:xfrm>
            <a:custGeom>
              <a:avLst/>
              <a:gdLst/>
              <a:ahLst/>
              <a:cxnLst/>
              <a:rect l="l" t="t" r="r" b="b"/>
              <a:pathLst>
                <a:path w="1803" h="1772" extrusionOk="0">
                  <a:moveTo>
                    <a:pt x="1624" y="1"/>
                  </a:moveTo>
                  <a:cubicBezTo>
                    <a:pt x="1584" y="1"/>
                    <a:pt x="1544" y="14"/>
                    <a:pt x="1517" y="41"/>
                  </a:cubicBezTo>
                  <a:lnTo>
                    <a:pt x="54" y="1504"/>
                  </a:lnTo>
                  <a:cubicBezTo>
                    <a:pt x="0" y="1557"/>
                    <a:pt x="0" y="1664"/>
                    <a:pt x="54" y="1718"/>
                  </a:cubicBezTo>
                  <a:cubicBezTo>
                    <a:pt x="81" y="1754"/>
                    <a:pt x="121" y="1771"/>
                    <a:pt x="161" y="1771"/>
                  </a:cubicBezTo>
                  <a:cubicBezTo>
                    <a:pt x="201" y="1771"/>
                    <a:pt x="241" y="1754"/>
                    <a:pt x="268" y="1718"/>
                  </a:cubicBezTo>
                  <a:lnTo>
                    <a:pt x="1731" y="255"/>
                  </a:lnTo>
                  <a:cubicBezTo>
                    <a:pt x="1803" y="201"/>
                    <a:pt x="1803" y="112"/>
                    <a:pt x="1731" y="41"/>
                  </a:cubicBezTo>
                  <a:cubicBezTo>
                    <a:pt x="1704" y="14"/>
                    <a:pt x="1664" y="1"/>
                    <a:pt x="162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5" name="Google Shape;3347;p33">
            <a:extLst>
              <a:ext uri="{FF2B5EF4-FFF2-40B4-BE49-F238E27FC236}">
                <a16:creationId xmlns:a16="http://schemas.microsoft.com/office/drawing/2014/main" id="{AE719596-0C7E-ACFB-B373-AE694A7A7CDA}"/>
              </a:ext>
            </a:extLst>
          </p:cNvPr>
          <p:cNvGrpSpPr/>
          <p:nvPr/>
        </p:nvGrpSpPr>
        <p:grpSpPr>
          <a:xfrm rot="-304858">
            <a:off x="6912690" y="1503298"/>
            <a:ext cx="742206" cy="572727"/>
            <a:chOff x="4058170" y="-1892771"/>
            <a:chExt cx="329320" cy="254110"/>
          </a:xfrm>
        </p:grpSpPr>
        <p:sp>
          <p:nvSpPr>
            <p:cNvPr id="3826" name="Google Shape;3348;p33">
              <a:extLst>
                <a:ext uri="{FF2B5EF4-FFF2-40B4-BE49-F238E27FC236}">
                  <a16:creationId xmlns:a16="http://schemas.microsoft.com/office/drawing/2014/main" id="{024B8D0B-D037-9E0B-3FF9-992162419540}"/>
                </a:ext>
              </a:extLst>
            </p:cNvPr>
            <p:cNvSpPr/>
            <p:nvPr/>
          </p:nvSpPr>
          <p:spPr>
            <a:xfrm>
              <a:off x="4234918" y="-1706029"/>
              <a:ext cx="115218" cy="62768"/>
            </a:xfrm>
            <a:custGeom>
              <a:avLst/>
              <a:gdLst/>
              <a:ahLst/>
              <a:cxnLst/>
              <a:rect l="l" t="t" r="r" b="b"/>
              <a:pathLst>
                <a:path w="3908" h="2129" extrusionOk="0">
                  <a:moveTo>
                    <a:pt x="0" y="0"/>
                  </a:moveTo>
                  <a:lnTo>
                    <a:pt x="0" y="1374"/>
                  </a:lnTo>
                  <a:cubicBezTo>
                    <a:pt x="391" y="1880"/>
                    <a:pt x="1004" y="2128"/>
                    <a:pt x="1630" y="2128"/>
                  </a:cubicBezTo>
                  <a:cubicBezTo>
                    <a:pt x="1777" y="2128"/>
                    <a:pt x="1925" y="2115"/>
                    <a:pt x="2070" y="2088"/>
                  </a:cubicBezTo>
                  <a:cubicBezTo>
                    <a:pt x="2391" y="2034"/>
                    <a:pt x="2712" y="1909"/>
                    <a:pt x="2980" y="1731"/>
                  </a:cubicBezTo>
                  <a:cubicBezTo>
                    <a:pt x="3444" y="1428"/>
                    <a:pt x="3801" y="928"/>
                    <a:pt x="3908" y="375"/>
                  </a:cubicBezTo>
                  <a:lnTo>
                    <a:pt x="3908" y="0"/>
                  </a:ln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349;p33">
              <a:extLst>
                <a:ext uri="{FF2B5EF4-FFF2-40B4-BE49-F238E27FC236}">
                  <a16:creationId xmlns:a16="http://schemas.microsoft.com/office/drawing/2014/main" id="{9D50F3F6-F05E-4D18-94CF-82C0A7393AAB}"/>
                </a:ext>
              </a:extLst>
            </p:cNvPr>
            <p:cNvSpPr/>
            <p:nvPr/>
          </p:nvSpPr>
          <p:spPr>
            <a:xfrm>
              <a:off x="4058170" y="-1888054"/>
              <a:ext cx="324602" cy="242700"/>
            </a:xfrm>
            <a:custGeom>
              <a:avLst/>
              <a:gdLst/>
              <a:ahLst/>
              <a:cxnLst/>
              <a:rect l="l" t="t" r="r" b="b"/>
              <a:pathLst>
                <a:path w="11010" h="8232" extrusionOk="0">
                  <a:moveTo>
                    <a:pt x="5977" y="1"/>
                  </a:moveTo>
                  <a:cubicBezTo>
                    <a:pt x="5977" y="1"/>
                    <a:pt x="5442" y="286"/>
                    <a:pt x="5192" y="429"/>
                  </a:cubicBezTo>
                  <a:cubicBezTo>
                    <a:pt x="4889" y="590"/>
                    <a:pt x="4229" y="946"/>
                    <a:pt x="4229" y="946"/>
                  </a:cubicBezTo>
                  <a:lnTo>
                    <a:pt x="4104" y="1000"/>
                  </a:lnTo>
                  <a:cubicBezTo>
                    <a:pt x="4050" y="821"/>
                    <a:pt x="3997" y="625"/>
                    <a:pt x="3908" y="429"/>
                  </a:cubicBezTo>
                  <a:cubicBezTo>
                    <a:pt x="3890" y="429"/>
                    <a:pt x="2962" y="875"/>
                    <a:pt x="2891" y="911"/>
                  </a:cubicBezTo>
                  <a:cubicBezTo>
                    <a:pt x="928" y="1981"/>
                    <a:pt x="0" y="4783"/>
                    <a:pt x="1160" y="6727"/>
                  </a:cubicBezTo>
                  <a:cubicBezTo>
                    <a:pt x="1728" y="7695"/>
                    <a:pt x="2878" y="8231"/>
                    <a:pt x="3995" y="8231"/>
                  </a:cubicBezTo>
                  <a:cubicBezTo>
                    <a:pt x="5020" y="8231"/>
                    <a:pt x="6018" y="7780"/>
                    <a:pt x="6513" y="6799"/>
                  </a:cubicBezTo>
                  <a:cubicBezTo>
                    <a:pt x="6584" y="6620"/>
                    <a:pt x="6655" y="6442"/>
                    <a:pt x="6709" y="6263"/>
                  </a:cubicBezTo>
                  <a:lnTo>
                    <a:pt x="6762" y="6281"/>
                  </a:lnTo>
                  <a:cubicBezTo>
                    <a:pt x="7211" y="6456"/>
                    <a:pt x="8025" y="6541"/>
                    <a:pt x="8830" y="6541"/>
                  </a:cubicBezTo>
                  <a:cubicBezTo>
                    <a:pt x="9753" y="6541"/>
                    <a:pt x="10666" y="6429"/>
                    <a:pt x="11009" y="6210"/>
                  </a:cubicBezTo>
                  <a:cubicBezTo>
                    <a:pt x="10724" y="5924"/>
                    <a:pt x="10652" y="4586"/>
                    <a:pt x="10563" y="4176"/>
                  </a:cubicBezTo>
                  <a:cubicBezTo>
                    <a:pt x="10509" y="3980"/>
                    <a:pt x="10438" y="3783"/>
                    <a:pt x="10349" y="3623"/>
                  </a:cubicBezTo>
                  <a:lnTo>
                    <a:pt x="10331" y="3587"/>
                  </a:lnTo>
                  <a:cubicBezTo>
                    <a:pt x="10509" y="3462"/>
                    <a:pt x="10670" y="3319"/>
                    <a:pt x="10831" y="3159"/>
                  </a:cubicBezTo>
                  <a:cubicBezTo>
                    <a:pt x="10670" y="3105"/>
                    <a:pt x="10028" y="2392"/>
                    <a:pt x="9903" y="2267"/>
                  </a:cubicBezTo>
                  <a:cubicBezTo>
                    <a:pt x="9689" y="1999"/>
                    <a:pt x="9510" y="1714"/>
                    <a:pt x="9296" y="1464"/>
                  </a:cubicBezTo>
                  <a:cubicBezTo>
                    <a:pt x="9100" y="1214"/>
                    <a:pt x="8832" y="1018"/>
                    <a:pt x="8529" y="911"/>
                  </a:cubicBezTo>
                  <a:lnTo>
                    <a:pt x="8458" y="893"/>
                  </a:lnTo>
                  <a:cubicBezTo>
                    <a:pt x="8475" y="679"/>
                    <a:pt x="8475" y="465"/>
                    <a:pt x="8440" y="304"/>
                  </a:cubicBezTo>
                  <a:cubicBezTo>
                    <a:pt x="8170" y="376"/>
                    <a:pt x="7829" y="401"/>
                    <a:pt x="7478" y="401"/>
                  </a:cubicBezTo>
                  <a:cubicBezTo>
                    <a:pt x="7042" y="401"/>
                    <a:pt x="6591" y="361"/>
                    <a:pt x="6245" y="322"/>
                  </a:cubicBezTo>
                  <a:lnTo>
                    <a:pt x="6138" y="304"/>
                  </a:lnTo>
                  <a:cubicBezTo>
                    <a:pt x="6084" y="179"/>
                    <a:pt x="6031" y="90"/>
                    <a:pt x="5977"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350;p33">
              <a:extLst>
                <a:ext uri="{FF2B5EF4-FFF2-40B4-BE49-F238E27FC236}">
                  <a16:creationId xmlns:a16="http://schemas.microsoft.com/office/drawing/2014/main" id="{6279958C-6217-4F3D-5630-022DCEDBFDAC}"/>
                </a:ext>
              </a:extLst>
            </p:cNvPr>
            <p:cNvSpPr/>
            <p:nvPr/>
          </p:nvSpPr>
          <p:spPr>
            <a:xfrm>
              <a:off x="4155993" y="-1875435"/>
              <a:ext cx="27389" cy="82639"/>
            </a:xfrm>
            <a:custGeom>
              <a:avLst/>
              <a:gdLst/>
              <a:ahLst/>
              <a:cxnLst/>
              <a:rect l="l" t="t" r="r" b="b"/>
              <a:pathLst>
                <a:path w="929" h="2803" extrusionOk="0">
                  <a:moveTo>
                    <a:pt x="572" y="1"/>
                  </a:moveTo>
                  <a:cubicBezTo>
                    <a:pt x="393" y="72"/>
                    <a:pt x="233" y="162"/>
                    <a:pt x="54" y="251"/>
                  </a:cubicBezTo>
                  <a:cubicBezTo>
                    <a:pt x="37" y="251"/>
                    <a:pt x="19" y="269"/>
                    <a:pt x="1" y="269"/>
                  </a:cubicBezTo>
                  <a:lnTo>
                    <a:pt x="144" y="1214"/>
                  </a:lnTo>
                  <a:cubicBezTo>
                    <a:pt x="179" y="1339"/>
                    <a:pt x="197" y="1464"/>
                    <a:pt x="197" y="1589"/>
                  </a:cubicBezTo>
                  <a:cubicBezTo>
                    <a:pt x="233" y="2106"/>
                    <a:pt x="197" y="2445"/>
                    <a:pt x="215" y="2802"/>
                  </a:cubicBezTo>
                  <a:cubicBezTo>
                    <a:pt x="411" y="2731"/>
                    <a:pt x="715" y="2642"/>
                    <a:pt x="929" y="2606"/>
                  </a:cubicBezTo>
                  <a:lnTo>
                    <a:pt x="911" y="1767"/>
                  </a:lnTo>
                  <a:cubicBezTo>
                    <a:pt x="893" y="1321"/>
                    <a:pt x="875" y="661"/>
                    <a:pt x="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351;p33">
              <a:extLst>
                <a:ext uri="{FF2B5EF4-FFF2-40B4-BE49-F238E27FC236}">
                  <a16:creationId xmlns:a16="http://schemas.microsoft.com/office/drawing/2014/main" id="{688F9AD1-0257-25B2-68CE-FBF8EF5C8887}"/>
                </a:ext>
              </a:extLst>
            </p:cNvPr>
            <p:cNvSpPr/>
            <p:nvPr/>
          </p:nvSpPr>
          <p:spPr>
            <a:xfrm>
              <a:off x="4206497" y="-1888054"/>
              <a:ext cx="40538" cy="97351"/>
            </a:xfrm>
            <a:custGeom>
              <a:avLst/>
              <a:gdLst/>
              <a:ahLst/>
              <a:cxnLst/>
              <a:rect l="l" t="t" r="r" b="b"/>
              <a:pathLst>
                <a:path w="1375" h="3302" extrusionOk="0">
                  <a:moveTo>
                    <a:pt x="946" y="1"/>
                  </a:moveTo>
                  <a:lnTo>
                    <a:pt x="268" y="358"/>
                  </a:lnTo>
                  <a:cubicBezTo>
                    <a:pt x="268" y="358"/>
                    <a:pt x="822" y="946"/>
                    <a:pt x="465" y="1892"/>
                  </a:cubicBezTo>
                  <a:cubicBezTo>
                    <a:pt x="465" y="1892"/>
                    <a:pt x="1" y="3087"/>
                    <a:pt x="19" y="3087"/>
                  </a:cubicBezTo>
                  <a:cubicBezTo>
                    <a:pt x="251" y="3159"/>
                    <a:pt x="393" y="3195"/>
                    <a:pt x="572" y="3302"/>
                  </a:cubicBezTo>
                  <a:cubicBezTo>
                    <a:pt x="911" y="2677"/>
                    <a:pt x="1161" y="2035"/>
                    <a:pt x="1161" y="2035"/>
                  </a:cubicBezTo>
                  <a:cubicBezTo>
                    <a:pt x="1375" y="1464"/>
                    <a:pt x="1268" y="429"/>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352;p33">
              <a:extLst>
                <a:ext uri="{FF2B5EF4-FFF2-40B4-BE49-F238E27FC236}">
                  <a16:creationId xmlns:a16="http://schemas.microsoft.com/office/drawing/2014/main" id="{8AB98EDE-1C5D-1DDB-90A1-1624C603A471}"/>
                </a:ext>
              </a:extLst>
            </p:cNvPr>
            <p:cNvSpPr/>
            <p:nvPr/>
          </p:nvSpPr>
          <p:spPr>
            <a:xfrm>
              <a:off x="4234918" y="-1879091"/>
              <a:ext cx="76831" cy="109970"/>
            </a:xfrm>
            <a:custGeom>
              <a:avLst/>
              <a:gdLst/>
              <a:ahLst/>
              <a:cxnLst/>
              <a:rect l="l" t="t" r="r" b="b"/>
              <a:pathLst>
                <a:path w="2606" h="3730" extrusionOk="0">
                  <a:moveTo>
                    <a:pt x="2445" y="0"/>
                  </a:moveTo>
                  <a:lnTo>
                    <a:pt x="2445" y="0"/>
                  </a:lnTo>
                  <a:cubicBezTo>
                    <a:pt x="2231" y="54"/>
                    <a:pt x="1963" y="89"/>
                    <a:pt x="1695" y="89"/>
                  </a:cubicBezTo>
                  <a:lnTo>
                    <a:pt x="1660" y="321"/>
                  </a:lnTo>
                  <a:cubicBezTo>
                    <a:pt x="1606" y="946"/>
                    <a:pt x="1374" y="1570"/>
                    <a:pt x="999" y="2088"/>
                  </a:cubicBezTo>
                  <a:cubicBezTo>
                    <a:pt x="660" y="2569"/>
                    <a:pt x="250" y="3015"/>
                    <a:pt x="0" y="3283"/>
                  </a:cubicBezTo>
                  <a:cubicBezTo>
                    <a:pt x="143" y="3408"/>
                    <a:pt x="286" y="3569"/>
                    <a:pt x="393" y="3729"/>
                  </a:cubicBezTo>
                  <a:lnTo>
                    <a:pt x="1517" y="2552"/>
                  </a:lnTo>
                  <a:cubicBezTo>
                    <a:pt x="2231" y="1838"/>
                    <a:pt x="2605" y="660"/>
                    <a:pt x="24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353;p33">
              <a:extLst>
                <a:ext uri="{FF2B5EF4-FFF2-40B4-BE49-F238E27FC236}">
                  <a16:creationId xmlns:a16="http://schemas.microsoft.com/office/drawing/2014/main" id="{C7AA13B9-97EE-C137-E005-F4D5FACBE105}"/>
                </a:ext>
              </a:extLst>
            </p:cNvPr>
            <p:cNvSpPr/>
            <p:nvPr/>
          </p:nvSpPr>
          <p:spPr>
            <a:xfrm>
              <a:off x="4251222" y="-1814407"/>
              <a:ext cx="126274" cy="70522"/>
            </a:xfrm>
            <a:custGeom>
              <a:avLst/>
              <a:gdLst/>
              <a:ahLst/>
              <a:cxnLst/>
              <a:rect l="l" t="t" r="r" b="b"/>
              <a:pathLst>
                <a:path w="4283" h="2392" extrusionOk="0">
                  <a:moveTo>
                    <a:pt x="3569" y="1"/>
                  </a:moveTo>
                  <a:lnTo>
                    <a:pt x="3176" y="358"/>
                  </a:lnTo>
                  <a:cubicBezTo>
                    <a:pt x="2730" y="750"/>
                    <a:pt x="2231" y="1071"/>
                    <a:pt x="1678" y="1321"/>
                  </a:cubicBezTo>
                  <a:cubicBezTo>
                    <a:pt x="1053" y="1589"/>
                    <a:pt x="357" y="1714"/>
                    <a:pt x="0" y="1821"/>
                  </a:cubicBezTo>
                  <a:cubicBezTo>
                    <a:pt x="72" y="1981"/>
                    <a:pt x="161" y="2213"/>
                    <a:pt x="197" y="2392"/>
                  </a:cubicBezTo>
                  <a:lnTo>
                    <a:pt x="1428" y="2124"/>
                  </a:lnTo>
                  <a:cubicBezTo>
                    <a:pt x="2052" y="1963"/>
                    <a:pt x="2588" y="1785"/>
                    <a:pt x="3087" y="1535"/>
                  </a:cubicBezTo>
                  <a:cubicBezTo>
                    <a:pt x="3319" y="1428"/>
                    <a:pt x="3515" y="1303"/>
                    <a:pt x="3694" y="1160"/>
                  </a:cubicBezTo>
                  <a:cubicBezTo>
                    <a:pt x="3729" y="1125"/>
                    <a:pt x="3765" y="1107"/>
                    <a:pt x="3801" y="1089"/>
                  </a:cubicBezTo>
                  <a:cubicBezTo>
                    <a:pt x="3961" y="946"/>
                    <a:pt x="4122" y="804"/>
                    <a:pt x="4283" y="661"/>
                  </a:cubicBezTo>
                  <a:cubicBezTo>
                    <a:pt x="4176" y="625"/>
                    <a:pt x="3819" y="250"/>
                    <a:pt x="3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354;p33">
              <a:extLst>
                <a:ext uri="{FF2B5EF4-FFF2-40B4-BE49-F238E27FC236}">
                  <a16:creationId xmlns:a16="http://schemas.microsoft.com/office/drawing/2014/main" id="{A2EBF52B-45B8-21BF-0CEE-0817012A7481}"/>
                </a:ext>
              </a:extLst>
            </p:cNvPr>
            <p:cNvSpPr/>
            <p:nvPr/>
          </p:nvSpPr>
          <p:spPr>
            <a:xfrm>
              <a:off x="4255939" y="-1727080"/>
              <a:ext cx="126834" cy="31900"/>
            </a:xfrm>
            <a:custGeom>
              <a:avLst/>
              <a:gdLst/>
              <a:ahLst/>
              <a:cxnLst/>
              <a:rect l="l" t="t" r="r" b="b"/>
              <a:pathLst>
                <a:path w="4302" h="1082" extrusionOk="0">
                  <a:moveTo>
                    <a:pt x="4051" y="1"/>
                  </a:moveTo>
                  <a:cubicBezTo>
                    <a:pt x="4051" y="1"/>
                    <a:pt x="2811" y="340"/>
                    <a:pt x="1488" y="340"/>
                  </a:cubicBezTo>
                  <a:cubicBezTo>
                    <a:pt x="1015" y="340"/>
                    <a:pt x="532" y="296"/>
                    <a:pt x="90" y="179"/>
                  </a:cubicBezTo>
                  <a:cubicBezTo>
                    <a:pt x="90" y="393"/>
                    <a:pt x="54" y="607"/>
                    <a:pt x="1" y="803"/>
                  </a:cubicBezTo>
                  <a:lnTo>
                    <a:pt x="54" y="821"/>
                  </a:lnTo>
                  <a:cubicBezTo>
                    <a:pt x="503" y="996"/>
                    <a:pt x="1317" y="1081"/>
                    <a:pt x="2122" y="1081"/>
                  </a:cubicBezTo>
                  <a:cubicBezTo>
                    <a:pt x="3045" y="1081"/>
                    <a:pt x="3958" y="969"/>
                    <a:pt x="4301" y="750"/>
                  </a:cubicBezTo>
                  <a:cubicBezTo>
                    <a:pt x="4194" y="643"/>
                    <a:pt x="4105" y="340"/>
                    <a:pt x="40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355;p33">
              <a:extLst>
                <a:ext uri="{FF2B5EF4-FFF2-40B4-BE49-F238E27FC236}">
                  <a16:creationId xmlns:a16="http://schemas.microsoft.com/office/drawing/2014/main" id="{AC1A989B-3B5B-1793-B47E-AE9A90D3C74E}"/>
                </a:ext>
              </a:extLst>
            </p:cNvPr>
            <p:cNvSpPr/>
            <p:nvPr/>
          </p:nvSpPr>
          <p:spPr>
            <a:xfrm>
              <a:off x="4068165" y="-1892771"/>
              <a:ext cx="319325" cy="254110"/>
            </a:xfrm>
            <a:custGeom>
              <a:avLst/>
              <a:gdLst/>
              <a:ahLst/>
              <a:cxnLst/>
              <a:rect l="l" t="t" r="r" b="b"/>
              <a:pathLst>
                <a:path w="10831" h="8619" extrusionOk="0">
                  <a:moveTo>
                    <a:pt x="4925" y="714"/>
                  </a:moveTo>
                  <a:cubicBezTo>
                    <a:pt x="5032" y="910"/>
                    <a:pt x="5246" y="1356"/>
                    <a:pt x="5014" y="1998"/>
                  </a:cubicBezTo>
                  <a:cubicBezTo>
                    <a:pt x="5014" y="1998"/>
                    <a:pt x="4889" y="2284"/>
                    <a:pt x="4782" y="2587"/>
                  </a:cubicBezTo>
                  <a:cubicBezTo>
                    <a:pt x="4728" y="2748"/>
                    <a:pt x="4675" y="2891"/>
                    <a:pt x="4621" y="2998"/>
                  </a:cubicBezTo>
                  <a:cubicBezTo>
                    <a:pt x="4621" y="3033"/>
                    <a:pt x="4604" y="3051"/>
                    <a:pt x="4604" y="3069"/>
                  </a:cubicBezTo>
                  <a:cubicBezTo>
                    <a:pt x="4425" y="3033"/>
                    <a:pt x="4247" y="3033"/>
                    <a:pt x="4050" y="3033"/>
                  </a:cubicBezTo>
                  <a:lnTo>
                    <a:pt x="4050" y="2355"/>
                  </a:lnTo>
                  <a:cubicBezTo>
                    <a:pt x="4033" y="2106"/>
                    <a:pt x="4033" y="1695"/>
                    <a:pt x="3943" y="1249"/>
                  </a:cubicBezTo>
                  <a:lnTo>
                    <a:pt x="4925" y="714"/>
                  </a:lnTo>
                  <a:close/>
                  <a:moveTo>
                    <a:pt x="3479" y="785"/>
                  </a:moveTo>
                  <a:cubicBezTo>
                    <a:pt x="3711" y="1338"/>
                    <a:pt x="3729" y="1891"/>
                    <a:pt x="3747" y="2355"/>
                  </a:cubicBezTo>
                  <a:lnTo>
                    <a:pt x="3747" y="3069"/>
                  </a:lnTo>
                  <a:cubicBezTo>
                    <a:pt x="3622" y="3087"/>
                    <a:pt x="3479" y="3123"/>
                    <a:pt x="3355" y="3176"/>
                  </a:cubicBezTo>
                  <a:cubicBezTo>
                    <a:pt x="3355" y="3105"/>
                    <a:pt x="3355" y="3051"/>
                    <a:pt x="3355" y="2980"/>
                  </a:cubicBezTo>
                  <a:cubicBezTo>
                    <a:pt x="3355" y="2748"/>
                    <a:pt x="3372" y="2498"/>
                    <a:pt x="3337" y="2177"/>
                  </a:cubicBezTo>
                  <a:cubicBezTo>
                    <a:pt x="3337" y="2034"/>
                    <a:pt x="3319" y="1909"/>
                    <a:pt x="3301" y="1767"/>
                  </a:cubicBezTo>
                  <a:lnTo>
                    <a:pt x="3158" y="946"/>
                  </a:lnTo>
                  <a:cubicBezTo>
                    <a:pt x="3194" y="928"/>
                    <a:pt x="3408" y="821"/>
                    <a:pt x="3479" y="785"/>
                  </a:cubicBezTo>
                  <a:close/>
                  <a:moveTo>
                    <a:pt x="5585" y="357"/>
                  </a:moveTo>
                  <a:cubicBezTo>
                    <a:pt x="5585" y="375"/>
                    <a:pt x="5621" y="446"/>
                    <a:pt x="5621" y="446"/>
                  </a:cubicBezTo>
                  <a:cubicBezTo>
                    <a:pt x="5710" y="642"/>
                    <a:pt x="5763" y="874"/>
                    <a:pt x="5781" y="1089"/>
                  </a:cubicBezTo>
                  <a:cubicBezTo>
                    <a:pt x="5817" y="1320"/>
                    <a:pt x="5817" y="1570"/>
                    <a:pt x="5781" y="1802"/>
                  </a:cubicBezTo>
                  <a:cubicBezTo>
                    <a:pt x="5763" y="1909"/>
                    <a:pt x="5745" y="2034"/>
                    <a:pt x="5710" y="2141"/>
                  </a:cubicBezTo>
                  <a:cubicBezTo>
                    <a:pt x="5710" y="2141"/>
                    <a:pt x="5496" y="2694"/>
                    <a:pt x="5192" y="3247"/>
                  </a:cubicBezTo>
                  <a:cubicBezTo>
                    <a:pt x="5103" y="3212"/>
                    <a:pt x="5014" y="3176"/>
                    <a:pt x="4907" y="3140"/>
                  </a:cubicBezTo>
                  <a:cubicBezTo>
                    <a:pt x="4996" y="2908"/>
                    <a:pt x="5174" y="2427"/>
                    <a:pt x="5299" y="2106"/>
                  </a:cubicBezTo>
                  <a:cubicBezTo>
                    <a:pt x="5585" y="1356"/>
                    <a:pt x="5353" y="821"/>
                    <a:pt x="5192" y="571"/>
                  </a:cubicBezTo>
                  <a:cubicBezTo>
                    <a:pt x="5192" y="571"/>
                    <a:pt x="5585" y="357"/>
                    <a:pt x="5585" y="357"/>
                  </a:cubicBezTo>
                  <a:close/>
                  <a:moveTo>
                    <a:pt x="6013" y="642"/>
                  </a:moveTo>
                  <a:lnTo>
                    <a:pt x="6013" y="642"/>
                  </a:lnTo>
                  <a:cubicBezTo>
                    <a:pt x="6334" y="678"/>
                    <a:pt x="6762" y="714"/>
                    <a:pt x="7173" y="714"/>
                  </a:cubicBezTo>
                  <a:lnTo>
                    <a:pt x="7173" y="767"/>
                  </a:lnTo>
                  <a:cubicBezTo>
                    <a:pt x="7101" y="1374"/>
                    <a:pt x="6887" y="1963"/>
                    <a:pt x="6531" y="2462"/>
                  </a:cubicBezTo>
                  <a:cubicBezTo>
                    <a:pt x="6245" y="2855"/>
                    <a:pt x="5924" y="3230"/>
                    <a:pt x="5674" y="3497"/>
                  </a:cubicBezTo>
                  <a:cubicBezTo>
                    <a:pt x="5656" y="3515"/>
                    <a:pt x="5656" y="3515"/>
                    <a:pt x="5656" y="3533"/>
                  </a:cubicBezTo>
                  <a:cubicBezTo>
                    <a:pt x="5585" y="3479"/>
                    <a:pt x="5531" y="3444"/>
                    <a:pt x="5478" y="3408"/>
                  </a:cubicBezTo>
                  <a:cubicBezTo>
                    <a:pt x="5781" y="2837"/>
                    <a:pt x="5977" y="2284"/>
                    <a:pt x="5995" y="2248"/>
                  </a:cubicBezTo>
                  <a:cubicBezTo>
                    <a:pt x="6102" y="1963"/>
                    <a:pt x="6156" y="1535"/>
                    <a:pt x="6102" y="1106"/>
                  </a:cubicBezTo>
                  <a:cubicBezTo>
                    <a:pt x="6084" y="946"/>
                    <a:pt x="6067" y="785"/>
                    <a:pt x="6013" y="642"/>
                  </a:cubicBezTo>
                  <a:close/>
                  <a:moveTo>
                    <a:pt x="7976" y="642"/>
                  </a:moveTo>
                  <a:cubicBezTo>
                    <a:pt x="7976" y="767"/>
                    <a:pt x="7976" y="892"/>
                    <a:pt x="7958" y="1035"/>
                  </a:cubicBezTo>
                  <a:cubicBezTo>
                    <a:pt x="7887" y="1713"/>
                    <a:pt x="7548" y="2427"/>
                    <a:pt x="7066" y="2908"/>
                  </a:cubicBezTo>
                  <a:lnTo>
                    <a:pt x="7048" y="2908"/>
                  </a:lnTo>
                  <a:lnTo>
                    <a:pt x="6067" y="3943"/>
                  </a:lnTo>
                  <a:cubicBezTo>
                    <a:pt x="6013" y="3872"/>
                    <a:pt x="5942" y="3801"/>
                    <a:pt x="5888" y="3729"/>
                  </a:cubicBezTo>
                  <a:cubicBezTo>
                    <a:pt x="5888" y="3729"/>
                    <a:pt x="5888" y="3711"/>
                    <a:pt x="5906" y="3711"/>
                  </a:cubicBezTo>
                  <a:cubicBezTo>
                    <a:pt x="6138" y="3444"/>
                    <a:pt x="6495" y="3051"/>
                    <a:pt x="6798" y="2641"/>
                  </a:cubicBezTo>
                  <a:cubicBezTo>
                    <a:pt x="7173" y="2106"/>
                    <a:pt x="7405" y="1463"/>
                    <a:pt x="7476" y="803"/>
                  </a:cubicBezTo>
                  <a:lnTo>
                    <a:pt x="7494" y="696"/>
                  </a:lnTo>
                  <a:cubicBezTo>
                    <a:pt x="7619" y="678"/>
                    <a:pt x="7762" y="678"/>
                    <a:pt x="7904" y="660"/>
                  </a:cubicBezTo>
                  <a:cubicBezTo>
                    <a:pt x="7922" y="660"/>
                    <a:pt x="7940" y="660"/>
                    <a:pt x="7976" y="642"/>
                  </a:cubicBezTo>
                  <a:close/>
                  <a:moveTo>
                    <a:pt x="8243" y="1267"/>
                  </a:moveTo>
                  <a:cubicBezTo>
                    <a:pt x="8475" y="1356"/>
                    <a:pt x="8689" y="1517"/>
                    <a:pt x="8850" y="1713"/>
                  </a:cubicBezTo>
                  <a:cubicBezTo>
                    <a:pt x="8939" y="1838"/>
                    <a:pt x="9029" y="1945"/>
                    <a:pt x="9118" y="2070"/>
                  </a:cubicBezTo>
                  <a:cubicBezTo>
                    <a:pt x="9225" y="2230"/>
                    <a:pt x="9332" y="2373"/>
                    <a:pt x="9457" y="2516"/>
                  </a:cubicBezTo>
                  <a:cubicBezTo>
                    <a:pt x="9457" y="2534"/>
                    <a:pt x="9492" y="2569"/>
                    <a:pt x="9564" y="2641"/>
                  </a:cubicBezTo>
                  <a:lnTo>
                    <a:pt x="9278" y="2908"/>
                  </a:lnTo>
                  <a:cubicBezTo>
                    <a:pt x="8868" y="3265"/>
                    <a:pt x="8440" y="3551"/>
                    <a:pt x="7958" y="3765"/>
                  </a:cubicBezTo>
                  <a:cubicBezTo>
                    <a:pt x="7887" y="3801"/>
                    <a:pt x="7851" y="3908"/>
                    <a:pt x="7887" y="3979"/>
                  </a:cubicBezTo>
                  <a:cubicBezTo>
                    <a:pt x="7913" y="4031"/>
                    <a:pt x="7968" y="4064"/>
                    <a:pt x="8030" y="4064"/>
                  </a:cubicBezTo>
                  <a:cubicBezTo>
                    <a:pt x="8053" y="4064"/>
                    <a:pt x="8077" y="4060"/>
                    <a:pt x="8101" y="4050"/>
                  </a:cubicBezTo>
                  <a:cubicBezTo>
                    <a:pt x="8725" y="3747"/>
                    <a:pt x="9260" y="3337"/>
                    <a:pt x="9778" y="2873"/>
                  </a:cubicBezTo>
                  <a:cubicBezTo>
                    <a:pt x="9974" y="3087"/>
                    <a:pt x="10135" y="3230"/>
                    <a:pt x="10242" y="3337"/>
                  </a:cubicBezTo>
                  <a:cubicBezTo>
                    <a:pt x="10242" y="3337"/>
                    <a:pt x="9956" y="3586"/>
                    <a:pt x="9921" y="3622"/>
                  </a:cubicBezTo>
                  <a:cubicBezTo>
                    <a:pt x="9707" y="3783"/>
                    <a:pt x="9475" y="3943"/>
                    <a:pt x="9243" y="4050"/>
                  </a:cubicBezTo>
                  <a:cubicBezTo>
                    <a:pt x="8779" y="4265"/>
                    <a:pt x="8297" y="4443"/>
                    <a:pt x="7601" y="4621"/>
                  </a:cubicBezTo>
                  <a:lnTo>
                    <a:pt x="6513" y="4871"/>
                  </a:lnTo>
                  <a:cubicBezTo>
                    <a:pt x="6495" y="4764"/>
                    <a:pt x="6459" y="4675"/>
                    <a:pt x="6423" y="4586"/>
                  </a:cubicBezTo>
                  <a:cubicBezTo>
                    <a:pt x="6477" y="4568"/>
                    <a:pt x="6531" y="4568"/>
                    <a:pt x="6602" y="4550"/>
                  </a:cubicBezTo>
                  <a:cubicBezTo>
                    <a:pt x="6816" y="4496"/>
                    <a:pt x="7101" y="4425"/>
                    <a:pt x="7405" y="4318"/>
                  </a:cubicBezTo>
                  <a:cubicBezTo>
                    <a:pt x="7476" y="4300"/>
                    <a:pt x="7530" y="4211"/>
                    <a:pt x="7512" y="4122"/>
                  </a:cubicBezTo>
                  <a:cubicBezTo>
                    <a:pt x="7484" y="4066"/>
                    <a:pt x="7424" y="4021"/>
                    <a:pt x="7364" y="4021"/>
                  </a:cubicBezTo>
                  <a:cubicBezTo>
                    <a:pt x="7348" y="4021"/>
                    <a:pt x="7331" y="4025"/>
                    <a:pt x="7316" y="4033"/>
                  </a:cubicBezTo>
                  <a:cubicBezTo>
                    <a:pt x="7030" y="4122"/>
                    <a:pt x="6745" y="4193"/>
                    <a:pt x="6513" y="4247"/>
                  </a:cubicBezTo>
                  <a:cubicBezTo>
                    <a:pt x="6441" y="4265"/>
                    <a:pt x="6370" y="4282"/>
                    <a:pt x="6299" y="4300"/>
                  </a:cubicBezTo>
                  <a:cubicBezTo>
                    <a:pt x="6281" y="4265"/>
                    <a:pt x="6263" y="4247"/>
                    <a:pt x="6245" y="4211"/>
                  </a:cubicBezTo>
                  <a:lnTo>
                    <a:pt x="7280" y="3123"/>
                  </a:lnTo>
                  <a:cubicBezTo>
                    <a:pt x="7637" y="2766"/>
                    <a:pt x="7922" y="2284"/>
                    <a:pt x="8101" y="1767"/>
                  </a:cubicBezTo>
                  <a:cubicBezTo>
                    <a:pt x="8172" y="1588"/>
                    <a:pt x="8208" y="1428"/>
                    <a:pt x="8243" y="1267"/>
                  </a:cubicBezTo>
                  <a:close/>
                  <a:moveTo>
                    <a:pt x="9938" y="3979"/>
                  </a:moveTo>
                  <a:cubicBezTo>
                    <a:pt x="9992" y="4104"/>
                    <a:pt x="10046" y="4247"/>
                    <a:pt x="10081" y="4372"/>
                  </a:cubicBezTo>
                  <a:cubicBezTo>
                    <a:pt x="10099" y="4496"/>
                    <a:pt x="10117" y="4693"/>
                    <a:pt x="10153" y="4907"/>
                  </a:cubicBezTo>
                  <a:cubicBezTo>
                    <a:pt x="10188" y="5121"/>
                    <a:pt x="10206" y="5335"/>
                    <a:pt x="10242" y="5513"/>
                  </a:cubicBezTo>
                  <a:cubicBezTo>
                    <a:pt x="9881" y="5591"/>
                    <a:pt x="8867" y="5808"/>
                    <a:pt x="7815" y="5808"/>
                  </a:cubicBezTo>
                  <a:cubicBezTo>
                    <a:pt x="7411" y="5808"/>
                    <a:pt x="7001" y="5776"/>
                    <a:pt x="6620" y="5692"/>
                  </a:cubicBezTo>
                  <a:cubicBezTo>
                    <a:pt x="6620" y="5513"/>
                    <a:pt x="6602" y="5335"/>
                    <a:pt x="6584" y="5174"/>
                  </a:cubicBezTo>
                  <a:cubicBezTo>
                    <a:pt x="7530" y="4960"/>
                    <a:pt x="8475" y="4764"/>
                    <a:pt x="9368" y="4336"/>
                  </a:cubicBezTo>
                  <a:cubicBezTo>
                    <a:pt x="9564" y="4247"/>
                    <a:pt x="9742" y="4140"/>
                    <a:pt x="9938" y="3979"/>
                  </a:cubicBezTo>
                  <a:close/>
                  <a:moveTo>
                    <a:pt x="10295" y="5817"/>
                  </a:moveTo>
                  <a:lnTo>
                    <a:pt x="10295" y="5817"/>
                  </a:lnTo>
                  <a:cubicBezTo>
                    <a:pt x="10280" y="5824"/>
                    <a:pt x="10420" y="6316"/>
                    <a:pt x="10438" y="6316"/>
                  </a:cubicBezTo>
                  <a:cubicBezTo>
                    <a:pt x="10188" y="6406"/>
                    <a:pt x="9921" y="6459"/>
                    <a:pt x="9653" y="6495"/>
                  </a:cubicBezTo>
                  <a:cubicBezTo>
                    <a:pt x="9314" y="6531"/>
                    <a:pt x="8975" y="6548"/>
                    <a:pt x="8654" y="6548"/>
                  </a:cubicBezTo>
                  <a:cubicBezTo>
                    <a:pt x="8297" y="6548"/>
                    <a:pt x="7958" y="6548"/>
                    <a:pt x="7601" y="6513"/>
                  </a:cubicBezTo>
                  <a:cubicBezTo>
                    <a:pt x="7316" y="6495"/>
                    <a:pt x="7012" y="6441"/>
                    <a:pt x="6727" y="6370"/>
                  </a:cubicBezTo>
                  <a:cubicBezTo>
                    <a:pt x="6691" y="6370"/>
                    <a:pt x="6655" y="6352"/>
                    <a:pt x="6620" y="6352"/>
                  </a:cubicBezTo>
                  <a:lnTo>
                    <a:pt x="6548" y="6316"/>
                  </a:lnTo>
                  <a:cubicBezTo>
                    <a:pt x="6566" y="6209"/>
                    <a:pt x="6584" y="6102"/>
                    <a:pt x="6602" y="5995"/>
                  </a:cubicBezTo>
                  <a:cubicBezTo>
                    <a:pt x="6975" y="6074"/>
                    <a:pt x="7396" y="6114"/>
                    <a:pt x="7860" y="6114"/>
                  </a:cubicBezTo>
                  <a:cubicBezTo>
                    <a:pt x="8240" y="6114"/>
                    <a:pt x="8648" y="6087"/>
                    <a:pt x="9082" y="6031"/>
                  </a:cubicBezTo>
                  <a:cubicBezTo>
                    <a:pt x="9635" y="5960"/>
                    <a:pt x="10063" y="5870"/>
                    <a:pt x="10295" y="5817"/>
                  </a:cubicBezTo>
                  <a:close/>
                  <a:moveTo>
                    <a:pt x="6477" y="6620"/>
                  </a:moveTo>
                  <a:cubicBezTo>
                    <a:pt x="6981" y="6793"/>
                    <a:pt x="7762" y="6855"/>
                    <a:pt x="8417" y="6855"/>
                  </a:cubicBezTo>
                  <a:cubicBezTo>
                    <a:pt x="8504" y="6855"/>
                    <a:pt x="8590" y="6854"/>
                    <a:pt x="8672" y="6852"/>
                  </a:cubicBezTo>
                  <a:cubicBezTo>
                    <a:pt x="8814" y="6852"/>
                    <a:pt x="9064" y="6852"/>
                    <a:pt x="9368" y="6834"/>
                  </a:cubicBezTo>
                  <a:lnTo>
                    <a:pt x="9368" y="6834"/>
                  </a:lnTo>
                  <a:cubicBezTo>
                    <a:pt x="9243" y="7280"/>
                    <a:pt x="8957" y="7690"/>
                    <a:pt x="8565" y="7940"/>
                  </a:cubicBezTo>
                  <a:cubicBezTo>
                    <a:pt x="8315" y="8101"/>
                    <a:pt x="8011" y="8208"/>
                    <a:pt x="7708" y="8261"/>
                  </a:cubicBezTo>
                  <a:cubicBezTo>
                    <a:pt x="7568" y="8289"/>
                    <a:pt x="7428" y="8303"/>
                    <a:pt x="7291" y="8303"/>
                  </a:cubicBezTo>
                  <a:cubicBezTo>
                    <a:pt x="6726" y="8303"/>
                    <a:pt x="6197" y="8074"/>
                    <a:pt x="5853" y="7672"/>
                  </a:cubicBezTo>
                  <a:cubicBezTo>
                    <a:pt x="6031" y="7494"/>
                    <a:pt x="6174" y="7262"/>
                    <a:pt x="6299" y="7030"/>
                  </a:cubicBezTo>
                  <a:cubicBezTo>
                    <a:pt x="6370" y="6887"/>
                    <a:pt x="6423" y="6762"/>
                    <a:pt x="6477" y="6620"/>
                  </a:cubicBezTo>
                  <a:close/>
                  <a:moveTo>
                    <a:pt x="5620" y="0"/>
                  </a:moveTo>
                  <a:cubicBezTo>
                    <a:pt x="5598" y="0"/>
                    <a:pt x="5574" y="6"/>
                    <a:pt x="5549" y="18"/>
                  </a:cubicBezTo>
                  <a:cubicBezTo>
                    <a:pt x="5549" y="36"/>
                    <a:pt x="3854" y="946"/>
                    <a:pt x="3854" y="946"/>
                  </a:cubicBezTo>
                  <a:cubicBezTo>
                    <a:pt x="3818" y="803"/>
                    <a:pt x="3765" y="660"/>
                    <a:pt x="3711" y="518"/>
                  </a:cubicBezTo>
                  <a:cubicBezTo>
                    <a:pt x="3685" y="465"/>
                    <a:pt x="3621" y="432"/>
                    <a:pt x="3560" y="432"/>
                  </a:cubicBezTo>
                  <a:cubicBezTo>
                    <a:pt x="3538" y="432"/>
                    <a:pt x="3516" y="437"/>
                    <a:pt x="3497" y="446"/>
                  </a:cubicBezTo>
                  <a:cubicBezTo>
                    <a:pt x="3265" y="535"/>
                    <a:pt x="3033" y="660"/>
                    <a:pt x="2801" y="767"/>
                  </a:cubicBezTo>
                  <a:cubicBezTo>
                    <a:pt x="1891" y="1213"/>
                    <a:pt x="1160" y="1909"/>
                    <a:pt x="696" y="2801"/>
                  </a:cubicBezTo>
                  <a:cubicBezTo>
                    <a:pt x="660" y="2873"/>
                    <a:pt x="678" y="2980"/>
                    <a:pt x="767" y="3016"/>
                  </a:cubicBezTo>
                  <a:cubicBezTo>
                    <a:pt x="786" y="3025"/>
                    <a:pt x="807" y="3030"/>
                    <a:pt x="827" y="3030"/>
                  </a:cubicBezTo>
                  <a:cubicBezTo>
                    <a:pt x="883" y="3030"/>
                    <a:pt x="938" y="2996"/>
                    <a:pt x="964" y="2944"/>
                  </a:cubicBezTo>
                  <a:cubicBezTo>
                    <a:pt x="1356" y="2195"/>
                    <a:pt x="1945" y="1588"/>
                    <a:pt x="2623" y="1213"/>
                  </a:cubicBezTo>
                  <a:cubicBezTo>
                    <a:pt x="2641" y="1196"/>
                    <a:pt x="2730" y="1142"/>
                    <a:pt x="2855" y="1089"/>
                  </a:cubicBezTo>
                  <a:cubicBezTo>
                    <a:pt x="2962" y="1731"/>
                    <a:pt x="3051" y="2337"/>
                    <a:pt x="3033" y="2980"/>
                  </a:cubicBezTo>
                  <a:cubicBezTo>
                    <a:pt x="3033" y="3087"/>
                    <a:pt x="3033" y="3194"/>
                    <a:pt x="3033" y="3283"/>
                  </a:cubicBezTo>
                  <a:cubicBezTo>
                    <a:pt x="2855" y="3372"/>
                    <a:pt x="2694" y="3479"/>
                    <a:pt x="2534" y="3604"/>
                  </a:cubicBezTo>
                  <a:cubicBezTo>
                    <a:pt x="2284" y="3783"/>
                    <a:pt x="2088" y="4033"/>
                    <a:pt x="1963" y="4300"/>
                  </a:cubicBezTo>
                  <a:cubicBezTo>
                    <a:pt x="1552" y="5067"/>
                    <a:pt x="1642" y="6031"/>
                    <a:pt x="2266" y="6673"/>
                  </a:cubicBezTo>
                  <a:cubicBezTo>
                    <a:pt x="2611" y="7030"/>
                    <a:pt x="3078" y="7194"/>
                    <a:pt x="3545" y="7194"/>
                  </a:cubicBezTo>
                  <a:cubicBezTo>
                    <a:pt x="4454" y="7194"/>
                    <a:pt x="5359" y="6569"/>
                    <a:pt x="5335" y="5531"/>
                  </a:cubicBezTo>
                  <a:cubicBezTo>
                    <a:pt x="5317" y="4943"/>
                    <a:pt x="4943" y="4389"/>
                    <a:pt x="4372" y="4193"/>
                  </a:cubicBezTo>
                  <a:cubicBezTo>
                    <a:pt x="4266" y="4159"/>
                    <a:pt x="4156" y="4143"/>
                    <a:pt x="4046" y="4143"/>
                  </a:cubicBezTo>
                  <a:cubicBezTo>
                    <a:pt x="3360" y="4143"/>
                    <a:pt x="2680" y="4773"/>
                    <a:pt x="3033" y="5496"/>
                  </a:cubicBezTo>
                  <a:cubicBezTo>
                    <a:pt x="3163" y="5777"/>
                    <a:pt x="3462" y="5974"/>
                    <a:pt x="3758" y="5974"/>
                  </a:cubicBezTo>
                  <a:cubicBezTo>
                    <a:pt x="3912" y="5974"/>
                    <a:pt x="4065" y="5921"/>
                    <a:pt x="4193" y="5799"/>
                  </a:cubicBezTo>
                  <a:cubicBezTo>
                    <a:pt x="4265" y="5728"/>
                    <a:pt x="4265" y="5638"/>
                    <a:pt x="4193" y="5567"/>
                  </a:cubicBezTo>
                  <a:cubicBezTo>
                    <a:pt x="4166" y="5540"/>
                    <a:pt x="4131" y="5527"/>
                    <a:pt x="4093" y="5527"/>
                  </a:cubicBezTo>
                  <a:cubicBezTo>
                    <a:pt x="4055" y="5527"/>
                    <a:pt x="4015" y="5540"/>
                    <a:pt x="3979" y="5567"/>
                  </a:cubicBezTo>
                  <a:cubicBezTo>
                    <a:pt x="3902" y="5639"/>
                    <a:pt x="3817" y="5669"/>
                    <a:pt x="3732" y="5669"/>
                  </a:cubicBezTo>
                  <a:cubicBezTo>
                    <a:pt x="3521" y="5669"/>
                    <a:pt x="3316" y="5480"/>
                    <a:pt x="3265" y="5264"/>
                  </a:cubicBezTo>
                  <a:cubicBezTo>
                    <a:pt x="3194" y="4978"/>
                    <a:pt x="3319" y="4728"/>
                    <a:pt x="3569" y="4568"/>
                  </a:cubicBezTo>
                  <a:cubicBezTo>
                    <a:pt x="3711" y="4479"/>
                    <a:pt x="3862" y="4440"/>
                    <a:pt x="4009" y="4440"/>
                  </a:cubicBezTo>
                  <a:cubicBezTo>
                    <a:pt x="4399" y="4440"/>
                    <a:pt x="4770" y="4715"/>
                    <a:pt x="4925" y="5103"/>
                  </a:cubicBezTo>
                  <a:cubicBezTo>
                    <a:pt x="5085" y="5478"/>
                    <a:pt x="5050" y="5888"/>
                    <a:pt x="4835" y="6245"/>
                  </a:cubicBezTo>
                  <a:cubicBezTo>
                    <a:pt x="4621" y="6620"/>
                    <a:pt x="4229" y="6852"/>
                    <a:pt x="3783" y="6905"/>
                  </a:cubicBezTo>
                  <a:cubicBezTo>
                    <a:pt x="3733" y="6910"/>
                    <a:pt x="3683" y="6912"/>
                    <a:pt x="3634" y="6912"/>
                  </a:cubicBezTo>
                  <a:cubicBezTo>
                    <a:pt x="2704" y="6912"/>
                    <a:pt x="1966" y="6123"/>
                    <a:pt x="2034" y="5157"/>
                  </a:cubicBezTo>
                  <a:cubicBezTo>
                    <a:pt x="2107" y="4059"/>
                    <a:pt x="3129" y="3357"/>
                    <a:pt x="4164" y="3357"/>
                  </a:cubicBezTo>
                  <a:cubicBezTo>
                    <a:pt x="4390" y="3357"/>
                    <a:pt x="4617" y="3391"/>
                    <a:pt x="4835" y="3462"/>
                  </a:cubicBezTo>
                  <a:cubicBezTo>
                    <a:pt x="6138" y="3872"/>
                    <a:pt x="6602" y="5442"/>
                    <a:pt x="6138" y="6638"/>
                  </a:cubicBezTo>
                  <a:cubicBezTo>
                    <a:pt x="5745" y="7619"/>
                    <a:pt x="4782" y="8208"/>
                    <a:pt x="3765" y="8243"/>
                  </a:cubicBezTo>
                  <a:cubicBezTo>
                    <a:pt x="3728" y="8245"/>
                    <a:pt x="3691" y="8245"/>
                    <a:pt x="3654" y="8245"/>
                  </a:cubicBezTo>
                  <a:cubicBezTo>
                    <a:pt x="2583" y="8245"/>
                    <a:pt x="1498" y="7747"/>
                    <a:pt x="946" y="6816"/>
                  </a:cubicBezTo>
                  <a:cubicBezTo>
                    <a:pt x="411" y="5906"/>
                    <a:pt x="321" y="4728"/>
                    <a:pt x="696" y="3604"/>
                  </a:cubicBezTo>
                  <a:cubicBezTo>
                    <a:pt x="714" y="3515"/>
                    <a:pt x="678" y="3426"/>
                    <a:pt x="589" y="3408"/>
                  </a:cubicBezTo>
                  <a:cubicBezTo>
                    <a:pt x="574" y="3400"/>
                    <a:pt x="558" y="3397"/>
                    <a:pt x="541" y="3397"/>
                  </a:cubicBezTo>
                  <a:cubicBezTo>
                    <a:pt x="482" y="3397"/>
                    <a:pt x="421" y="3445"/>
                    <a:pt x="393" y="3515"/>
                  </a:cubicBezTo>
                  <a:cubicBezTo>
                    <a:pt x="0" y="4711"/>
                    <a:pt x="89" y="5977"/>
                    <a:pt x="678" y="6977"/>
                  </a:cubicBezTo>
                  <a:cubicBezTo>
                    <a:pt x="1285" y="7994"/>
                    <a:pt x="2480" y="8547"/>
                    <a:pt x="3640" y="8547"/>
                  </a:cubicBezTo>
                  <a:cubicBezTo>
                    <a:pt x="4193" y="8547"/>
                    <a:pt x="4746" y="8422"/>
                    <a:pt x="5228" y="8154"/>
                  </a:cubicBezTo>
                  <a:cubicBezTo>
                    <a:pt x="5371" y="8083"/>
                    <a:pt x="5496" y="7994"/>
                    <a:pt x="5621" y="7887"/>
                  </a:cubicBezTo>
                  <a:cubicBezTo>
                    <a:pt x="6013" y="8350"/>
                    <a:pt x="6638" y="8618"/>
                    <a:pt x="7298" y="8618"/>
                  </a:cubicBezTo>
                  <a:cubicBezTo>
                    <a:pt x="8386" y="8618"/>
                    <a:pt x="9457" y="7887"/>
                    <a:pt x="9707" y="6798"/>
                  </a:cubicBezTo>
                  <a:cubicBezTo>
                    <a:pt x="10099" y="6745"/>
                    <a:pt x="10527" y="6655"/>
                    <a:pt x="10759" y="6513"/>
                  </a:cubicBezTo>
                  <a:cubicBezTo>
                    <a:pt x="10795" y="6477"/>
                    <a:pt x="10813" y="6441"/>
                    <a:pt x="10831" y="6388"/>
                  </a:cubicBezTo>
                  <a:cubicBezTo>
                    <a:pt x="10831" y="6352"/>
                    <a:pt x="10813" y="6299"/>
                    <a:pt x="10777" y="6263"/>
                  </a:cubicBezTo>
                  <a:cubicBezTo>
                    <a:pt x="10616" y="6102"/>
                    <a:pt x="10527" y="5335"/>
                    <a:pt x="10456" y="4871"/>
                  </a:cubicBezTo>
                  <a:cubicBezTo>
                    <a:pt x="10438" y="4639"/>
                    <a:pt x="10402" y="4443"/>
                    <a:pt x="10385" y="4318"/>
                  </a:cubicBezTo>
                  <a:cubicBezTo>
                    <a:pt x="10331" y="4122"/>
                    <a:pt x="10277" y="3943"/>
                    <a:pt x="10188" y="3783"/>
                  </a:cubicBezTo>
                  <a:cubicBezTo>
                    <a:pt x="10224" y="3765"/>
                    <a:pt x="10492" y="3533"/>
                    <a:pt x="10599" y="3444"/>
                  </a:cubicBezTo>
                  <a:cubicBezTo>
                    <a:pt x="10688" y="3372"/>
                    <a:pt x="10670" y="3230"/>
                    <a:pt x="10563" y="3176"/>
                  </a:cubicBezTo>
                  <a:cubicBezTo>
                    <a:pt x="10438" y="3123"/>
                    <a:pt x="9867" y="2534"/>
                    <a:pt x="9689" y="2320"/>
                  </a:cubicBezTo>
                  <a:cubicBezTo>
                    <a:pt x="9475" y="2070"/>
                    <a:pt x="9296" y="1784"/>
                    <a:pt x="9082" y="1517"/>
                  </a:cubicBezTo>
                  <a:cubicBezTo>
                    <a:pt x="8868" y="1249"/>
                    <a:pt x="8582" y="1053"/>
                    <a:pt x="8279" y="946"/>
                  </a:cubicBezTo>
                  <a:cubicBezTo>
                    <a:pt x="8297" y="750"/>
                    <a:pt x="8279" y="571"/>
                    <a:pt x="8243" y="428"/>
                  </a:cubicBezTo>
                  <a:cubicBezTo>
                    <a:pt x="8230" y="348"/>
                    <a:pt x="8166" y="308"/>
                    <a:pt x="8098" y="308"/>
                  </a:cubicBezTo>
                  <a:cubicBezTo>
                    <a:pt x="8075" y="308"/>
                    <a:pt x="8052" y="312"/>
                    <a:pt x="8029" y="321"/>
                  </a:cubicBezTo>
                  <a:cubicBezTo>
                    <a:pt x="7752" y="388"/>
                    <a:pt x="7488" y="406"/>
                    <a:pt x="7217" y="406"/>
                  </a:cubicBezTo>
                  <a:cubicBezTo>
                    <a:pt x="7052" y="406"/>
                    <a:pt x="6884" y="399"/>
                    <a:pt x="6709" y="393"/>
                  </a:cubicBezTo>
                  <a:cubicBezTo>
                    <a:pt x="6441" y="375"/>
                    <a:pt x="6174" y="357"/>
                    <a:pt x="5906" y="321"/>
                  </a:cubicBezTo>
                  <a:cubicBezTo>
                    <a:pt x="5860" y="214"/>
                    <a:pt x="5761" y="0"/>
                    <a:pt x="56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356;p33">
              <a:extLst>
                <a:ext uri="{FF2B5EF4-FFF2-40B4-BE49-F238E27FC236}">
                  <a16:creationId xmlns:a16="http://schemas.microsoft.com/office/drawing/2014/main" id="{2DEB3D2B-484D-FB73-8A92-97EF87FCC802}"/>
                </a:ext>
              </a:extLst>
            </p:cNvPr>
            <p:cNvSpPr/>
            <p:nvPr/>
          </p:nvSpPr>
          <p:spPr>
            <a:xfrm>
              <a:off x="4182292" y="-1839644"/>
              <a:ext cx="29" cy="29"/>
            </a:xfrm>
            <a:custGeom>
              <a:avLst/>
              <a:gdLst/>
              <a:ahLst/>
              <a:cxnLst/>
              <a:rect l="l" t="t" r="r" b="b"/>
              <a:pathLst>
                <a:path w="1" h="1" extrusionOk="0">
                  <a:moveTo>
                    <a:pt x="1" y="0"/>
                  </a:moveTo>
                  <a:cubicBezTo>
                    <a:pt x="1" y="0"/>
                    <a:pt x="1" y="0"/>
                    <a:pt x="1" y="0"/>
                  </a:cubicBezTo>
                  <a:cubicBezTo>
                    <a:pt x="1" y="0"/>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357;p33">
              <a:extLst>
                <a:ext uri="{FF2B5EF4-FFF2-40B4-BE49-F238E27FC236}">
                  <a16:creationId xmlns:a16="http://schemas.microsoft.com/office/drawing/2014/main" id="{0414FA03-7E6B-FF41-4A3B-FD45DC783E60}"/>
                </a:ext>
              </a:extLst>
            </p:cNvPr>
            <p:cNvSpPr/>
            <p:nvPr/>
          </p:nvSpPr>
          <p:spPr>
            <a:xfrm>
              <a:off x="4243851" y="-1858070"/>
              <a:ext cx="29" cy="29"/>
            </a:xfrm>
            <a:custGeom>
              <a:avLst/>
              <a:gdLst/>
              <a:ahLst/>
              <a:cxnLst/>
              <a:rect l="l" t="t" r="r" b="b"/>
              <a:pathLst>
                <a:path w="1" h="1" extrusionOk="0">
                  <a:moveTo>
                    <a:pt x="1" y="1"/>
                  </a:moveTo>
                  <a:cubicBezTo>
                    <a:pt x="1" y="1"/>
                    <a:pt x="1" y="1"/>
                    <a:pt x="1" y="1"/>
                  </a:cubicBezTo>
                  <a:cubicBezTo>
                    <a:pt x="1" y="1"/>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77"/>
        <p:cNvGrpSpPr/>
        <p:nvPr/>
      </p:nvGrpSpPr>
      <p:grpSpPr>
        <a:xfrm>
          <a:off x="0" y="0"/>
          <a:ext cx="0" cy="0"/>
          <a:chOff x="0" y="0"/>
          <a:chExt cx="0" cy="0"/>
        </a:xfrm>
      </p:grpSpPr>
      <p:grpSp>
        <p:nvGrpSpPr>
          <p:cNvPr id="4878" name="Google Shape;4878;p44"/>
          <p:cNvGrpSpPr/>
          <p:nvPr/>
        </p:nvGrpSpPr>
        <p:grpSpPr>
          <a:xfrm rot="72251" flipH="1">
            <a:off x="1352858" y="365664"/>
            <a:ext cx="6438017" cy="1069171"/>
            <a:chOff x="3477025" y="2726700"/>
            <a:chExt cx="1792025" cy="382625"/>
          </a:xfrm>
        </p:grpSpPr>
        <p:sp>
          <p:nvSpPr>
            <p:cNvPr id="4879" name="Google Shape;4879;p44"/>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4"/>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4"/>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4"/>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4"/>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4"/>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44"/>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44"/>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4" name="Google Shape;4904;p44"/>
          <p:cNvSpPr/>
          <p:nvPr/>
        </p:nvSpPr>
        <p:spPr>
          <a:xfrm flipH="1">
            <a:off x="402563" y="1100223"/>
            <a:ext cx="120267" cy="114037"/>
          </a:xfrm>
          <a:custGeom>
            <a:avLst/>
            <a:gdLst/>
            <a:ahLst/>
            <a:cxnLst/>
            <a:rect l="l" t="t" r="r" b="b"/>
            <a:pathLst>
              <a:path w="637" h="604" extrusionOk="0">
                <a:moveTo>
                  <a:pt x="327" y="1"/>
                </a:moveTo>
                <a:cubicBezTo>
                  <a:pt x="153" y="1"/>
                  <a:pt x="34" y="124"/>
                  <a:pt x="17" y="310"/>
                </a:cubicBezTo>
                <a:cubicBezTo>
                  <a:pt x="0" y="480"/>
                  <a:pt x="153" y="603"/>
                  <a:pt x="327" y="603"/>
                </a:cubicBezTo>
                <a:cubicBezTo>
                  <a:pt x="501" y="603"/>
                  <a:pt x="637" y="463"/>
                  <a:pt x="637" y="289"/>
                </a:cubicBezTo>
                <a:cubicBezTo>
                  <a:pt x="637" y="119"/>
                  <a:pt x="501" y="1"/>
                  <a:pt x="327" y="1"/>
                </a:cubicBezTo>
                <a:close/>
              </a:path>
            </a:pathLst>
          </a:custGeom>
          <a:solidFill>
            <a:srgbClr val="FFFFFF">
              <a:alpha val="708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44"/>
          <p:cNvSpPr/>
          <p:nvPr/>
        </p:nvSpPr>
        <p:spPr>
          <a:xfrm>
            <a:off x="8315630" y="1417248"/>
            <a:ext cx="251107" cy="236570"/>
          </a:xfrm>
          <a:custGeom>
            <a:avLst/>
            <a:gdLst/>
            <a:ahLst/>
            <a:cxnLst/>
            <a:rect l="l" t="t" r="r" b="b"/>
            <a:pathLst>
              <a:path w="1330" h="1253" extrusionOk="0">
                <a:moveTo>
                  <a:pt x="684" y="0"/>
                </a:moveTo>
                <a:cubicBezTo>
                  <a:pt x="328" y="0"/>
                  <a:pt x="77" y="264"/>
                  <a:pt x="39" y="646"/>
                </a:cubicBezTo>
                <a:cubicBezTo>
                  <a:pt x="1" y="1002"/>
                  <a:pt x="328" y="1253"/>
                  <a:pt x="684" y="1253"/>
                </a:cubicBezTo>
                <a:cubicBezTo>
                  <a:pt x="1041" y="1253"/>
                  <a:pt x="1329" y="964"/>
                  <a:pt x="1329" y="607"/>
                </a:cubicBezTo>
                <a:cubicBezTo>
                  <a:pt x="1329" y="251"/>
                  <a:pt x="1041" y="0"/>
                  <a:pt x="684" y="0"/>
                </a:cubicBezTo>
                <a:close/>
              </a:path>
            </a:pathLst>
          </a:custGeom>
          <a:solidFill>
            <a:srgbClr val="FFFFF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44"/>
          <p:cNvSpPr/>
          <p:nvPr/>
        </p:nvSpPr>
        <p:spPr>
          <a:xfrm rot="2165791">
            <a:off x="2156734" y="3323455"/>
            <a:ext cx="189933" cy="178531"/>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FFFFFF">
              <a:alpha val="7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44"/>
          <p:cNvSpPr/>
          <p:nvPr/>
        </p:nvSpPr>
        <p:spPr>
          <a:xfrm flipH="1">
            <a:off x="710935" y="79851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44"/>
          <p:cNvSpPr/>
          <p:nvPr/>
        </p:nvSpPr>
        <p:spPr>
          <a:xfrm>
            <a:off x="8038161" y="335941"/>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44"/>
          <p:cNvSpPr txBox="1">
            <a:spLocks noGrp="1"/>
          </p:cNvSpPr>
          <p:nvPr>
            <p:ph type="ctrTitle"/>
          </p:nvPr>
        </p:nvSpPr>
        <p:spPr>
          <a:xfrm rot="72494" flipH="1">
            <a:off x="1705172"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t>Environment At </a:t>
            </a:r>
            <a:r>
              <a:rPr lang="en-US" sz="4800" dirty="0">
                <a:solidFill>
                  <a:srgbClr val="FFFF00"/>
                </a:solidFill>
              </a:rPr>
              <a:t>Night</a:t>
            </a:r>
            <a:endParaRPr sz="4800" dirty="0">
              <a:solidFill>
                <a:schemeClr val="accent5"/>
              </a:solidFill>
            </a:endParaRPr>
          </a:p>
        </p:txBody>
      </p:sp>
      <p:pic>
        <p:nvPicPr>
          <p:cNvPr id="5" name="Picture 4">
            <a:extLst>
              <a:ext uri="{FF2B5EF4-FFF2-40B4-BE49-F238E27FC236}">
                <a16:creationId xmlns:a16="http://schemas.microsoft.com/office/drawing/2014/main" id="{C65A60AB-1178-0293-C63F-967830886D38}"/>
              </a:ext>
            </a:extLst>
          </p:cNvPr>
          <p:cNvPicPr>
            <a:picLocks noChangeAspect="1"/>
          </p:cNvPicPr>
          <p:nvPr/>
        </p:nvPicPr>
        <p:blipFill>
          <a:blip r:embed="rId3"/>
          <a:srcRect/>
          <a:stretch/>
        </p:blipFill>
        <p:spPr>
          <a:xfrm>
            <a:off x="2354932" y="1522914"/>
            <a:ext cx="4508652" cy="3137055"/>
          </a:xfrm>
          <a:prstGeom prst="rect">
            <a:avLst/>
          </a:prstGeom>
          <a:effectLst>
            <a:outerShdw blurRad="50800" dist="38100" dir="8100000" algn="tr" rotWithShape="0">
              <a:prstClr val="black">
                <a:alpha val="40000"/>
              </a:prstClr>
            </a:outerShdw>
          </a:effectLst>
        </p:spPr>
      </p:pic>
      <p:pic>
        <p:nvPicPr>
          <p:cNvPr id="7" name="Picture 6">
            <a:extLst>
              <a:ext uri="{FF2B5EF4-FFF2-40B4-BE49-F238E27FC236}">
                <a16:creationId xmlns:a16="http://schemas.microsoft.com/office/drawing/2014/main" id="{E923F42D-9FB0-C19B-618E-4D8A0A00B961}"/>
              </a:ext>
            </a:extLst>
          </p:cNvPr>
          <p:cNvPicPr>
            <a:picLocks noChangeAspect="1"/>
          </p:cNvPicPr>
          <p:nvPr/>
        </p:nvPicPr>
        <p:blipFill>
          <a:blip r:embed="rId4"/>
          <a:stretch>
            <a:fillRect/>
          </a:stretch>
        </p:blipFill>
        <p:spPr>
          <a:xfrm>
            <a:off x="3025109" y="2979546"/>
            <a:ext cx="230648" cy="230648"/>
          </a:xfrm>
          <a:prstGeom prst="rect">
            <a:avLst/>
          </a:prstGeom>
        </p:spPr>
      </p:pic>
      <p:cxnSp>
        <p:nvCxnSpPr>
          <p:cNvPr id="23" name="Straight Connector 22">
            <a:extLst>
              <a:ext uri="{FF2B5EF4-FFF2-40B4-BE49-F238E27FC236}">
                <a16:creationId xmlns:a16="http://schemas.microsoft.com/office/drawing/2014/main" id="{3C6B69FD-B20C-E304-F081-A1253177B870}"/>
              </a:ext>
            </a:extLst>
          </p:cNvPr>
          <p:cNvCxnSpPr>
            <a:cxnSpLocks/>
            <a:stCxn id="32" idx="2"/>
          </p:cNvCxnSpPr>
          <p:nvPr/>
        </p:nvCxnSpPr>
        <p:spPr>
          <a:xfrm>
            <a:off x="1389801" y="2766811"/>
            <a:ext cx="1735557" cy="431663"/>
          </a:xfrm>
          <a:prstGeom prst="line">
            <a:avLst/>
          </a:prstGeom>
          <a:ln>
            <a:solidFill>
              <a:srgbClr val="000000"/>
            </a:solidFill>
            <a:prstDash val="lgDash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29D19F6-B199-F16F-0697-F318801FDFFD}"/>
              </a:ext>
            </a:extLst>
          </p:cNvPr>
          <p:cNvCxnSpPr>
            <a:cxnSpLocks/>
            <a:stCxn id="32" idx="0"/>
            <a:endCxn id="7" idx="0"/>
          </p:cNvCxnSpPr>
          <p:nvPr/>
        </p:nvCxnSpPr>
        <p:spPr>
          <a:xfrm>
            <a:off x="1389801" y="1921134"/>
            <a:ext cx="1750632" cy="1058412"/>
          </a:xfrm>
          <a:prstGeom prst="line">
            <a:avLst/>
          </a:prstGeom>
          <a:ln>
            <a:solidFill>
              <a:srgbClr val="000000"/>
            </a:solidFill>
            <a:prstDash val="lgDashDot"/>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4FF2B786-64B2-D907-73BE-CDDB41A2F751}"/>
              </a:ext>
            </a:extLst>
          </p:cNvPr>
          <p:cNvPicPr>
            <a:picLocks noChangeAspect="1"/>
          </p:cNvPicPr>
          <p:nvPr/>
        </p:nvPicPr>
        <p:blipFill>
          <a:blip r:embed="rId4"/>
          <a:stretch>
            <a:fillRect/>
          </a:stretch>
        </p:blipFill>
        <p:spPr>
          <a:xfrm>
            <a:off x="966962" y="1921134"/>
            <a:ext cx="845677" cy="845677"/>
          </a:xfrm>
          <a:prstGeom prst="rect">
            <a:avLst/>
          </a:prstGeom>
        </p:spPr>
      </p:pic>
      <p:grpSp>
        <p:nvGrpSpPr>
          <p:cNvPr id="36" name="Google Shape;4878;p44">
            <a:extLst>
              <a:ext uri="{FF2B5EF4-FFF2-40B4-BE49-F238E27FC236}">
                <a16:creationId xmlns:a16="http://schemas.microsoft.com/office/drawing/2014/main" id="{7B0216FA-970C-63AF-DF3C-ABD966354F05}"/>
              </a:ext>
            </a:extLst>
          </p:cNvPr>
          <p:cNvGrpSpPr/>
          <p:nvPr/>
        </p:nvGrpSpPr>
        <p:grpSpPr>
          <a:xfrm rot="72251" flipH="1">
            <a:off x="714856" y="2897583"/>
            <a:ext cx="1390065" cy="387715"/>
            <a:chOff x="3477025" y="2726700"/>
            <a:chExt cx="1792025" cy="382625"/>
          </a:xfrm>
        </p:grpSpPr>
        <p:sp>
          <p:nvSpPr>
            <p:cNvPr id="37" name="Google Shape;4879;p44">
              <a:extLst>
                <a:ext uri="{FF2B5EF4-FFF2-40B4-BE49-F238E27FC236}">
                  <a16:creationId xmlns:a16="http://schemas.microsoft.com/office/drawing/2014/main" id="{D9FEF219-9335-A447-DCF5-35C0B115E323}"/>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880;p44">
              <a:extLst>
                <a:ext uri="{FF2B5EF4-FFF2-40B4-BE49-F238E27FC236}">
                  <a16:creationId xmlns:a16="http://schemas.microsoft.com/office/drawing/2014/main" id="{6351AC40-B127-F395-44CE-32D46EB00E50}"/>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881;p44">
              <a:extLst>
                <a:ext uri="{FF2B5EF4-FFF2-40B4-BE49-F238E27FC236}">
                  <a16:creationId xmlns:a16="http://schemas.microsoft.com/office/drawing/2014/main" id="{7762D90D-4A66-06F5-4819-FB5A3DD1FCE8}"/>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882;p44">
              <a:extLst>
                <a:ext uri="{FF2B5EF4-FFF2-40B4-BE49-F238E27FC236}">
                  <a16:creationId xmlns:a16="http://schemas.microsoft.com/office/drawing/2014/main" id="{163747CF-6DEC-2CBF-0685-0B17419A54A2}"/>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883;p44">
              <a:extLst>
                <a:ext uri="{FF2B5EF4-FFF2-40B4-BE49-F238E27FC236}">
                  <a16:creationId xmlns:a16="http://schemas.microsoft.com/office/drawing/2014/main" id="{67F2C4F1-480D-F376-F484-7B615D82762A}"/>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884;p44">
              <a:extLst>
                <a:ext uri="{FF2B5EF4-FFF2-40B4-BE49-F238E27FC236}">
                  <a16:creationId xmlns:a16="http://schemas.microsoft.com/office/drawing/2014/main" id="{C226347C-4362-4A98-95BB-B0CB97AB42D3}"/>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885;p44">
              <a:extLst>
                <a:ext uri="{FF2B5EF4-FFF2-40B4-BE49-F238E27FC236}">
                  <a16:creationId xmlns:a16="http://schemas.microsoft.com/office/drawing/2014/main" id="{A3E3AF4B-5641-B173-C032-7993CE3070B3}"/>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886;p44">
              <a:extLst>
                <a:ext uri="{FF2B5EF4-FFF2-40B4-BE49-F238E27FC236}">
                  <a16:creationId xmlns:a16="http://schemas.microsoft.com/office/drawing/2014/main" id="{5DF674C5-536F-3FD2-C6E1-70B044B75AE5}"/>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910;p44">
            <a:extLst>
              <a:ext uri="{FF2B5EF4-FFF2-40B4-BE49-F238E27FC236}">
                <a16:creationId xmlns:a16="http://schemas.microsoft.com/office/drawing/2014/main" id="{2F1EAD54-4764-CDB0-090C-DF56222233EF}"/>
              </a:ext>
            </a:extLst>
          </p:cNvPr>
          <p:cNvSpPr txBox="1">
            <a:spLocks/>
          </p:cNvSpPr>
          <p:nvPr/>
        </p:nvSpPr>
        <p:spPr>
          <a:xfrm rot="72494" flipH="1">
            <a:off x="910653" y="2824568"/>
            <a:ext cx="951872" cy="490118"/>
          </a:xfrm>
          <a:prstGeom prst="rect">
            <a:avLst/>
          </a:prstGeom>
          <a:noFill/>
          <a:ln>
            <a:noFill/>
          </a:ln>
          <a:effectLst>
            <a:outerShdw dist="57150" dir="708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60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2000" dirty="0"/>
              <a:t>Agent</a:t>
            </a:r>
            <a:endParaRPr lang="en-US" sz="2000" dirty="0">
              <a:solidFill>
                <a:schemeClr val="accent5"/>
              </a:solidFill>
            </a:endParaRPr>
          </a:p>
        </p:txBody>
      </p:sp>
      <p:grpSp>
        <p:nvGrpSpPr>
          <p:cNvPr id="53" name="Google Shape;4878;p44">
            <a:extLst>
              <a:ext uri="{FF2B5EF4-FFF2-40B4-BE49-F238E27FC236}">
                <a16:creationId xmlns:a16="http://schemas.microsoft.com/office/drawing/2014/main" id="{7713E830-D044-E06C-F557-D05A6B5669A6}"/>
              </a:ext>
            </a:extLst>
          </p:cNvPr>
          <p:cNvGrpSpPr/>
          <p:nvPr/>
        </p:nvGrpSpPr>
        <p:grpSpPr>
          <a:xfrm rot="72251" flipH="1">
            <a:off x="7257181" y="3892338"/>
            <a:ext cx="1390065" cy="387715"/>
            <a:chOff x="3477025" y="2726700"/>
            <a:chExt cx="1792025" cy="382625"/>
          </a:xfrm>
        </p:grpSpPr>
        <p:sp>
          <p:nvSpPr>
            <p:cNvPr id="54" name="Google Shape;4879;p44">
              <a:extLst>
                <a:ext uri="{FF2B5EF4-FFF2-40B4-BE49-F238E27FC236}">
                  <a16:creationId xmlns:a16="http://schemas.microsoft.com/office/drawing/2014/main" id="{1CDCE98D-70CA-BF5D-5659-B45DE2E67D6B}"/>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880;p44">
              <a:extLst>
                <a:ext uri="{FF2B5EF4-FFF2-40B4-BE49-F238E27FC236}">
                  <a16:creationId xmlns:a16="http://schemas.microsoft.com/office/drawing/2014/main" id="{D59D23A1-3E7C-49C7-94FB-47ACBF17F94E}"/>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881;p44">
              <a:extLst>
                <a:ext uri="{FF2B5EF4-FFF2-40B4-BE49-F238E27FC236}">
                  <a16:creationId xmlns:a16="http://schemas.microsoft.com/office/drawing/2014/main" id="{CFDECC3A-E242-8716-B3E8-8901FC072640}"/>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882;p44">
              <a:extLst>
                <a:ext uri="{FF2B5EF4-FFF2-40B4-BE49-F238E27FC236}">
                  <a16:creationId xmlns:a16="http://schemas.microsoft.com/office/drawing/2014/main" id="{9AD26705-C3F2-4188-6CA9-88A9DB58E88C}"/>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883;p44">
              <a:extLst>
                <a:ext uri="{FF2B5EF4-FFF2-40B4-BE49-F238E27FC236}">
                  <a16:creationId xmlns:a16="http://schemas.microsoft.com/office/drawing/2014/main" id="{7AA3BCCA-0A9A-428D-DEB4-715AB250E3AC}"/>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884;p44">
              <a:extLst>
                <a:ext uri="{FF2B5EF4-FFF2-40B4-BE49-F238E27FC236}">
                  <a16:creationId xmlns:a16="http://schemas.microsoft.com/office/drawing/2014/main" id="{DE281344-36A9-C0C0-1217-F2DB50BD9711}"/>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885;p44">
              <a:extLst>
                <a:ext uri="{FF2B5EF4-FFF2-40B4-BE49-F238E27FC236}">
                  <a16:creationId xmlns:a16="http://schemas.microsoft.com/office/drawing/2014/main" id="{121E1FE3-A5B8-9C5A-46DF-B7688A1D4B25}"/>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886;p44">
              <a:extLst>
                <a:ext uri="{FF2B5EF4-FFF2-40B4-BE49-F238E27FC236}">
                  <a16:creationId xmlns:a16="http://schemas.microsoft.com/office/drawing/2014/main" id="{1B6736AA-A13E-6AAA-40CB-F31B8822F382}"/>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4910;p44">
            <a:extLst>
              <a:ext uri="{FF2B5EF4-FFF2-40B4-BE49-F238E27FC236}">
                <a16:creationId xmlns:a16="http://schemas.microsoft.com/office/drawing/2014/main" id="{4E85AC3A-569B-42F7-99F9-F33C7F0D164B}"/>
              </a:ext>
            </a:extLst>
          </p:cNvPr>
          <p:cNvSpPr txBox="1">
            <a:spLocks/>
          </p:cNvSpPr>
          <p:nvPr/>
        </p:nvSpPr>
        <p:spPr>
          <a:xfrm rot="72494" flipH="1">
            <a:off x="7452966" y="3820400"/>
            <a:ext cx="1054034" cy="490118"/>
          </a:xfrm>
          <a:prstGeom prst="rect">
            <a:avLst/>
          </a:prstGeom>
          <a:noFill/>
          <a:ln>
            <a:noFill/>
          </a:ln>
          <a:effectLst>
            <a:outerShdw dist="57150" dir="708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60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2000" dirty="0"/>
              <a:t>Target</a:t>
            </a:r>
            <a:endParaRPr lang="en-US" sz="2000" dirty="0">
              <a:solidFill>
                <a:schemeClr val="accent5"/>
              </a:solidFill>
            </a:endParaRPr>
          </a:p>
        </p:txBody>
      </p:sp>
      <p:grpSp>
        <p:nvGrpSpPr>
          <p:cNvPr id="4866" name="Google Shape;4878;p44">
            <a:extLst>
              <a:ext uri="{FF2B5EF4-FFF2-40B4-BE49-F238E27FC236}">
                <a16:creationId xmlns:a16="http://schemas.microsoft.com/office/drawing/2014/main" id="{7224A374-958F-4792-655D-E7E1B3161B98}"/>
              </a:ext>
            </a:extLst>
          </p:cNvPr>
          <p:cNvGrpSpPr/>
          <p:nvPr/>
        </p:nvGrpSpPr>
        <p:grpSpPr>
          <a:xfrm rot="72251" flipH="1">
            <a:off x="7175948" y="2430615"/>
            <a:ext cx="1786400" cy="387715"/>
            <a:chOff x="3477025" y="2726700"/>
            <a:chExt cx="1792025" cy="382625"/>
          </a:xfrm>
        </p:grpSpPr>
        <p:sp>
          <p:nvSpPr>
            <p:cNvPr id="4867" name="Google Shape;4879;p44">
              <a:extLst>
                <a:ext uri="{FF2B5EF4-FFF2-40B4-BE49-F238E27FC236}">
                  <a16:creationId xmlns:a16="http://schemas.microsoft.com/office/drawing/2014/main" id="{A9DE51B1-C2F4-E05B-B56A-894C639AA294}"/>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80;p44">
              <a:extLst>
                <a:ext uri="{FF2B5EF4-FFF2-40B4-BE49-F238E27FC236}">
                  <a16:creationId xmlns:a16="http://schemas.microsoft.com/office/drawing/2014/main" id="{9540711F-2E01-4220-800B-97A63FE10337}"/>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81;p44">
              <a:extLst>
                <a:ext uri="{FF2B5EF4-FFF2-40B4-BE49-F238E27FC236}">
                  <a16:creationId xmlns:a16="http://schemas.microsoft.com/office/drawing/2014/main" id="{F425D06C-21B1-41E8-31C2-938D52E0C6B5}"/>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82;p44">
              <a:extLst>
                <a:ext uri="{FF2B5EF4-FFF2-40B4-BE49-F238E27FC236}">
                  <a16:creationId xmlns:a16="http://schemas.microsoft.com/office/drawing/2014/main" id="{0ED25F72-5AD7-3D27-4196-1E4193ADEE5D}"/>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83;p44">
              <a:extLst>
                <a:ext uri="{FF2B5EF4-FFF2-40B4-BE49-F238E27FC236}">
                  <a16:creationId xmlns:a16="http://schemas.microsoft.com/office/drawing/2014/main" id="{8C122B77-549B-64B5-7D0E-7197BB5AFF69}"/>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84;p44">
              <a:extLst>
                <a:ext uri="{FF2B5EF4-FFF2-40B4-BE49-F238E27FC236}">
                  <a16:creationId xmlns:a16="http://schemas.microsoft.com/office/drawing/2014/main" id="{8E6DB6F4-863D-DC0B-B3E7-067A48489ECA}"/>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85;p44">
              <a:extLst>
                <a:ext uri="{FF2B5EF4-FFF2-40B4-BE49-F238E27FC236}">
                  <a16:creationId xmlns:a16="http://schemas.microsoft.com/office/drawing/2014/main" id="{D14D88E6-6735-06EA-D1C3-4BEC884D098A}"/>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86;p44">
              <a:extLst>
                <a:ext uri="{FF2B5EF4-FFF2-40B4-BE49-F238E27FC236}">
                  <a16:creationId xmlns:a16="http://schemas.microsoft.com/office/drawing/2014/main" id="{4270C43E-0393-AA59-1E6C-97C652AB5E92}"/>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5" name="Google Shape;4910;p44">
            <a:extLst>
              <a:ext uri="{FF2B5EF4-FFF2-40B4-BE49-F238E27FC236}">
                <a16:creationId xmlns:a16="http://schemas.microsoft.com/office/drawing/2014/main" id="{95EBEE0C-1C5D-7F53-A024-CEF235E2624C}"/>
              </a:ext>
            </a:extLst>
          </p:cNvPr>
          <p:cNvSpPr txBox="1">
            <a:spLocks/>
          </p:cNvSpPr>
          <p:nvPr/>
        </p:nvSpPr>
        <p:spPr>
          <a:xfrm rot="72494" flipH="1">
            <a:off x="7204055" y="2358554"/>
            <a:ext cx="1710780" cy="490118"/>
          </a:xfrm>
          <a:prstGeom prst="rect">
            <a:avLst/>
          </a:prstGeom>
          <a:noFill/>
          <a:ln>
            <a:noFill/>
          </a:ln>
          <a:effectLst>
            <a:outerShdw dist="57150" dir="708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60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2000" dirty="0">
                <a:solidFill>
                  <a:srgbClr val="FFFF00"/>
                </a:solidFill>
              </a:rPr>
              <a:t>No</a:t>
            </a:r>
            <a:r>
              <a:rPr lang="en-US" sz="2000" dirty="0"/>
              <a:t> Dynamic Obstacles</a:t>
            </a:r>
            <a:endParaRPr lang="en-US" sz="2000" dirty="0">
              <a:solidFill>
                <a:schemeClr val="accent5"/>
              </a:solidFill>
            </a:endParaRPr>
          </a:p>
        </p:txBody>
      </p:sp>
      <p:pic>
        <p:nvPicPr>
          <p:cNvPr id="4876" name="Picture 4875">
            <a:extLst>
              <a:ext uri="{FF2B5EF4-FFF2-40B4-BE49-F238E27FC236}">
                <a16:creationId xmlns:a16="http://schemas.microsoft.com/office/drawing/2014/main" id="{0794EB20-3C5D-6681-B6BC-200996090F36}"/>
              </a:ext>
            </a:extLst>
          </p:cNvPr>
          <p:cNvPicPr>
            <a:picLocks noChangeAspect="1"/>
          </p:cNvPicPr>
          <p:nvPr/>
        </p:nvPicPr>
        <p:blipFill>
          <a:blip r:embed="rId5"/>
          <a:stretch>
            <a:fillRect/>
          </a:stretch>
        </p:blipFill>
        <p:spPr>
          <a:xfrm rot="19048681" flipH="1">
            <a:off x="7796251" y="1622562"/>
            <a:ext cx="795941" cy="795941"/>
          </a:xfrm>
          <a:prstGeom prst="rect">
            <a:avLst/>
          </a:prstGeom>
        </p:spPr>
      </p:pic>
      <p:grpSp>
        <p:nvGrpSpPr>
          <p:cNvPr id="4927" name="Google Shape;4878;p44">
            <a:extLst>
              <a:ext uri="{FF2B5EF4-FFF2-40B4-BE49-F238E27FC236}">
                <a16:creationId xmlns:a16="http://schemas.microsoft.com/office/drawing/2014/main" id="{9A2B8980-67F0-0DB6-867C-E767F4D2B1CF}"/>
              </a:ext>
            </a:extLst>
          </p:cNvPr>
          <p:cNvGrpSpPr/>
          <p:nvPr/>
        </p:nvGrpSpPr>
        <p:grpSpPr>
          <a:xfrm rot="72251" flipH="1">
            <a:off x="382659" y="3832456"/>
            <a:ext cx="1798617" cy="387715"/>
            <a:chOff x="3477025" y="2726700"/>
            <a:chExt cx="1792025" cy="382625"/>
          </a:xfrm>
        </p:grpSpPr>
        <p:sp>
          <p:nvSpPr>
            <p:cNvPr id="4928" name="Google Shape;4879;p44">
              <a:extLst>
                <a:ext uri="{FF2B5EF4-FFF2-40B4-BE49-F238E27FC236}">
                  <a16:creationId xmlns:a16="http://schemas.microsoft.com/office/drawing/2014/main" id="{C8AAFAEE-A53C-BB06-C830-D5E71704AA18}"/>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880;p44">
              <a:extLst>
                <a:ext uri="{FF2B5EF4-FFF2-40B4-BE49-F238E27FC236}">
                  <a16:creationId xmlns:a16="http://schemas.microsoft.com/office/drawing/2014/main" id="{807A0071-1DFE-FA78-6BED-F73421232CD5}"/>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881;p44">
              <a:extLst>
                <a:ext uri="{FF2B5EF4-FFF2-40B4-BE49-F238E27FC236}">
                  <a16:creationId xmlns:a16="http://schemas.microsoft.com/office/drawing/2014/main" id="{31E37214-3C37-B1DC-927F-C82D3893669E}"/>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882;p44">
              <a:extLst>
                <a:ext uri="{FF2B5EF4-FFF2-40B4-BE49-F238E27FC236}">
                  <a16:creationId xmlns:a16="http://schemas.microsoft.com/office/drawing/2014/main" id="{CB3711AA-4D9C-6876-6060-3AC734AF2D94}"/>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883;p44">
              <a:extLst>
                <a:ext uri="{FF2B5EF4-FFF2-40B4-BE49-F238E27FC236}">
                  <a16:creationId xmlns:a16="http://schemas.microsoft.com/office/drawing/2014/main" id="{D3E68BE3-2F78-CD94-B5CA-97D1524022B1}"/>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884;p44">
              <a:extLst>
                <a:ext uri="{FF2B5EF4-FFF2-40B4-BE49-F238E27FC236}">
                  <a16:creationId xmlns:a16="http://schemas.microsoft.com/office/drawing/2014/main" id="{2D9CA317-1472-80DD-CEE3-AF996F0F07EF}"/>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885;p44">
              <a:extLst>
                <a:ext uri="{FF2B5EF4-FFF2-40B4-BE49-F238E27FC236}">
                  <a16:creationId xmlns:a16="http://schemas.microsoft.com/office/drawing/2014/main" id="{8D932A07-DF53-0B75-E84B-ECC561C5E75C}"/>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886;p44">
              <a:extLst>
                <a:ext uri="{FF2B5EF4-FFF2-40B4-BE49-F238E27FC236}">
                  <a16:creationId xmlns:a16="http://schemas.microsoft.com/office/drawing/2014/main" id="{B2A50443-D180-55E8-DCC5-6DFF2D3DA79E}"/>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6" name="Google Shape;4910;p44">
            <a:extLst>
              <a:ext uri="{FF2B5EF4-FFF2-40B4-BE49-F238E27FC236}">
                <a16:creationId xmlns:a16="http://schemas.microsoft.com/office/drawing/2014/main" id="{E734C1FF-85BA-2825-0C6D-E2E472A98A35}"/>
              </a:ext>
            </a:extLst>
          </p:cNvPr>
          <p:cNvSpPr txBox="1">
            <a:spLocks/>
          </p:cNvSpPr>
          <p:nvPr/>
        </p:nvSpPr>
        <p:spPr>
          <a:xfrm rot="72494" flipH="1">
            <a:off x="552343" y="3781255"/>
            <a:ext cx="1468611" cy="490118"/>
          </a:xfrm>
          <a:prstGeom prst="rect">
            <a:avLst/>
          </a:prstGeom>
          <a:noFill/>
          <a:ln>
            <a:noFill/>
          </a:ln>
          <a:effectLst>
            <a:outerShdw dist="57150" dir="7080000" algn="bl" rotWithShape="0">
              <a:schemeClr val="dk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Bahianita"/>
              <a:buNone/>
              <a:defRPr sz="6000" b="1" i="0" u="none" strike="noStrike" cap="none">
                <a:solidFill>
                  <a:schemeClr val="accent6"/>
                </a:solidFill>
                <a:latin typeface="Bahiana"/>
                <a:ea typeface="Bahiana"/>
                <a:cs typeface="Bahiana"/>
                <a:sym typeface="Bahiana"/>
              </a:defRPr>
            </a:lvl1pPr>
            <a:lvl2pPr marR="0" lvl="1"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2pPr>
            <a:lvl3pPr marR="0" lvl="2"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3pPr>
            <a:lvl4pPr marR="0" lvl="3"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4pPr>
            <a:lvl5pPr marR="0" lvl="4"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5pPr>
            <a:lvl6pPr marR="0" lvl="5"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6pPr>
            <a:lvl7pPr marR="0" lvl="6"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7pPr>
            <a:lvl8pPr marR="0" lvl="7"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8pPr>
            <a:lvl9pPr marR="0" lvl="8" algn="ctr" rtl="0">
              <a:lnSpc>
                <a:spcPct val="100000"/>
              </a:lnSpc>
              <a:spcBef>
                <a:spcPts val="0"/>
              </a:spcBef>
              <a:spcAft>
                <a:spcPts val="0"/>
              </a:spcAft>
              <a:buClr>
                <a:schemeClr val="dk1"/>
              </a:buClr>
              <a:buSzPts val="5200"/>
              <a:buFont typeface="Bahianita"/>
              <a:buNone/>
              <a:defRPr sz="5200" b="0" i="0" u="none" strike="noStrike" cap="none">
                <a:solidFill>
                  <a:schemeClr val="dk1"/>
                </a:solidFill>
                <a:latin typeface="Bahianita"/>
                <a:ea typeface="Bahianita"/>
                <a:cs typeface="Bahianita"/>
                <a:sym typeface="Bahianita"/>
              </a:defRPr>
            </a:lvl9pPr>
          </a:lstStyle>
          <a:p>
            <a:r>
              <a:rPr lang="en-US" sz="2000" dirty="0"/>
              <a:t>Static Obstacles</a:t>
            </a:r>
            <a:endParaRPr lang="en-US" sz="2000" dirty="0">
              <a:solidFill>
                <a:schemeClr val="accent5"/>
              </a:solidFill>
            </a:endParaRPr>
          </a:p>
        </p:txBody>
      </p:sp>
      <p:cxnSp>
        <p:nvCxnSpPr>
          <p:cNvPr id="4938" name="Straight Arrow Connector 4937">
            <a:extLst>
              <a:ext uri="{FF2B5EF4-FFF2-40B4-BE49-F238E27FC236}">
                <a16:creationId xmlns:a16="http://schemas.microsoft.com/office/drawing/2014/main" id="{B743A033-FA21-7B89-C7F0-6FFA7AC27C08}"/>
              </a:ext>
            </a:extLst>
          </p:cNvPr>
          <p:cNvCxnSpPr>
            <a:cxnSpLocks/>
          </p:cNvCxnSpPr>
          <p:nvPr/>
        </p:nvCxnSpPr>
        <p:spPr>
          <a:xfrm>
            <a:off x="2119542" y="4061652"/>
            <a:ext cx="1475713" cy="0"/>
          </a:xfrm>
          <a:prstGeom prst="straightConnector1">
            <a:avLst/>
          </a:prstGeom>
          <a:ln>
            <a:solidFill>
              <a:srgbClr val="000000"/>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4943" name="Straight Arrow Connector 4942">
            <a:extLst>
              <a:ext uri="{FF2B5EF4-FFF2-40B4-BE49-F238E27FC236}">
                <a16:creationId xmlns:a16="http://schemas.microsoft.com/office/drawing/2014/main" id="{13BF9B55-83BD-95ED-A33B-FBE2A00D42C8}"/>
              </a:ext>
            </a:extLst>
          </p:cNvPr>
          <p:cNvCxnSpPr>
            <a:cxnSpLocks/>
          </p:cNvCxnSpPr>
          <p:nvPr/>
        </p:nvCxnSpPr>
        <p:spPr>
          <a:xfrm flipV="1">
            <a:off x="2992665" y="3707945"/>
            <a:ext cx="1014070" cy="353707"/>
          </a:xfrm>
          <a:prstGeom prst="bentConnector3">
            <a:avLst>
              <a:gd name="adj1" fmla="val 50000"/>
            </a:avLst>
          </a:prstGeom>
          <a:ln>
            <a:solidFill>
              <a:srgbClr val="000000"/>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4948" name="Straight Arrow Connector 4942">
            <a:extLst>
              <a:ext uri="{FF2B5EF4-FFF2-40B4-BE49-F238E27FC236}">
                <a16:creationId xmlns:a16="http://schemas.microsoft.com/office/drawing/2014/main" id="{544D76B3-78E1-AAD8-EEA7-B2C56A49584D}"/>
              </a:ext>
            </a:extLst>
          </p:cNvPr>
          <p:cNvCxnSpPr>
            <a:cxnSpLocks/>
          </p:cNvCxnSpPr>
          <p:nvPr/>
        </p:nvCxnSpPr>
        <p:spPr>
          <a:xfrm flipV="1">
            <a:off x="3424620" y="3536817"/>
            <a:ext cx="1096601" cy="848147"/>
          </a:xfrm>
          <a:prstGeom prst="bentConnector3">
            <a:avLst>
              <a:gd name="adj1" fmla="val 100031"/>
            </a:avLst>
          </a:prstGeom>
          <a:ln>
            <a:solidFill>
              <a:srgbClr val="000000"/>
            </a:solidFill>
            <a:prstDash val="dashDot"/>
            <a:tailEnd type="triangle"/>
          </a:ln>
        </p:spPr>
        <p:style>
          <a:lnRef idx="1">
            <a:schemeClr val="accent1"/>
          </a:lnRef>
          <a:fillRef idx="0">
            <a:schemeClr val="accent1"/>
          </a:fillRef>
          <a:effectRef idx="0">
            <a:schemeClr val="accent1"/>
          </a:effectRef>
          <a:fontRef idx="minor">
            <a:schemeClr val="tx1"/>
          </a:fontRef>
        </p:style>
      </p:cxnSp>
      <p:cxnSp>
        <p:nvCxnSpPr>
          <p:cNvPr id="4955" name="Straight Connector 4954">
            <a:extLst>
              <a:ext uri="{FF2B5EF4-FFF2-40B4-BE49-F238E27FC236}">
                <a16:creationId xmlns:a16="http://schemas.microsoft.com/office/drawing/2014/main" id="{2B295BCE-194A-13D2-FFA7-4AEC85057C08}"/>
              </a:ext>
            </a:extLst>
          </p:cNvPr>
          <p:cNvCxnSpPr>
            <a:cxnSpLocks/>
            <a:endCxn id="6" idx="0"/>
          </p:cNvCxnSpPr>
          <p:nvPr/>
        </p:nvCxnSpPr>
        <p:spPr>
          <a:xfrm flipH="1">
            <a:off x="5250126" y="3067333"/>
            <a:ext cx="2448718" cy="497182"/>
          </a:xfrm>
          <a:prstGeom prst="line">
            <a:avLst/>
          </a:prstGeom>
          <a:ln>
            <a:solidFill>
              <a:srgbClr val="000000"/>
            </a:solidFill>
            <a:prstDash val="lgDashDot"/>
          </a:ln>
        </p:spPr>
        <p:style>
          <a:lnRef idx="1">
            <a:schemeClr val="accent1"/>
          </a:lnRef>
          <a:fillRef idx="0">
            <a:schemeClr val="accent1"/>
          </a:fillRef>
          <a:effectRef idx="0">
            <a:schemeClr val="accent1"/>
          </a:effectRef>
          <a:fontRef idx="minor">
            <a:schemeClr val="tx1"/>
          </a:fontRef>
        </p:style>
      </p:cxnSp>
      <p:cxnSp>
        <p:nvCxnSpPr>
          <p:cNvPr id="4958" name="Straight Connector 4957">
            <a:extLst>
              <a:ext uri="{FF2B5EF4-FFF2-40B4-BE49-F238E27FC236}">
                <a16:creationId xmlns:a16="http://schemas.microsoft.com/office/drawing/2014/main" id="{E0FE36FD-B436-BC15-96E3-50E3FF001A1B}"/>
              </a:ext>
            </a:extLst>
          </p:cNvPr>
          <p:cNvCxnSpPr>
            <a:cxnSpLocks/>
            <a:endCxn id="6" idx="2"/>
          </p:cNvCxnSpPr>
          <p:nvPr/>
        </p:nvCxnSpPr>
        <p:spPr>
          <a:xfrm flipH="1">
            <a:off x="5250126" y="3765193"/>
            <a:ext cx="2454482" cy="0"/>
          </a:xfrm>
          <a:prstGeom prst="line">
            <a:avLst/>
          </a:prstGeom>
          <a:ln>
            <a:solidFill>
              <a:srgbClr val="000000"/>
            </a:solidFill>
            <a:prstDash val="lgDashDot"/>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66FBAE6B-625C-BA5E-75CA-20C0275EFA21}"/>
              </a:ext>
            </a:extLst>
          </p:cNvPr>
          <p:cNvPicPr>
            <a:picLocks noChangeAspect="1"/>
          </p:cNvPicPr>
          <p:nvPr/>
        </p:nvPicPr>
        <p:blipFill>
          <a:blip r:embed="rId6"/>
          <a:stretch>
            <a:fillRect/>
          </a:stretch>
        </p:blipFill>
        <p:spPr>
          <a:xfrm>
            <a:off x="5149787" y="3564515"/>
            <a:ext cx="200678" cy="200678"/>
          </a:xfrm>
          <a:prstGeom prst="rect">
            <a:avLst/>
          </a:prstGeom>
        </p:spPr>
      </p:pic>
      <p:pic>
        <p:nvPicPr>
          <p:cNvPr id="20" name="Picture 19">
            <a:extLst>
              <a:ext uri="{FF2B5EF4-FFF2-40B4-BE49-F238E27FC236}">
                <a16:creationId xmlns:a16="http://schemas.microsoft.com/office/drawing/2014/main" id="{50A817D3-1759-9C6F-B887-B02B187A6DDD}"/>
              </a:ext>
            </a:extLst>
          </p:cNvPr>
          <p:cNvPicPr>
            <a:picLocks noChangeAspect="1"/>
          </p:cNvPicPr>
          <p:nvPr/>
        </p:nvPicPr>
        <p:blipFill>
          <a:blip r:embed="rId6"/>
          <a:stretch>
            <a:fillRect/>
          </a:stretch>
        </p:blipFill>
        <p:spPr>
          <a:xfrm>
            <a:off x="7564403" y="2947753"/>
            <a:ext cx="892244" cy="892244"/>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83">
          <a:extLst>
            <a:ext uri="{FF2B5EF4-FFF2-40B4-BE49-F238E27FC236}">
              <a16:creationId xmlns:a16="http://schemas.microsoft.com/office/drawing/2014/main" id="{31023C2A-43A8-9B9D-DD99-241B5DFB3DD1}"/>
            </a:ext>
          </a:extLst>
        </p:cNvPr>
        <p:cNvGrpSpPr/>
        <p:nvPr/>
      </p:nvGrpSpPr>
      <p:grpSpPr>
        <a:xfrm>
          <a:off x="0" y="0"/>
          <a:ext cx="0" cy="0"/>
          <a:chOff x="0" y="0"/>
          <a:chExt cx="0" cy="0"/>
        </a:xfrm>
      </p:grpSpPr>
      <p:sp>
        <p:nvSpPr>
          <p:cNvPr id="2784" name="Google Shape;2784;p31">
            <a:extLst>
              <a:ext uri="{FF2B5EF4-FFF2-40B4-BE49-F238E27FC236}">
                <a16:creationId xmlns:a16="http://schemas.microsoft.com/office/drawing/2014/main" id="{7A800929-AF00-EA87-D8C7-AD43C41C3198}"/>
              </a:ext>
            </a:extLst>
          </p:cNvPr>
          <p:cNvSpPr/>
          <p:nvPr/>
        </p:nvSpPr>
        <p:spPr>
          <a:xfrm>
            <a:off x="1242000" y="4687950"/>
            <a:ext cx="2007600" cy="288000"/>
          </a:xfrm>
          <a:prstGeom prst="ellipse">
            <a:avLst/>
          </a:prstGeom>
          <a:solidFill>
            <a:srgbClr val="92A3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2785" name="Google Shape;2785;p31">
            <a:extLst>
              <a:ext uri="{FF2B5EF4-FFF2-40B4-BE49-F238E27FC236}">
                <a16:creationId xmlns:a16="http://schemas.microsoft.com/office/drawing/2014/main" id="{B7E3FF35-AE4C-6370-827D-7DB4565DAA9D}"/>
              </a:ext>
            </a:extLst>
          </p:cNvPr>
          <p:cNvGrpSpPr/>
          <p:nvPr/>
        </p:nvGrpSpPr>
        <p:grpSpPr>
          <a:xfrm rot="-114669">
            <a:off x="3582054" y="1819775"/>
            <a:ext cx="5293920" cy="3068586"/>
            <a:chOff x="2477366" y="1870588"/>
            <a:chExt cx="3245399" cy="1673052"/>
          </a:xfrm>
        </p:grpSpPr>
        <p:grpSp>
          <p:nvGrpSpPr>
            <p:cNvPr id="2786" name="Google Shape;2786;p31">
              <a:extLst>
                <a:ext uri="{FF2B5EF4-FFF2-40B4-BE49-F238E27FC236}">
                  <a16:creationId xmlns:a16="http://schemas.microsoft.com/office/drawing/2014/main" id="{D5C9E1B7-CE66-00E0-9C77-98486BA2D55D}"/>
                </a:ext>
              </a:extLst>
            </p:cNvPr>
            <p:cNvGrpSpPr/>
            <p:nvPr/>
          </p:nvGrpSpPr>
          <p:grpSpPr>
            <a:xfrm flipH="1">
              <a:off x="2477366" y="2494316"/>
              <a:ext cx="3131530" cy="675216"/>
              <a:chOff x="1433613" y="-3013725"/>
              <a:chExt cx="10345327" cy="2187999"/>
            </a:xfrm>
          </p:grpSpPr>
          <p:sp>
            <p:nvSpPr>
              <p:cNvPr id="2787" name="Google Shape;2787;p31">
                <a:extLst>
                  <a:ext uri="{FF2B5EF4-FFF2-40B4-BE49-F238E27FC236}">
                    <a16:creationId xmlns:a16="http://schemas.microsoft.com/office/drawing/2014/main" id="{A5500D71-BAA0-BB63-5154-9ACF086ACC05}"/>
                  </a:ext>
                </a:extLst>
              </p:cNvPr>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1">
                <a:extLst>
                  <a:ext uri="{FF2B5EF4-FFF2-40B4-BE49-F238E27FC236}">
                    <a16:creationId xmlns:a16="http://schemas.microsoft.com/office/drawing/2014/main" id="{CF0745A5-501B-4E91-60C9-B1EBDB4D608B}"/>
                  </a:ext>
                </a:extLst>
              </p:cNvPr>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1">
                <a:extLst>
                  <a:ext uri="{FF2B5EF4-FFF2-40B4-BE49-F238E27FC236}">
                    <a16:creationId xmlns:a16="http://schemas.microsoft.com/office/drawing/2014/main" id="{1F02852A-8532-726C-FEDF-7B52481C4061}"/>
                  </a:ext>
                </a:extLst>
              </p:cNvPr>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1">
                <a:extLst>
                  <a:ext uri="{FF2B5EF4-FFF2-40B4-BE49-F238E27FC236}">
                    <a16:creationId xmlns:a16="http://schemas.microsoft.com/office/drawing/2014/main" id="{7749DD6C-53CF-312A-3580-4EF7E8A03FE3}"/>
                  </a:ext>
                </a:extLst>
              </p:cNvPr>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1">
                <a:extLst>
                  <a:ext uri="{FF2B5EF4-FFF2-40B4-BE49-F238E27FC236}">
                    <a16:creationId xmlns:a16="http://schemas.microsoft.com/office/drawing/2014/main" id="{2C58AC2B-8AC0-DAAF-C989-F6B22DC6C79D}"/>
                  </a:ext>
                </a:extLst>
              </p:cNvPr>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1">
                <a:extLst>
                  <a:ext uri="{FF2B5EF4-FFF2-40B4-BE49-F238E27FC236}">
                    <a16:creationId xmlns:a16="http://schemas.microsoft.com/office/drawing/2014/main" id="{B34C675E-AC72-D96E-2246-E819277A5B1C}"/>
                  </a:ext>
                </a:extLst>
              </p:cNvPr>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1">
                <a:extLst>
                  <a:ext uri="{FF2B5EF4-FFF2-40B4-BE49-F238E27FC236}">
                    <a16:creationId xmlns:a16="http://schemas.microsoft.com/office/drawing/2014/main" id="{DF60844A-E50A-7BC1-570A-39FC668B2467}"/>
                  </a:ext>
                </a:extLst>
              </p:cNvPr>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1">
                <a:extLst>
                  <a:ext uri="{FF2B5EF4-FFF2-40B4-BE49-F238E27FC236}">
                    <a16:creationId xmlns:a16="http://schemas.microsoft.com/office/drawing/2014/main" id="{3EDED57F-C90F-1CC0-931C-F805B12BFBDA}"/>
                  </a:ext>
                </a:extLst>
              </p:cNvPr>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1">
                <a:extLst>
                  <a:ext uri="{FF2B5EF4-FFF2-40B4-BE49-F238E27FC236}">
                    <a16:creationId xmlns:a16="http://schemas.microsoft.com/office/drawing/2014/main" id="{9420C753-19B1-11E4-1CCF-6756C35E3BBC}"/>
                  </a:ext>
                </a:extLst>
              </p:cNvPr>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1">
                <a:extLst>
                  <a:ext uri="{FF2B5EF4-FFF2-40B4-BE49-F238E27FC236}">
                    <a16:creationId xmlns:a16="http://schemas.microsoft.com/office/drawing/2014/main" id="{88B14112-F3BB-D40B-2E28-FDF81E1F2BCD}"/>
                  </a:ext>
                </a:extLst>
              </p:cNvPr>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1">
                <a:extLst>
                  <a:ext uri="{FF2B5EF4-FFF2-40B4-BE49-F238E27FC236}">
                    <a16:creationId xmlns:a16="http://schemas.microsoft.com/office/drawing/2014/main" id="{A2191540-EED4-C8C5-8950-2F349D79809A}"/>
                  </a:ext>
                </a:extLst>
              </p:cNvPr>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1">
                <a:extLst>
                  <a:ext uri="{FF2B5EF4-FFF2-40B4-BE49-F238E27FC236}">
                    <a16:creationId xmlns:a16="http://schemas.microsoft.com/office/drawing/2014/main" id="{E2AF4EB9-A569-015B-02A0-35D671B48429}"/>
                  </a:ext>
                </a:extLst>
              </p:cNvPr>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9" name="Google Shape;2799;p31">
              <a:extLst>
                <a:ext uri="{FF2B5EF4-FFF2-40B4-BE49-F238E27FC236}">
                  <a16:creationId xmlns:a16="http://schemas.microsoft.com/office/drawing/2014/main" id="{18B3A51A-331D-5F89-B3BF-30D1FB169C1B}"/>
                </a:ext>
              </a:extLst>
            </p:cNvPr>
            <p:cNvGrpSpPr/>
            <p:nvPr/>
          </p:nvGrpSpPr>
          <p:grpSpPr>
            <a:xfrm rot="170261">
              <a:off x="2556064" y="1948254"/>
              <a:ext cx="3152812" cy="664532"/>
              <a:chOff x="3477025" y="2726700"/>
              <a:chExt cx="1792025" cy="382625"/>
            </a:xfrm>
          </p:grpSpPr>
          <p:sp>
            <p:nvSpPr>
              <p:cNvPr id="2800" name="Google Shape;2800;p31">
                <a:extLst>
                  <a:ext uri="{FF2B5EF4-FFF2-40B4-BE49-F238E27FC236}">
                    <a16:creationId xmlns:a16="http://schemas.microsoft.com/office/drawing/2014/main" id="{A51F756C-3664-2BCC-283C-4CECA8148937}"/>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1" name="Google Shape;2801;p31">
                <a:extLst>
                  <a:ext uri="{FF2B5EF4-FFF2-40B4-BE49-F238E27FC236}">
                    <a16:creationId xmlns:a16="http://schemas.microsoft.com/office/drawing/2014/main" id="{2B9ECD9F-F4B1-C918-7E64-A981C6D9C1FA}"/>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2" name="Google Shape;2802;p31">
                <a:extLst>
                  <a:ext uri="{FF2B5EF4-FFF2-40B4-BE49-F238E27FC236}">
                    <a16:creationId xmlns:a16="http://schemas.microsoft.com/office/drawing/2014/main" id="{08E46751-4B17-2300-F54A-581C2933BB2F}"/>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3" name="Google Shape;2803;p31">
                <a:extLst>
                  <a:ext uri="{FF2B5EF4-FFF2-40B4-BE49-F238E27FC236}">
                    <a16:creationId xmlns:a16="http://schemas.microsoft.com/office/drawing/2014/main" id="{772ADEE5-B975-F0CD-382D-44269AD16417}"/>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4" name="Google Shape;2804;p31">
                <a:extLst>
                  <a:ext uri="{FF2B5EF4-FFF2-40B4-BE49-F238E27FC236}">
                    <a16:creationId xmlns:a16="http://schemas.microsoft.com/office/drawing/2014/main" id="{10EA19CB-8BB8-F783-CA61-98CEB718D715}"/>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5" name="Google Shape;2805;p31">
                <a:extLst>
                  <a:ext uri="{FF2B5EF4-FFF2-40B4-BE49-F238E27FC236}">
                    <a16:creationId xmlns:a16="http://schemas.microsoft.com/office/drawing/2014/main" id="{729636F9-4D19-5CA8-62CB-5016B5FB3BBA}"/>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6" name="Google Shape;2806;p31">
                <a:extLst>
                  <a:ext uri="{FF2B5EF4-FFF2-40B4-BE49-F238E27FC236}">
                    <a16:creationId xmlns:a16="http://schemas.microsoft.com/office/drawing/2014/main" id="{1E289257-510D-2F61-2C60-CB88100F31C2}"/>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07" name="Google Shape;2807;p31">
                <a:extLst>
                  <a:ext uri="{FF2B5EF4-FFF2-40B4-BE49-F238E27FC236}">
                    <a16:creationId xmlns:a16="http://schemas.microsoft.com/office/drawing/2014/main" id="{910B2C87-9590-886D-7C81-5CA333BD16BF}"/>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2808" name="Google Shape;2808;p31">
              <a:extLst>
                <a:ext uri="{FF2B5EF4-FFF2-40B4-BE49-F238E27FC236}">
                  <a16:creationId xmlns:a16="http://schemas.microsoft.com/office/drawing/2014/main" id="{3EFE13C4-71F3-CD26-9CAC-CA411A84EB33}"/>
                </a:ext>
              </a:extLst>
            </p:cNvPr>
            <p:cNvGrpSpPr/>
            <p:nvPr/>
          </p:nvGrpSpPr>
          <p:grpSpPr>
            <a:xfrm rot="170261">
              <a:off x="2556064" y="2801442"/>
              <a:ext cx="3152812" cy="664532"/>
              <a:chOff x="3477025" y="2726700"/>
              <a:chExt cx="1792025" cy="382625"/>
            </a:xfrm>
          </p:grpSpPr>
          <p:sp>
            <p:nvSpPr>
              <p:cNvPr id="2809" name="Google Shape;2809;p31">
                <a:extLst>
                  <a:ext uri="{FF2B5EF4-FFF2-40B4-BE49-F238E27FC236}">
                    <a16:creationId xmlns:a16="http://schemas.microsoft.com/office/drawing/2014/main" id="{AB3A041F-4765-675C-3331-B177648FF187}"/>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0" name="Google Shape;2810;p31">
                <a:extLst>
                  <a:ext uri="{FF2B5EF4-FFF2-40B4-BE49-F238E27FC236}">
                    <a16:creationId xmlns:a16="http://schemas.microsoft.com/office/drawing/2014/main" id="{46C9D29E-041D-0371-A19E-39697C745E81}"/>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1" name="Google Shape;2811;p31">
                <a:extLst>
                  <a:ext uri="{FF2B5EF4-FFF2-40B4-BE49-F238E27FC236}">
                    <a16:creationId xmlns:a16="http://schemas.microsoft.com/office/drawing/2014/main" id="{CE745DF1-25D7-2FEE-210F-74715D2F3F36}"/>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2" name="Google Shape;2812;p31">
                <a:extLst>
                  <a:ext uri="{FF2B5EF4-FFF2-40B4-BE49-F238E27FC236}">
                    <a16:creationId xmlns:a16="http://schemas.microsoft.com/office/drawing/2014/main" id="{F6A9139F-9B9E-2E03-B98A-AD413AAB9DBB}"/>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3" name="Google Shape;2813;p31">
                <a:extLst>
                  <a:ext uri="{FF2B5EF4-FFF2-40B4-BE49-F238E27FC236}">
                    <a16:creationId xmlns:a16="http://schemas.microsoft.com/office/drawing/2014/main" id="{71D2563B-26D0-8E84-8B93-413FA0C66BF4}"/>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4" name="Google Shape;2814;p31">
                <a:extLst>
                  <a:ext uri="{FF2B5EF4-FFF2-40B4-BE49-F238E27FC236}">
                    <a16:creationId xmlns:a16="http://schemas.microsoft.com/office/drawing/2014/main" id="{666477EB-91E0-0BDD-BCC1-75E63423B8AB}"/>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5" name="Google Shape;2815;p31">
                <a:extLst>
                  <a:ext uri="{FF2B5EF4-FFF2-40B4-BE49-F238E27FC236}">
                    <a16:creationId xmlns:a16="http://schemas.microsoft.com/office/drawing/2014/main" id="{6F0AADD4-44A5-8191-98DC-16194A1BFEDD}"/>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2816" name="Google Shape;2816;p31">
                <a:extLst>
                  <a:ext uri="{FF2B5EF4-FFF2-40B4-BE49-F238E27FC236}">
                    <a16:creationId xmlns:a16="http://schemas.microsoft.com/office/drawing/2014/main" id="{82B18CA0-045C-96C5-25E2-1F198F6CF483}"/>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2817" name="Google Shape;2817;p31">
            <a:extLst>
              <a:ext uri="{FF2B5EF4-FFF2-40B4-BE49-F238E27FC236}">
                <a16:creationId xmlns:a16="http://schemas.microsoft.com/office/drawing/2014/main" id="{DB47646C-F595-3D07-D4F6-504C29684780}"/>
              </a:ext>
            </a:extLst>
          </p:cNvPr>
          <p:cNvGrpSpPr/>
          <p:nvPr/>
        </p:nvGrpSpPr>
        <p:grpSpPr>
          <a:xfrm>
            <a:off x="-1298908" y="4092864"/>
            <a:ext cx="3448998" cy="1547010"/>
            <a:chOff x="-866058" y="3754464"/>
            <a:chExt cx="3448998" cy="1547010"/>
          </a:xfrm>
        </p:grpSpPr>
        <p:sp>
          <p:nvSpPr>
            <p:cNvPr id="2818" name="Google Shape;2818;p31">
              <a:extLst>
                <a:ext uri="{FF2B5EF4-FFF2-40B4-BE49-F238E27FC236}">
                  <a16:creationId xmlns:a16="http://schemas.microsoft.com/office/drawing/2014/main" id="{EFA6EB16-8AF6-9B8C-35CA-8D6397D5CCB1}"/>
                </a:ext>
              </a:extLst>
            </p:cNvPr>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1">
              <a:extLst>
                <a:ext uri="{FF2B5EF4-FFF2-40B4-BE49-F238E27FC236}">
                  <a16:creationId xmlns:a16="http://schemas.microsoft.com/office/drawing/2014/main" id="{8EAFC8A9-911A-1F31-1391-F5E68F958141}"/>
                </a:ext>
              </a:extLst>
            </p:cNvPr>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1">
              <a:extLst>
                <a:ext uri="{FF2B5EF4-FFF2-40B4-BE49-F238E27FC236}">
                  <a16:creationId xmlns:a16="http://schemas.microsoft.com/office/drawing/2014/main" id="{795B020C-1CBC-530D-A2E5-590A1C215B24}"/>
                </a:ext>
              </a:extLst>
            </p:cNvPr>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1">
              <a:extLst>
                <a:ext uri="{FF2B5EF4-FFF2-40B4-BE49-F238E27FC236}">
                  <a16:creationId xmlns:a16="http://schemas.microsoft.com/office/drawing/2014/main" id="{85AD3841-11D5-A35E-BF86-F5A55906D853}"/>
                </a:ext>
              </a:extLst>
            </p:cNvPr>
            <p:cNvSpPr/>
            <p:nvPr/>
          </p:nvSpPr>
          <p:spPr>
            <a:xfrm>
              <a:off x="57015" y="4409035"/>
              <a:ext cx="288249" cy="85567"/>
            </a:xfrm>
            <a:custGeom>
              <a:avLst/>
              <a:gdLst/>
              <a:ahLst/>
              <a:cxnLst/>
              <a:rect l="l" t="t" r="r" b="b"/>
              <a:pathLst>
                <a:path w="1270" h="377" extrusionOk="0">
                  <a:moveTo>
                    <a:pt x="614" y="0"/>
                  </a:moveTo>
                  <a:cubicBezTo>
                    <a:pt x="545" y="0"/>
                    <a:pt x="479" y="12"/>
                    <a:pt x="416" y="27"/>
                  </a:cubicBezTo>
                  <a:cubicBezTo>
                    <a:pt x="344" y="44"/>
                    <a:pt x="276" y="73"/>
                    <a:pt x="221" y="103"/>
                  </a:cubicBezTo>
                  <a:cubicBezTo>
                    <a:pt x="110" y="167"/>
                    <a:pt x="47" y="239"/>
                    <a:pt x="26" y="264"/>
                  </a:cubicBezTo>
                  <a:cubicBezTo>
                    <a:pt x="0" y="307"/>
                    <a:pt x="0" y="315"/>
                    <a:pt x="9" y="324"/>
                  </a:cubicBezTo>
                  <a:cubicBezTo>
                    <a:pt x="12" y="325"/>
                    <a:pt x="15" y="327"/>
                    <a:pt x="19" y="327"/>
                  </a:cubicBezTo>
                  <a:cubicBezTo>
                    <a:pt x="27" y="327"/>
                    <a:pt x="39" y="322"/>
                    <a:pt x="64" y="303"/>
                  </a:cubicBezTo>
                  <a:cubicBezTo>
                    <a:pt x="89" y="281"/>
                    <a:pt x="153" y="222"/>
                    <a:pt x="259" y="171"/>
                  </a:cubicBezTo>
                  <a:cubicBezTo>
                    <a:pt x="356" y="119"/>
                    <a:pt x="487" y="82"/>
                    <a:pt x="623" y="82"/>
                  </a:cubicBezTo>
                  <a:cubicBezTo>
                    <a:pt x="631" y="82"/>
                    <a:pt x="638" y="82"/>
                    <a:pt x="645" y="82"/>
                  </a:cubicBezTo>
                  <a:cubicBezTo>
                    <a:pt x="785" y="90"/>
                    <a:pt x="925" y="141"/>
                    <a:pt x="1019" y="201"/>
                  </a:cubicBezTo>
                  <a:cubicBezTo>
                    <a:pt x="1116" y="260"/>
                    <a:pt x="1180" y="328"/>
                    <a:pt x="1201" y="345"/>
                  </a:cubicBezTo>
                  <a:cubicBezTo>
                    <a:pt x="1226" y="370"/>
                    <a:pt x="1240" y="377"/>
                    <a:pt x="1249" y="377"/>
                  </a:cubicBezTo>
                  <a:cubicBezTo>
                    <a:pt x="1252" y="377"/>
                    <a:pt x="1254" y="376"/>
                    <a:pt x="1256" y="375"/>
                  </a:cubicBezTo>
                  <a:cubicBezTo>
                    <a:pt x="1265" y="370"/>
                    <a:pt x="1269" y="358"/>
                    <a:pt x="1244" y="311"/>
                  </a:cubicBezTo>
                  <a:cubicBezTo>
                    <a:pt x="1222" y="286"/>
                    <a:pt x="1163" y="209"/>
                    <a:pt x="1061" y="137"/>
                  </a:cubicBezTo>
                  <a:cubicBezTo>
                    <a:pt x="955" y="69"/>
                    <a:pt x="807" y="5"/>
                    <a:pt x="645" y="1"/>
                  </a:cubicBezTo>
                  <a:cubicBezTo>
                    <a:pt x="635" y="1"/>
                    <a:pt x="624" y="0"/>
                    <a:pt x="614"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1">
              <a:extLst>
                <a:ext uri="{FF2B5EF4-FFF2-40B4-BE49-F238E27FC236}">
                  <a16:creationId xmlns:a16="http://schemas.microsoft.com/office/drawing/2014/main" id="{1875129C-FA3E-8790-59B6-5D4ADA6B7333}"/>
                </a:ext>
              </a:extLst>
            </p:cNvPr>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1">
              <a:extLst>
                <a:ext uri="{FF2B5EF4-FFF2-40B4-BE49-F238E27FC236}">
                  <a16:creationId xmlns:a16="http://schemas.microsoft.com/office/drawing/2014/main" id="{C86AFDE4-84DF-8CAE-5814-407E4B297A44}"/>
                </a:ext>
              </a:extLst>
            </p:cNvPr>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1">
              <a:extLst>
                <a:ext uri="{FF2B5EF4-FFF2-40B4-BE49-F238E27FC236}">
                  <a16:creationId xmlns:a16="http://schemas.microsoft.com/office/drawing/2014/main" id="{2BE82CDE-85F7-AA76-4F38-75BBB4F761A3}"/>
                </a:ext>
              </a:extLst>
            </p:cNvPr>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1">
              <a:extLst>
                <a:ext uri="{FF2B5EF4-FFF2-40B4-BE49-F238E27FC236}">
                  <a16:creationId xmlns:a16="http://schemas.microsoft.com/office/drawing/2014/main" id="{27030DEE-8D4D-9F0E-BADB-641FDCD716D7}"/>
                </a:ext>
              </a:extLst>
            </p:cNvPr>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1">
              <a:extLst>
                <a:ext uri="{FF2B5EF4-FFF2-40B4-BE49-F238E27FC236}">
                  <a16:creationId xmlns:a16="http://schemas.microsoft.com/office/drawing/2014/main" id="{03306EBD-0553-0D85-6F8E-778186514368}"/>
                </a:ext>
              </a:extLst>
            </p:cNvPr>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1">
              <a:extLst>
                <a:ext uri="{FF2B5EF4-FFF2-40B4-BE49-F238E27FC236}">
                  <a16:creationId xmlns:a16="http://schemas.microsoft.com/office/drawing/2014/main" id="{DE6829CF-6930-9D13-4639-F373E14BDDDC}"/>
                </a:ext>
              </a:extLst>
            </p:cNvPr>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1">
              <a:extLst>
                <a:ext uri="{FF2B5EF4-FFF2-40B4-BE49-F238E27FC236}">
                  <a16:creationId xmlns:a16="http://schemas.microsoft.com/office/drawing/2014/main" id="{DC8A95E1-B08B-ABBA-F253-263E1563D9C4}"/>
                </a:ext>
              </a:extLst>
            </p:cNvPr>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1">
              <a:extLst>
                <a:ext uri="{FF2B5EF4-FFF2-40B4-BE49-F238E27FC236}">
                  <a16:creationId xmlns:a16="http://schemas.microsoft.com/office/drawing/2014/main" id="{50FDBBC0-61D4-6746-8597-B651FDCBCB05}"/>
                </a:ext>
              </a:extLst>
            </p:cNvPr>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1">
              <a:extLst>
                <a:ext uri="{FF2B5EF4-FFF2-40B4-BE49-F238E27FC236}">
                  <a16:creationId xmlns:a16="http://schemas.microsoft.com/office/drawing/2014/main" id="{5BB38753-73C5-06FF-B333-484A6C2E1218}"/>
                </a:ext>
              </a:extLst>
            </p:cNvPr>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1">
              <a:extLst>
                <a:ext uri="{FF2B5EF4-FFF2-40B4-BE49-F238E27FC236}">
                  <a16:creationId xmlns:a16="http://schemas.microsoft.com/office/drawing/2014/main" id="{DC50004D-3A00-6564-F009-57A73229D8E7}"/>
                </a:ext>
              </a:extLst>
            </p:cNvPr>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1">
              <a:extLst>
                <a:ext uri="{FF2B5EF4-FFF2-40B4-BE49-F238E27FC236}">
                  <a16:creationId xmlns:a16="http://schemas.microsoft.com/office/drawing/2014/main" id="{3D1C8162-A8BE-CC5E-79E1-D8EA358BC3A9}"/>
                </a:ext>
              </a:extLst>
            </p:cNvPr>
            <p:cNvSpPr/>
            <p:nvPr/>
          </p:nvSpPr>
          <p:spPr>
            <a:xfrm>
              <a:off x="62689" y="4420383"/>
              <a:ext cx="273723" cy="72857"/>
            </a:xfrm>
            <a:custGeom>
              <a:avLst/>
              <a:gdLst/>
              <a:ahLst/>
              <a:cxnLst/>
              <a:rect l="l" t="t" r="r" b="b"/>
              <a:pathLst>
                <a:path w="1206" h="321" extrusionOk="0">
                  <a:moveTo>
                    <a:pt x="701" y="1"/>
                  </a:moveTo>
                  <a:cubicBezTo>
                    <a:pt x="671" y="1"/>
                    <a:pt x="641" y="6"/>
                    <a:pt x="641" y="6"/>
                  </a:cubicBezTo>
                  <a:lnTo>
                    <a:pt x="425" y="23"/>
                  </a:lnTo>
                  <a:lnTo>
                    <a:pt x="162" y="134"/>
                  </a:lnTo>
                  <a:lnTo>
                    <a:pt x="1" y="274"/>
                  </a:lnTo>
                  <a:cubicBezTo>
                    <a:pt x="1" y="274"/>
                    <a:pt x="272" y="179"/>
                    <a:pt x="601" y="179"/>
                  </a:cubicBezTo>
                  <a:cubicBezTo>
                    <a:pt x="797" y="179"/>
                    <a:pt x="1014" y="213"/>
                    <a:pt x="1206" y="320"/>
                  </a:cubicBezTo>
                  <a:cubicBezTo>
                    <a:pt x="1134" y="206"/>
                    <a:pt x="1011" y="117"/>
                    <a:pt x="1002" y="108"/>
                  </a:cubicBezTo>
                  <a:cubicBezTo>
                    <a:pt x="998" y="100"/>
                    <a:pt x="964" y="6"/>
                    <a:pt x="879" y="6"/>
                  </a:cubicBezTo>
                  <a:cubicBezTo>
                    <a:pt x="837" y="6"/>
                    <a:pt x="806" y="7"/>
                    <a:pt x="782" y="7"/>
                  </a:cubicBezTo>
                  <a:cubicBezTo>
                    <a:pt x="757" y="7"/>
                    <a:pt x="739" y="6"/>
                    <a:pt x="722" y="2"/>
                  </a:cubicBezTo>
                  <a:cubicBezTo>
                    <a:pt x="715" y="1"/>
                    <a:pt x="708" y="1"/>
                    <a:pt x="70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1">
              <a:extLst>
                <a:ext uri="{FF2B5EF4-FFF2-40B4-BE49-F238E27FC236}">
                  <a16:creationId xmlns:a16="http://schemas.microsoft.com/office/drawing/2014/main" id="{4DA976C1-48DC-4B02-FFF3-36E99D04C0BB}"/>
                </a:ext>
              </a:extLst>
            </p:cNvPr>
            <p:cNvSpPr/>
            <p:nvPr/>
          </p:nvSpPr>
          <p:spPr>
            <a:xfrm>
              <a:off x="162781" y="4741087"/>
              <a:ext cx="465737" cy="153884"/>
            </a:xfrm>
            <a:custGeom>
              <a:avLst/>
              <a:gdLst/>
              <a:ahLst/>
              <a:cxnLst/>
              <a:rect l="l" t="t" r="r" b="b"/>
              <a:pathLst>
                <a:path w="2052" h="678" extrusionOk="0">
                  <a:moveTo>
                    <a:pt x="703" y="0"/>
                  </a:moveTo>
                  <a:cubicBezTo>
                    <a:pt x="483" y="0"/>
                    <a:pt x="179" y="11"/>
                    <a:pt x="179" y="11"/>
                  </a:cubicBezTo>
                  <a:lnTo>
                    <a:pt x="1" y="117"/>
                  </a:lnTo>
                  <a:cubicBezTo>
                    <a:pt x="1" y="117"/>
                    <a:pt x="1134" y="300"/>
                    <a:pt x="1741" y="677"/>
                  </a:cubicBezTo>
                  <a:cubicBezTo>
                    <a:pt x="2043" y="631"/>
                    <a:pt x="2051" y="652"/>
                    <a:pt x="2043" y="631"/>
                  </a:cubicBezTo>
                  <a:cubicBezTo>
                    <a:pt x="2034" y="609"/>
                    <a:pt x="1767" y="397"/>
                    <a:pt x="1673" y="295"/>
                  </a:cubicBezTo>
                  <a:cubicBezTo>
                    <a:pt x="1580" y="198"/>
                    <a:pt x="1037" y="7"/>
                    <a:pt x="846" y="3"/>
                  </a:cubicBezTo>
                  <a:cubicBezTo>
                    <a:pt x="807" y="1"/>
                    <a:pt x="758" y="0"/>
                    <a:pt x="703"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1">
              <a:extLst>
                <a:ext uri="{FF2B5EF4-FFF2-40B4-BE49-F238E27FC236}">
                  <a16:creationId xmlns:a16="http://schemas.microsoft.com/office/drawing/2014/main" id="{51CBC8B9-410D-CF11-A60C-D6D098B518A7}"/>
                </a:ext>
              </a:extLst>
            </p:cNvPr>
            <p:cNvSpPr/>
            <p:nvPr/>
          </p:nvSpPr>
          <p:spPr>
            <a:xfrm>
              <a:off x="490521" y="4887026"/>
              <a:ext cx="339316" cy="49252"/>
            </a:xfrm>
            <a:custGeom>
              <a:avLst/>
              <a:gdLst/>
              <a:ahLst/>
              <a:cxnLst/>
              <a:rect l="l" t="t" r="r" b="b"/>
              <a:pathLst>
                <a:path w="1495" h="217" extrusionOk="0">
                  <a:moveTo>
                    <a:pt x="573" y="0"/>
                  </a:moveTo>
                  <a:lnTo>
                    <a:pt x="136" y="85"/>
                  </a:lnTo>
                  <a:lnTo>
                    <a:pt x="0" y="170"/>
                  </a:lnTo>
                  <a:cubicBezTo>
                    <a:pt x="0" y="170"/>
                    <a:pt x="398" y="140"/>
                    <a:pt x="790" y="140"/>
                  </a:cubicBezTo>
                  <a:cubicBezTo>
                    <a:pt x="1072" y="140"/>
                    <a:pt x="1351" y="155"/>
                    <a:pt x="1478" y="210"/>
                  </a:cubicBezTo>
                  <a:lnTo>
                    <a:pt x="1478" y="210"/>
                  </a:lnTo>
                  <a:cubicBezTo>
                    <a:pt x="1188" y="75"/>
                    <a:pt x="1061" y="26"/>
                    <a:pt x="1061" y="26"/>
                  </a:cubicBezTo>
                  <a:lnTo>
                    <a:pt x="573" y="0"/>
                  </a:lnTo>
                  <a:close/>
                  <a:moveTo>
                    <a:pt x="1478" y="210"/>
                  </a:moveTo>
                  <a:cubicBezTo>
                    <a:pt x="1483" y="212"/>
                    <a:pt x="1489" y="214"/>
                    <a:pt x="1494" y="217"/>
                  </a:cubicBezTo>
                  <a:cubicBezTo>
                    <a:pt x="1489" y="214"/>
                    <a:pt x="1484" y="212"/>
                    <a:pt x="1478" y="21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1">
              <a:extLst>
                <a:ext uri="{FF2B5EF4-FFF2-40B4-BE49-F238E27FC236}">
                  <a16:creationId xmlns:a16="http://schemas.microsoft.com/office/drawing/2014/main" id="{F4197FF1-1DD0-2A50-0B12-2EEE3F7E506E}"/>
                </a:ext>
              </a:extLst>
            </p:cNvPr>
            <p:cNvSpPr/>
            <p:nvPr/>
          </p:nvSpPr>
          <p:spPr>
            <a:xfrm>
              <a:off x="-129098" y="4776267"/>
              <a:ext cx="298008" cy="72403"/>
            </a:xfrm>
            <a:custGeom>
              <a:avLst/>
              <a:gdLst/>
              <a:ahLst/>
              <a:cxnLst/>
              <a:rect l="l" t="t" r="r" b="b"/>
              <a:pathLst>
                <a:path w="1313" h="319" extrusionOk="0">
                  <a:moveTo>
                    <a:pt x="735" y="0"/>
                  </a:moveTo>
                  <a:lnTo>
                    <a:pt x="396" y="26"/>
                  </a:lnTo>
                  <a:lnTo>
                    <a:pt x="149" y="115"/>
                  </a:lnTo>
                  <a:lnTo>
                    <a:pt x="1" y="208"/>
                  </a:lnTo>
                  <a:cubicBezTo>
                    <a:pt x="1" y="208"/>
                    <a:pt x="282" y="164"/>
                    <a:pt x="594" y="164"/>
                  </a:cubicBezTo>
                  <a:cubicBezTo>
                    <a:pt x="863" y="164"/>
                    <a:pt x="1155" y="197"/>
                    <a:pt x="1312" y="319"/>
                  </a:cubicBezTo>
                  <a:cubicBezTo>
                    <a:pt x="1141" y="116"/>
                    <a:pt x="1089" y="97"/>
                    <a:pt x="1075" y="97"/>
                  </a:cubicBezTo>
                  <a:cubicBezTo>
                    <a:pt x="1072" y="97"/>
                    <a:pt x="1070" y="98"/>
                    <a:pt x="1070" y="98"/>
                  </a:cubicBezTo>
                  <a:lnTo>
                    <a:pt x="735"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8" name="Google Shape;2848;p31">
            <a:extLst>
              <a:ext uri="{FF2B5EF4-FFF2-40B4-BE49-F238E27FC236}">
                <a16:creationId xmlns:a16="http://schemas.microsoft.com/office/drawing/2014/main" id="{CC0896E4-8AD3-6834-56E9-27D243F5DF47}"/>
              </a:ext>
            </a:extLst>
          </p:cNvPr>
          <p:cNvGrpSpPr/>
          <p:nvPr/>
        </p:nvGrpSpPr>
        <p:grpSpPr>
          <a:xfrm>
            <a:off x="3983503" y="329297"/>
            <a:ext cx="4473509" cy="1954585"/>
            <a:chOff x="3899792" y="329297"/>
            <a:chExt cx="4473509" cy="1954585"/>
          </a:xfrm>
        </p:grpSpPr>
        <p:grpSp>
          <p:nvGrpSpPr>
            <p:cNvPr id="2849" name="Google Shape;2849;p31">
              <a:extLst>
                <a:ext uri="{FF2B5EF4-FFF2-40B4-BE49-F238E27FC236}">
                  <a16:creationId xmlns:a16="http://schemas.microsoft.com/office/drawing/2014/main" id="{C777331C-659B-2C13-9753-C87397EEC28D}"/>
                </a:ext>
              </a:extLst>
            </p:cNvPr>
            <p:cNvGrpSpPr/>
            <p:nvPr/>
          </p:nvGrpSpPr>
          <p:grpSpPr>
            <a:xfrm rot="-44170" flipH="1">
              <a:off x="3907455" y="357381"/>
              <a:ext cx="4379533" cy="1223850"/>
              <a:chOff x="3477025" y="2726700"/>
              <a:chExt cx="1792025" cy="382625"/>
            </a:xfrm>
          </p:grpSpPr>
          <p:sp>
            <p:nvSpPr>
              <p:cNvPr id="2850" name="Google Shape;2850;p31">
                <a:extLst>
                  <a:ext uri="{FF2B5EF4-FFF2-40B4-BE49-F238E27FC236}">
                    <a16:creationId xmlns:a16="http://schemas.microsoft.com/office/drawing/2014/main" id="{A20B99C0-655D-D451-099F-BD06F08726BC}"/>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1">
                <a:extLst>
                  <a:ext uri="{FF2B5EF4-FFF2-40B4-BE49-F238E27FC236}">
                    <a16:creationId xmlns:a16="http://schemas.microsoft.com/office/drawing/2014/main" id="{606D4BC9-9604-C503-78CD-61E7F4C2AE01}"/>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1">
                <a:extLst>
                  <a:ext uri="{FF2B5EF4-FFF2-40B4-BE49-F238E27FC236}">
                    <a16:creationId xmlns:a16="http://schemas.microsoft.com/office/drawing/2014/main" id="{BF5228A6-23C1-043A-E0FD-469287FEF5EA}"/>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1">
                <a:extLst>
                  <a:ext uri="{FF2B5EF4-FFF2-40B4-BE49-F238E27FC236}">
                    <a16:creationId xmlns:a16="http://schemas.microsoft.com/office/drawing/2014/main" id="{EF177DD8-675B-CF53-C36E-4ED3F0112CBB}"/>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1">
                <a:extLst>
                  <a:ext uri="{FF2B5EF4-FFF2-40B4-BE49-F238E27FC236}">
                    <a16:creationId xmlns:a16="http://schemas.microsoft.com/office/drawing/2014/main" id="{D55ED348-744B-007F-060B-929861B25039}"/>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1">
                <a:extLst>
                  <a:ext uri="{FF2B5EF4-FFF2-40B4-BE49-F238E27FC236}">
                    <a16:creationId xmlns:a16="http://schemas.microsoft.com/office/drawing/2014/main" id="{5921C2A7-F7DE-BFB9-37A9-116E8436A291}"/>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1">
                <a:extLst>
                  <a:ext uri="{FF2B5EF4-FFF2-40B4-BE49-F238E27FC236}">
                    <a16:creationId xmlns:a16="http://schemas.microsoft.com/office/drawing/2014/main" id="{39C172F9-EBEF-E63B-3224-EBC02E5E39EC}"/>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1">
                <a:extLst>
                  <a:ext uri="{FF2B5EF4-FFF2-40B4-BE49-F238E27FC236}">
                    <a16:creationId xmlns:a16="http://schemas.microsoft.com/office/drawing/2014/main" id="{30CA76C4-7E7C-B0C3-D9C9-7E3AB9B7A24F}"/>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31">
              <a:extLst>
                <a:ext uri="{FF2B5EF4-FFF2-40B4-BE49-F238E27FC236}">
                  <a16:creationId xmlns:a16="http://schemas.microsoft.com/office/drawing/2014/main" id="{2F100274-E4E6-956E-0025-5015BA8434F4}"/>
                </a:ext>
              </a:extLst>
            </p:cNvPr>
            <p:cNvGrpSpPr/>
            <p:nvPr/>
          </p:nvGrpSpPr>
          <p:grpSpPr>
            <a:xfrm rot="159009">
              <a:off x="3967812" y="959416"/>
              <a:ext cx="4379555" cy="1223871"/>
              <a:chOff x="3477025" y="2726700"/>
              <a:chExt cx="1792025" cy="382625"/>
            </a:xfrm>
          </p:grpSpPr>
          <p:sp>
            <p:nvSpPr>
              <p:cNvPr id="2859" name="Google Shape;2859;p31">
                <a:extLst>
                  <a:ext uri="{FF2B5EF4-FFF2-40B4-BE49-F238E27FC236}">
                    <a16:creationId xmlns:a16="http://schemas.microsoft.com/office/drawing/2014/main" id="{A7E0F628-1536-4548-7741-BB9B272CC67B}"/>
                  </a:ext>
                </a:extLst>
              </p:cNvPr>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1">
                <a:extLst>
                  <a:ext uri="{FF2B5EF4-FFF2-40B4-BE49-F238E27FC236}">
                    <a16:creationId xmlns:a16="http://schemas.microsoft.com/office/drawing/2014/main" id="{75870497-BE67-C174-9DC8-E56CA178F17C}"/>
                  </a:ext>
                </a:extLst>
              </p:cNvPr>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1">
                <a:extLst>
                  <a:ext uri="{FF2B5EF4-FFF2-40B4-BE49-F238E27FC236}">
                    <a16:creationId xmlns:a16="http://schemas.microsoft.com/office/drawing/2014/main" id="{724948C0-E71C-2C0C-C8BC-3C2BB8B8E237}"/>
                  </a:ext>
                </a:extLst>
              </p:cNvPr>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1">
                <a:extLst>
                  <a:ext uri="{FF2B5EF4-FFF2-40B4-BE49-F238E27FC236}">
                    <a16:creationId xmlns:a16="http://schemas.microsoft.com/office/drawing/2014/main" id="{E9E1932C-EB29-6ED5-ED6E-415ADC24C4B7}"/>
                  </a:ext>
                </a:extLst>
              </p:cNvPr>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1">
                <a:extLst>
                  <a:ext uri="{FF2B5EF4-FFF2-40B4-BE49-F238E27FC236}">
                    <a16:creationId xmlns:a16="http://schemas.microsoft.com/office/drawing/2014/main" id="{506D9F67-D6DE-4910-BA14-4E2B43E7B6AB}"/>
                  </a:ext>
                </a:extLst>
              </p:cNvPr>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1">
                <a:extLst>
                  <a:ext uri="{FF2B5EF4-FFF2-40B4-BE49-F238E27FC236}">
                    <a16:creationId xmlns:a16="http://schemas.microsoft.com/office/drawing/2014/main" id="{DB85A1D4-C596-B76C-5AF0-0D607CE4F72D}"/>
                  </a:ext>
                </a:extLst>
              </p:cNvPr>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1">
                <a:extLst>
                  <a:ext uri="{FF2B5EF4-FFF2-40B4-BE49-F238E27FC236}">
                    <a16:creationId xmlns:a16="http://schemas.microsoft.com/office/drawing/2014/main" id="{42ADF7A3-5B15-0267-9188-F217191C31A0}"/>
                  </a:ext>
                </a:extLst>
              </p:cNvPr>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1">
                <a:extLst>
                  <a:ext uri="{FF2B5EF4-FFF2-40B4-BE49-F238E27FC236}">
                    <a16:creationId xmlns:a16="http://schemas.microsoft.com/office/drawing/2014/main" id="{B584B863-BF48-BDAC-3A64-B2D8C9A55612}"/>
                  </a:ext>
                </a:extLst>
              </p:cNvPr>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67" name="Google Shape;2867;p31">
            <a:extLst>
              <a:ext uri="{FF2B5EF4-FFF2-40B4-BE49-F238E27FC236}">
                <a16:creationId xmlns:a16="http://schemas.microsoft.com/office/drawing/2014/main" id="{39FB6EC1-C0AD-178D-70A7-B4A5BC99AE97}"/>
              </a:ext>
            </a:extLst>
          </p:cNvPr>
          <p:cNvSpPr txBox="1">
            <a:spLocks noGrp="1"/>
          </p:cNvSpPr>
          <p:nvPr>
            <p:ph type="body" idx="1"/>
          </p:nvPr>
        </p:nvSpPr>
        <p:spPr>
          <a:xfrm>
            <a:off x="4147394" y="2077654"/>
            <a:ext cx="4310806" cy="221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FFFFFF"/>
                </a:solidFill>
                <a:latin typeface="McLaren"/>
                <a:ea typeface="McLaren"/>
                <a:cs typeface="McLaren"/>
                <a:sym typeface="McLaren"/>
              </a:rPr>
              <a:t>Initially, we used Deep-Q-Network (DQN) and its simpler counterpart QN before it as the algorithms of choice. However, due to the inherent complexity of our environment, being a 238 by 165 grid, in addition to the obstacles as well as training problems we faced, we ended up utilizing  Double Deep Q-Network (DDQN). </a:t>
            </a:r>
          </a:p>
        </p:txBody>
      </p:sp>
      <p:sp>
        <p:nvSpPr>
          <p:cNvPr id="2868" name="Google Shape;2868;p31">
            <a:extLst>
              <a:ext uri="{FF2B5EF4-FFF2-40B4-BE49-F238E27FC236}">
                <a16:creationId xmlns:a16="http://schemas.microsoft.com/office/drawing/2014/main" id="{F8F2E599-1EE4-CD0D-425A-653F918C0DB5}"/>
              </a:ext>
            </a:extLst>
          </p:cNvPr>
          <p:cNvSpPr txBox="1">
            <a:spLocks noGrp="1"/>
          </p:cNvSpPr>
          <p:nvPr>
            <p:ph type="ctrTitle"/>
          </p:nvPr>
        </p:nvSpPr>
        <p:spPr>
          <a:xfrm rot="72421" flipH="1">
            <a:off x="4340269" y="464088"/>
            <a:ext cx="3759834" cy="15741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FF00"/>
                </a:solidFill>
              </a:rPr>
              <a:t>RL</a:t>
            </a:r>
            <a:r>
              <a:rPr lang="en-US" dirty="0"/>
              <a:t> Algorithm</a:t>
            </a:r>
            <a:endParaRPr dirty="0">
              <a:solidFill>
                <a:srgbClr val="FFFF00"/>
              </a:solidFill>
            </a:endParaRPr>
          </a:p>
        </p:txBody>
      </p:sp>
      <p:sp>
        <p:nvSpPr>
          <p:cNvPr id="2875" name="Google Shape;2875;p31">
            <a:extLst>
              <a:ext uri="{FF2B5EF4-FFF2-40B4-BE49-F238E27FC236}">
                <a16:creationId xmlns:a16="http://schemas.microsoft.com/office/drawing/2014/main" id="{D849F89C-9F0A-A44E-0804-1DE5DD85B926}"/>
              </a:ext>
            </a:extLst>
          </p:cNvPr>
          <p:cNvSpPr/>
          <p:nvPr/>
        </p:nvSpPr>
        <p:spPr>
          <a:xfrm>
            <a:off x="3235184" y="4350966"/>
            <a:ext cx="125365" cy="118002"/>
          </a:xfrm>
          <a:custGeom>
            <a:avLst/>
            <a:gdLst/>
            <a:ahLst/>
            <a:cxnLst/>
            <a:rect l="l" t="t" r="r" b="b"/>
            <a:pathLst>
              <a:path w="664" h="625" extrusionOk="0">
                <a:moveTo>
                  <a:pt x="340" y="0"/>
                </a:moveTo>
                <a:cubicBezTo>
                  <a:pt x="162" y="0"/>
                  <a:pt x="39" y="132"/>
                  <a:pt x="18" y="323"/>
                </a:cubicBezTo>
                <a:cubicBezTo>
                  <a:pt x="1" y="501"/>
                  <a:pt x="162" y="624"/>
                  <a:pt x="340" y="624"/>
                </a:cubicBezTo>
                <a:cubicBezTo>
                  <a:pt x="519" y="624"/>
                  <a:pt x="663" y="480"/>
                  <a:pt x="663" y="302"/>
                </a:cubicBezTo>
                <a:cubicBezTo>
                  <a:pt x="663" y="123"/>
                  <a:pt x="519" y="0"/>
                  <a:pt x="340"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1">
            <a:extLst>
              <a:ext uri="{FF2B5EF4-FFF2-40B4-BE49-F238E27FC236}">
                <a16:creationId xmlns:a16="http://schemas.microsoft.com/office/drawing/2014/main" id="{3C96B12C-D35A-5C0C-991D-035EA9A900D4}"/>
              </a:ext>
            </a:extLst>
          </p:cNvPr>
          <p:cNvSpPr/>
          <p:nvPr/>
        </p:nvSpPr>
        <p:spPr>
          <a:xfrm>
            <a:off x="508816" y="782312"/>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1">
            <a:extLst>
              <a:ext uri="{FF2B5EF4-FFF2-40B4-BE49-F238E27FC236}">
                <a16:creationId xmlns:a16="http://schemas.microsoft.com/office/drawing/2014/main" id="{F4F0FF72-6056-68B5-F221-9B55C04635B2}"/>
              </a:ext>
            </a:extLst>
          </p:cNvPr>
          <p:cNvSpPr/>
          <p:nvPr/>
        </p:nvSpPr>
        <p:spPr>
          <a:xfrm>
            <a:off x="828388" y="654379"/>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1">
            <a:extLst>
              <a:ext uri="{FF2B5EF4-FFF2-40B4-BE49-F238E27FC236}">
                <a16:creationId xmlns:a16="http://schemas.microsoft.com/office/drawing/2014/main" id="{9730200F-D58A-98F0-A487-68A0BE421C57}"/>
              </a:ext>
            </a:extLst>
          </p:cNvPr>
          <p:cNvSpPr/>
          <p:nvPr/>
        </p:nvSpPr>
        <p:spPr>
          <a:xfrm>
            <a:off x="3326815" y="436664"/>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9" name="Google Shape;2879;p31">
            <a:extLst>
              <a:ext uri="{FF2B5EF4-FFF2-40B4-BE49-F238E27FC236}">
                <a16:creationId xmlns:a16="http://schemas.microsoft.com/office/drawing/2014/main" id="{E69EF02E-DA87-9905-76D6-DA71BF67CDAB}"/>
              </a:ext>
            </a:extLst>
          </p:cNvPr>
          <p:cNvGrpSpPr/>
          <p:nvPr/>
        </p:nvGrpSpPr>
        <p:grpSpPr>
          <a:xfrm rot="5161138" flipH="1">
            <a:off x="3491775" y="602781"/>
            <a:ext cx="255353" cy="476827"/>
            <a:chOff x="11746588" y="-8725"/>
            <a:chExt cx="292062" cy="545375"/>
          </a:xfrm>
        </p:grpSpPr>
        <p:sp>
          <p:nvSpPr>
            <p:cNvPr id="2880" name="Google Shape;2880;p31">
              <a:extLst>
                <a:ext uri="{FF2B5EF4-FFF2-40B4-BE49-F238E27FC236}">
                  <a16:creationId xmlns:a16="http://schemas.microsoft.com/office/drawing/2014/main" id="{59B005FD-3CE1-3F07-1156-09FD47468549}"/>
                </a:ext>
              </a:extLst>
            </p:cNvPr>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1">
              <a:extLst>
                <a:ext uri="{FF2B5EF4-FFF2-40B4-BE49-F238E27FC236}">
                  <a16:creationId xmlns:a16="http://schemas.microsoft.com/office/drawing/2014/main" id="{C3C932A6-BB4C-8836-7ABD-DDC7334F2D08}"/>
                </a:ext>
              </a:extLst>
            </p:cNvPr>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2" name="Google Shape;2882;p31">
            <a:extLst>
              <a:ext uri="{FF2B5EF4-FFF2-40B4-BE49-F238E27FC236}">
                <a16:creationId xmlns:a16="http://schemas.microsoft.com/office/drawing/2014/main" id="{C2E9A45E-98CF-980B-E520-E745EF29E0FF}"/>
              </a:ext>
            </a:extLst>
          </p:cNvPr>
          <p:cNvSpPr/>
          <p:nvPr/>
        </p:nvSpPr>
        <p:spPr>
          <a:xfrm>
            <a:off x="8606951" y="145836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3" name="Google Shape;2883;p31">
            <a:extLst>
              <a:ext uri="{FF2B5EF4-FFF2-40B4-BE49-F238E27FC236}">
                <a16:creationId xmlns:a16="http://schemas.microsoft.com/office/drawing/2014/main" id="{A7635D6E-08D2-8725-2753-040770737267}"/>
              </a:ext>
            </a:extLst>
          </p:cNvPr>
          <p:cNvGrpSpPr/>
          <p:nvPr/>
        </p:nvGrpSpPr>
        <p:grpSpPr>
          <a:xfrm flipH="1">
            <a:off x="7353251" y="3737289"/>
            <a:ext cx="3448998" cy="1547010"/>
            <a:chOff x="-961186" y="3737289"/>
            <a:chExt cx="3448998" cy="1547010"/>
          </a:xfrm>
        </p:grpSpPr>
        <p:grpSp>
          <p:nvGrpSpPr>
            <p:cNvPr id="2884" name="Google Shape;2884;p31">
              <a:extLst>
                <a:ext uri="{FF2B5EF4-FFF2-40B4-BE49-F238E27FC236}">
                  <a16:creationId xmlns:a16="http://schemas.microsoft.com/office/drawing/2014/main" id="{FEA7E4D7-986F-C87A-E5DA-4AB69627E438}"/>
                </a:ext>
              </a:extLst>
            </p:cNvPr>
            <p:cNvGrpSpPr/>
            <p:nvPr/>
          </p:nvGrpSpPr>
          <p:grpSpPr>
            <a:xfrm>
              <a:off x="-961186" y="3737289"/>
              <a:ext cx="3448998" cy="1547010"/>
              <a:chOff x="-961186" y="3737289"/>
              <a:chExt cx="3448998" cy="1547010"/>
            </a:xfrm>
          </p:grpSpPr>
          <p:sp>
            <p:nvSpPr>
              <p:cNvPr id="2885" name="Google Shape;2885;p31">
                <a:extLst>
                  <a:ext uri="{FF2B5EF4-FFF2-40B4-BE49-F238E27FC236}">
                    <a16:creationId xmlns:a16="http://schemas.microsoft.com/office/drawing/2014/main" id="{4994AD99-A099-3BC5-686C-1F8812C5EF26}"/>
                  </a:ext>
                </a:extLst>
              </p:cNvPr>
              <p:cNvSpPr/>
              <p:nvPr/>
            </p:nvSpPr>
            <p:spPr>
              <a:xfrm>
                <a:off x="-329700" y="4288550"/>
                <a:ext cx="1185900" cy="7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6" name="Google Shape;2886;p31">
                <a:extLst>
                  <a:ext uri="{FF2B5EF4-FFF2-40B4-BE49-F238E27FC236}">
                    <a16:creationId xmlns:a16="http://schemas.microsoft.com/office/drawing/2014/main" id="{F3D89342-C468-70A6-47CF-93CBEA146EF7}"/>
                  </a:ext>
                </a:extLst>
              </p:cNvPr>
              <p:cNvGrpSpPr/>
              <p:nvPr/>
            </p:nvGrpSpPr>
            <p:grpSpPr>
              <a:xfrm>
                <a:off x="-961186" y="3737289"/>
                <a:ext cx="3448998" cy="1547010"/>
                <a:chOff x="-866058" y="3754464"/>
                <a:chExt cx="3448998" cy="1547010"/>
              </a:xfrm>
            </p:grpSpPr>
            <p:sp>
              <p:nvSpPr>
                <p:cNvPr id="2887" name="Google Shape;2887;p31">
                  <a:extLst>
                    <a:ext uri="{FF2B5EF4-FFF2-40B4-BE49-F238E27FC236}">
                      <a16:creationId xmlns:a16="http://schemas.microsoft.com/office/drawing/2014/main" id="{F25C4139-EAA2-3607-8A3B-CE858E45536D}"/>
                    </a:ext>
                  </a:extLst>
                </p:cNvPr>
                <p:cNvSpPr/>
                <p:nvPr/>
              </p:nvSpPr>
              <p:spPr>
                <a:xfrm>
                  <a:off x="-144531" y="4726788"/>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1">
                  <a:extLst>
                    <a:ext uri="{FF2B5EF4-FFF2-40B4-BE49-F238E27FC236}">
                      <a16:creationId xmlns:a16="http://schemas.microsoft.com/office/drawing/2014/main" id="{38D160FE-9337-DAE5-C0A2-4E1883DD2961}"/>
                    </a:ext>
                  </a:extLst>
                </p:cNvPr>
                <p:cNvSpPr/>
                <p:nvPr/>
              </p:nvSpPr>
              <p:spPr>
                <a:xfrm>
                  <a:off x="-866058" y="3754464"/>
                  <a:ext cx="3448998" cy="1547010"/>
                </a:xfrm>
                <a:custGeom>
                  <a:avLst/>
                  <a:gdLst/>
                  <a:ahLst/>
                  <a:cxnLst/>
                  <a:rect l="l" t="t" r="r" b="b"/>
                  <a:pathLst>
                    <a:path w="15196" h="6816" extrusionOk="0">
                      <a:moveTo>
                        <a:pt x="5627" y="1448"/>
                      </a:moveTo>
                      <a:lnTo>
                        <a:pt x="5627" y="1448"/>
                      </a:lnTo>
                      <a:cubicBezTo>
                        <a:pt x="5623" y="1455"/>
                        <a:pt x="5619" y="1461"/>
                        <a:pt x="5616" y="1468"/>
                      </a:cubicBezTo>
                      <a:lnTo>
                        <a:pt x="5612" y="1468"/>
                      </a:lnTo>
                      <a:cubicBezTo>
                        <a:pt x="5616" y="1463"/>
                        <a:pt x="5621" y="1459"/>
                        <a:pt x="5625" y="1451"/>
                      </a:cubicBezTo>
                      <a:cubicBezTo>
                        <a:pt x="5626" y="1450"/>
                        <a:pt x="5626" y="1449"/>
                        <a:pt x="5627" y="1448"/>
                      </a:cubicBezTo>
                      <a:close/>
                      <a:moveTo>
                        <a:pt x="4675" y="83"/>
                      </a:moveTo>
                      <a:cubicBezTo>
                        <a:pt x="4729" y="83"/>
                        <a:pt x="4783" y="87"/>
                        <a:pt x="4835" y="97"/>
                      </a:cubicBezTo>
                      <a:cubicBezTo>
                        <a:pt x="5022" y="126"/>
                        <a:pt x="5196" y="207"/>
                        <a:pt x="5328" y="322"/>
                      </a:cubicBezTo>
                      <a:cubicBezTo>
                        <a:pt x="5463" y="436"/>
                        <a:pt x="5553" y="585"/>
                        <a:pt x="5599" y="725"/>
                      </a:cubicBezTo>
                      <a:cubicBezTo>
                        <a:pt x="5625" y="797"/>
                        <a:pt x="5642" y="865"/>
                        <a:pt x="5650" y="929"/>
                      </a:cubicBezTo>
                      <a:cubicBezTo>
                        <a:pt x="5659" y="996"/>
                        <a:pt x="5659" y="1056"/>
                        <a:pt x="5659" y="1107"/>
                      </a:cubicBezTo>
                      <a:cubicBezTo>
                        <a:pt x="5654" y="1209"/>
                        <a:pt x="5633" y="1285"/>
                        <a:pt x="5629" y="1323"/>
                      </a:cubicBezTo>
                      <a:cubicBezTo>
                        <a:pt x="5621" y="1353"/>
                        <a:pt x="5616" y="1378"/>
                        <a:pt x="5612" y="1395"/>
                      </a:cubicBezTo>
                      <a:cubicBezTo>
                        <a:pt x="5604" y="1412"/>
                        <a:pt x="5604" y="1425"/>
                        <a:pt x="5599" y="1438"/>
                      </a:cubicBezTo>
                      <a:cubicBezTo>
                        <a:pt x="5599" y="1451"/>
                        <a:pt x="5599" y="1459"/>
                        <a:pt x="5599" y="1463"/>
                      </a:cubicBezTo>
                      <a:cubicBezTo>
                        <a:pt x="5587" y="1459"/>
                        <a:pt x="5570" y="1455"/>
                        <a:pt x="5553" y="1455"/>
                      </a:cubicBezTo>
                      <a:cubicBezTo>
                        <a:pt x="5493" y="1442"/>
                        <a:pt x="5434" y="1438"/>
                        <a:pt x="5383" y="1434"/>
                      </a:cubicBezTo>
                      <a:cubicBezTo>
                        <a:pt x="5342" y="1430"/>
                        <a:pt x="5305" y="1429"/>
                        <a:pt x="5274" y="1429"/>
                      </a:cubicBezTo>
                      <a:cubicBezTo>
                        <a:pt x="5223" y="1429"/>
                        <a:pt x="5186" y="1433"/>
                        <a:pt x="5171" y="1438"/>
                      </a:cubicBezTo>
                      <a:cubicBezTo>
                        <a:pt x="5128" y="1446"/>
                        <a:pt x="5124" y="1455"/>
                        <a:pt x="5124" y="1468"/>
                      </a:cubicBezTo>
                      <a:cubicBezTo>
                        <a:pt x="5124" y="1476"/>
                        <a:pt x="5128" y="1485"/>
                        <a:pt x="5171" y="1489"/>
                      </a:cubicBezTo>
                      <a:cubicBezTo>
                        <a:pt x="5200" y="1493"/>
                        <a:pt x="5277" y="1497"/>
                        <a:pt x="5374" y="1506"/>
                      </a:cubicBezTo>
                      <a:cubicBezTo>
                        <a:pt x="5476" y="1519"/>
                        <a:pt x="5599" y="1540"/>
                        <a:pt x="5714" y="1578"/>
                      </a:cubicBezTo>
                      <a:cubicBezTo>
                        <a:pt x="5833" y="1620"/>
                        <a:pt x="5939" y="1684"/>
                        <a:pt x="6011" y="1752"/>
                      </a:cubicBezTo>
                      <a:cubicBezTo>
                        <a:pt x="6083" y="1816"/>
                        <a:pt x="6121" y="1879"/>
                        <a:pt x="6138" y="1901"/>
                      </a:cubicBezTo>
                      <a:cubicBezTo>
                        <a:pt x="6159" y="1924"/>
                        <a:pt x="6171" y="1932"/>
                        <a:pt x="6179" y="1932"/>
                      </a:cubicBezTo>
                      <a:cubicBezTo>
                        <a:pt x="6181" y="1932"/>
                        <a:pt x="6183" y="1931"/>
                        <a:pt x="6185" y="1930"/>
                      </a:cubicBezTo>
                      <a:cubicBezTo>
                        <a:pt x="6194" y="1926"/>
                        <a:pt x="6198" y="1917"/>
                        <a:pt x="6185" y="1871"/>
                      </a:cubicBezTo>
                      <a:cubicBezTo>
                        <a:pt x="6172" y="1845"/>
                        <a:pt x="6138" y="1773"/>
                        <a:pt x="6058" y="1697"/>
                      </a:cubicBezTo>
                      <a:cubicBezTo>
                        <a:pt x="5986" y="1620"/>
                        <a:pt x="5867" y="1548"/>
                        <a:pt x="5744" y="1502"/>
                      </a:cubicBezTo>
                      <a:cubicBezTo>
                        <a:pt x="5714" y="1493"/>
                        <a:pt x="5684" y="1485"/>
                        <a:pt x="5659" y="1476"/>
                      </a:cubicBezTo>
                      <a:cubicBezTo>
                        <a:pt x="5676" y="1459"/>
                        <a:pt x="5697" y="1434"/>
                        <a:pt x="5727" y="1400"/>
                      </a:cubicBezTo>
                      <a:cubicBezTo>
                        <a:pt x="5744" y="1378"/>
                        <a:pt x="5773" y="1353"/>
                        <a:pt x="5807" y="1319"/>
                      </a:cubicBezTo>
                      <a:cubicBezTo>
                        <a:pt x="5845" y="1285"/>
                        <a:pt x="5892" y="1247"/>
                        <a:pt x="5947" y="1209"/>
                      </a:cubicBezTo>
                      <a:cubicBezTo>
                        <a:pt x="6058" y="1132"/>
                        <a:pt x="6215" y="1052"/>
                        <a:pt x="6406" y="1005"/>
                      </a:cubicBezTo>
                      <a:cubicBezTo>
                        <a:pt x="6501" y="984"/>
                        <a:pt x="6605" y="970"/>
                        <a:pt x="6713" y="970"/>
                      </a:cubicBezTo>
                      <a:cubicBezTo>
                        <a:pt x="6822" y="970"/>
                        <a:pt x="6934" y="984"/>
                        <a:pt x="7047" y="1018"/>
                      </a:cubicBezTo>
                      <a:cubicBezTo>
                        <a:pt x="7267" y="1077"/>
                        <a:pt x="7480" y="1209"/>
                        <a:pt x="7649" y="1387"/>
                      </a:cubicBezTo>
                      <a:cubicBezTo>
                        <a:pt x="7815" y="1565"/>
                        <a:pt x="7938" y="1786"/>
                        <a:pt x="7989" y="2007"/>
                      </a:cubicBezTo>
                      <a:cubicBezTo>
                        <a:pt x="8048" y="2232"/>
                        <a:pt x="8031" y="2457"/>
                        <a:pt x="7989" y="2648"/>
                      </a:cubicBezTo>
                      <a:cubicBezTo>
                        <a:pt x="7942" y="2839"/>
                        <a:pt x="7866" y="2996"/>
                        <a:pt x="7794" y="3110"/>
                      </a:cubicBezTo>
                      <a:cubicBezTo>
                        <a:pt x="7760" y="3170"/>
                        <a:pt x="7722" y="3216"/>
                        <a:pt x="7692" y="3254"/>
                      </a:cubicBezTo>
                      <a:cubicBezTo>
                        <a:pt x="7662" y="3293"/>
                        <a:pt x="7637" y="3322"/>
                        <a:pt x="7620" y="3344"/>
                      </a:cubicBezTo>
                      <a:cubicBezTo>
                        <a:pt x="7594" y="3369"/>
                        <a:pt x="7573" y="3395"/>
                        <a:pt x="7556" y="3412"/>
                      </a:cubicBezTo>
                      <a:cubicBezTo>
                        <a:pt x="7539" y="3428"/>
                        <a:pt x="7526" y="3441"/>
                        <a:pt x="7518" y="3454"/>
                      </a:cubicBezTo>
                      <a:cubicBezTo>
                        <a:pt x="7505" y="3467"/>
                        <a:pt x="7501" y="3475"/>
                        <a:pt x="7501" y="3484"/>
                      </a:cubicBezTo>
                      <a:cubicBezTo>
                        <a:pt x="7416" y="3466"/>
                        <a:pt x="7329" y="3457"/>
                        <a:pt x="7251" y="3457"/>
                      </a:cubicBezTo>
                      <a:cubicBezTo>
                        <a:pt x="7216" y="3457"/>
                        <a:pt x="7183" y="3459"/>
                        <a:pt x="7153" y="3462"/>
                      </a:cubicBezTo>
                      <a:cubicBezTo>
                        <a:pt x="7042" y="3475"/>
                        <a:pt x="6962" y="3501"/>
                        <a:pt x="6932" y="3513"/>
                      </a:cubicBezTo>
                      <a:cubicBezTo>
                        <a:pt x="6894" y="3535"/>
                        <a:pt x="6894" y="3543"/>
                        <a:pt x="6898" y="3556"/>
                      </a:cubicBezTo>
                      <a:cubicBezTo>
                        <a:pt x="6898" y="3562"/>
                        <a:pt x="6903" y="3566"/>
                        <a:pt x="6922" y="3566"/>
                      </a:cubicBezTo>
                      <a:cubicBezTo>
                        <a:pt x="6929" y="3566"/>
                        <a:pt x="6938" y="3565"/>
                        <a:pt x="6949" y="3564"/>
                      </a:cubicBezTo>
                      <a:cubicBezTo>
                        <a:pt x="6979" y="3560"/>
                        <a:pt x="7055" y="3543"/>
                        <a:pt x="7157" y="3535"/>
                      </a:cubicBezTo>
                      <a:cubicBezTo>
                        <a:pt x="7174" y="3534"/>
                        <a:pt x="7191" y="3534"/>
                        <a:pt x="7209" y="3534"/>
                      </a:cubicBezTo>
                      <a:cubicBezTo>
                        <a:pt x="7303" y="3534"/>
                        <a:pt x="7411" y="3544"/>
                        <a:pt x="7518" y="3569"/>
                      </a:cubicBezTo>
                      <a:cubicBezTo>
                        <a:pt x="7641" y="3598"/>
                        <a:pt x="7760" y="3653"/>
                        <a:pt x="7849" y="3709"/>
                      </a:cubicBezTo>
                      <a:cubicBezTo>
                        <a:pt x="7938" y="3764"/>
                        <a:pt x="7997" y="3810"/>
                        <a:pt x="8019" y="3827"/>
                      </a:cubicBezTo>
                      <a:cubicBezTo>
                        <a:pt x="8040" y="3843"/>
                        <a:pt x="8053" y="3848"/>
                        <a:pt x="8061" y="3848"/>
                      </a:cubicBezTo>
                      <a:cubicBezTo>
                        <a:pt x="8067" y="3848"/>
                        <a:pt x="8071" y="3846"/>
                        <a:pt x="8074" y="3844"/>
                      </a:cubicBezTo>
                      <a:cubicBezTo>
                        <a:pt x="8082" y="3836"/>
                        <a:pt x="8082" y="3827"/>
                        <a:pt x="8057" y="3789"/>
                      </a:cubicBezTo>
                      <a:cubicBezTo>
                        <a:pt x="8040" y="3764"/>
                        <a:pt x="7980" y="3704"/>
                        <a:pt x="7887" y="3645"/>
                      </a:cubicBezTo>
                      <a:cubicBezTo>
                        <a:pt x="7794" y="3581"/>
                        <a:pt x="7671" y="3522"/>
                        <a:pt x="7535" y="3488"/>
                      </a:cubicBezTo>
                      <a:cubicBezTo>
                        <a:pt x="7531" y="3488"/>
                        <a:pt x="7522" y="3488"/>
                        <a:pt x="7514" y="3484"/>
                      </a:cubicBezTo>
                      <a:cubicBezTo>
                        <a:pt x="7522" y="3484"/>
                        <a:pt x="7526" y="3479"/>
                        <a:pt x="7535" y="3475"/>
                      </a:cubicBezTo>
                      <a:cubicBezTo>
                        <a:pt x="7547" y="3467"/>
                        <a:pt x="7560" y="3458"/>
                        <a:pt x="7581" y="3441"/>
                      </a:cubicBezTo>
                      <a:cubicBezTo>
                        <a:pt x="7603" y="3428"/>
                        <a:pt x="7628" y="3403"/>
                        <a:pt x="7658" y="3378"/>
                      </a:cubicBezTo>
                      <a:cubicBezTo>
                        <a:pt x="7696" y="3339"/>
                        <a:pt x="7772" y="3263"/>
                        <a:pt x="7849" y="3144"/>
                      </a:cubicBezTo>
                      <a:cubicBezTo>
                        <a:pt x="7929" y="3025"/>
                        <a:pt x="8010" y="2864"/>
                        <a:pt x="8061" y="2665"/>
                      </a:cubicBezTo>
                      <a:cubicBezTo>
                        <a:pt x="8078" y="2588"/>
                        <a:pt x="8095" y="2507"/>
                        <a:pt x="8099" y="2423"/>
                      </a:cubicBezTo>
                      <a:cubicBezTo>
                        <a:pt x="8116" y="2418"/>
                        <a:pt x="8137" y="2414"/>
                        <a:pt x="8167" y="2406"/>
                      </a:cubicBezTo>
                      <a:cubicBezTo>
                        <a:pt x="8226" y="2391"/>
                        <a:pt x="8384" y="2342"/>
                        <a:pt x="8598" y="2342"/>
                      </a:cubicBezTo>
                      <a:cubicBezTo>
                        <a:pt x="8632" y="2342"/>
                        <a:pt x="8669" y="2343"/>
                        <a:pt x="8706" y="2346"/>
                      </a:cubicBezTo>
                      <a:cubicBezTo>
                        <a:pt x="8842" y="2355"/>
                        <a:pt x="8991" y="2389"/>
                        <a:pt x="9139" y="2440"/>
                      </a:cubicBezTo>
                      <a:cubicBezTo>
                        <a:pt x="9288" y="2495"/>
                        <a:pt x="9440" y="2575"/>
                        <a:pt x="9572" y="2677"/>
                      </a:cubicBezTo>
                      <a:cubicBezTo>
                        <a:pt x="9708" y="2775"/>
                        <a:pt x="9831" y="2894"/>
                        <a:pt x="9920" y="3021"/>
                      </a:cubicBezTo>
                      <a:cubicBezTo>
                        <a:pt x="9963" y="3089"/>
                        <a:pt x="10001" y="3157"/>
                        <a:pt x="10030" y="3225"/>
                      </a:cubicBezTo>
                      <a:cubicBezTo>
                        <a:pt x="10056" y="3293"/>
                        <a:pt x="10081" y="3356"/>
                        <a:pt x="10098" y="3424"/>
                      </a:cubicBezTo>
                      <a:cubicBezTo>
                        <a:pt x="10166" y="3683"/>
                        <a:pt x="10162" y="3891"/>
                        <a:pt x="10166" y="3963"/>
                      </a:cubicBezTo>
                      <a:cubicBezTo>
                        <a:pt x="10171" y="4031"/>
                        <a:pt x="10175" y="4065"/>
                        <a:pt x="10179" y="4078"/>
                      </a:cubicBezTo>
                      <a:cubicBezTo>
                        <a:pt x="10094" y="4091"/>
                        <a:pt x="10005" y="4103"/>
                        <a:pt x="9924" y="4125"/>
                      </a:cubicBezTo>
                      <a:cubicBezTo>
                        <a:pt x="9759" y="4163"/>
                        <a:pt x="9610" y="4222"/>
                        <a:pt x="9483" y="4286"/>
                      </a:cubicBezTo>
                      <a:cubicBezTo>
                        <a:pt x="9228" y="4417"/>
                        <a:pt x="9067" y="4570"/>
                        <a:pt x="9016" y="4625"/>
                      </a:cubicBezTo>
                      <a:cubicBezTo>
                        <a:pt x="8944" y="4706"/>
                        <a:pt x="8944" y="4723"/>
                        <a:pt x="8948" y="4732"/>
                      </a:cubicBezTo>
                      <a:cubicBezTo>
                        <a:pt x="8950" y="4733"/>
                        <a:pt x="8952" y="4735"/>
                        <a:pt x="8955" y="4735"/>
                      </a:cubicBezTo>
                      <a:cubicBezTo>
                        <a:pt x="8966" y="4735"/>
                        <a:pt x="8988" y="4719"/>
                        <a:pt x="9054" y="4659"/>
                      </a:cubicBezTo>
                      <a:cubicBezTo>
                        <a:pt x="9109" y="4613"/>
                        <a:pt x="9271" y="4473"/>
                        <a:pt x="9517" y="4354"/>
                      </a:cubicBezTo>
                      <a:cubicBezTo>
                        <a:pt x="9640" y="4290"/>
                        <a:pt x="9789" y="4235"/>
                        <a:pt x="9946" y="4201"/>
                      </a:cubicBezTo>
                      <a:cubicBezTo>
                        <a:pt x="10087" y="4167"/>
                        <a:pt x="10239" y="4149"/>
                        <a:pt x="10394" y="4149"/>
                      </a:cubicBezTo>
                      <a:cubicBezTo>
                        <a:pt x="10412" y="4149"/>
                        <a:pt x="10429" y="4150"/>
                        <a:pt x="10446" y="4150"/>
                      </a:cubicBezTo>
                      <a:cubicBezTo>
                        <a:pt x="10616" y="4159"/>
                        <a:pt x="10782" y="4188"/>
                        <a:pt x="10939" y="4239"/>
                      </a:cubicBezTo>
                      <a:cubicBezTo>
                        <a:pt x="11096" y="4286"/>
                        <a:pt x="11236" y="4354"/>
                        <a:pt x="11350" y="4422"/>
                      </a:cubicBezTo>
                      <a:cubicBezTo>
                        <a:pt x="11588" y="4562"/>
                        <a:pt x="11737" y="4710"/>
                        <a:pt x="11792" y="4761"/>
                      </a:cubicBezTo>
                      <a:cubicBezTo>
                        <a:pt x="11813" y="4782"/>
                        <a:pt x="11830" y="4799"/>
                        <a:pt x="11843" y="4812"/>
                      </a:cubicBezTo>
                      <a:cubicBezTo>
                        <a:pt x="11758" y="4876"/>
                        <a:pt x="11690" y="4940"/>
                        <a:pt x="11639" y="4990"/>
                      </a:cubicBezTo>
                      <a:cubicBezTo>
                        <a:pt x="11588" y="5046"/>
                        <a:pt x="11554" y="5092"/>
                        <a:pt x="11537" y="5118"/>
                      </a:cubicBezTo>
                      <a:cubicBezTo>
                        <a:pt x="11478" y="5211"/>
                        <a:pt x="11478" y="5228"/>
                        <a:pt x="11486" y="5237"/>
                      </a:cubicBezTo>
                      <a:cubicBezTo>
                        <a:pt x="11487" y="5237"/>
                        <a:pt x="11489" y="5237"/>
                        <a:pt x="11490" y="5237"/>
                      </a:cubicBezTo>
                      <a:cubicBezTo>
                        <a:pt x="11499" y="5237"/>
                        <a:pt x="11517" y="5222"/>
                        <a:pt x="11580" y="5147"/>
                      </a:cubicBezTo>
                      <a:cubicBezTo>
                        <a:pt x="11626" y="5092"/>
                        <a:pt x="11766" y="4931"/>
                        <a:pt x="12008" y="4795"/>
                      </a:cubicBezTo>
                      <a:cubicBezTo>
                        <a:pt x="12127" y="4727"/>
                        <a:pt x="12271" y="4668"/>
                        <a:pt x="12429" y="4634"/>
                      </a:cubicBezTo>
                      <a:cubicBezTo>
                        <a:pt x="12525" y="4614"/>
                        <a:pt x="12624" y="4604"/>
                        <a:pt x="12725" y="4604"/>
                      </a:cubicBezTo>
                      <a:cubicBezTo>
                        <a:pt x="12792" y="4604"/>
                        <a:pt x="12861" y="4608"/>
                        <a:pt x="12929" y="4617"/>
                      </a:cubicBezTo>
                      <a:cubicBezTo>
                        <a:pt x="13095" y="4647"/>
                        <a:pt x="13260" y="4706"/>
                        <a:pt x="13401" y="4782"/>
                      </a:cubicBezTo>
                      <a:cubicBezTo>
                        <a:pt x="13541" y="4863"/>
                        <a:pt x="13664" y="4961"/>
                        <a:pt x="13757" y="5063"/>
                      </a:cubicBezTo>
                      <a:cubicBezTo>
                        <a:pt x="13850" y="5160"/>
                        <a:pt x="13923" y="5258"/>
                        <a:pt x="13969" y="5343"/>
                      </a:cubicBezTo>
                      <a:cubicBezTo>
                        <a:pt x="13990" y="5385"/>
                        <a:pt x="14007" y="5423"/>
                        <a:pt x="14024" y="5453"/>
                      </a:cubicBezTo>
                      <a:cubicBezTo>
                        <a:pt x="14037" y="5479"/>
                        <a:pt x="14050" y="5500"/>
                        <a:pt x="14058" y="5517"/>
                      </a:cubicBezTo>
                      <a:cubicBezTo>
                        <a:pt x="14058" y="5517"/>
                        <a:pt x="14058" y="5517"/>
                        <a:pt x="14058" y="5521"/>
                      </a:cubicBezTo>
                      <a:cubicBezTo>
                        <a:pt x="13944" y="5521"/>
                        <a:pt x="13833" y="5538"/>
                        <a:pt x="13740" y="5559"/>
                      </a:cubicBezTo>
                      <a:cubicBezTo>
                        <a:pt x="13502" y="5614"/>
                        <a:pt x="13337" y="5703"/>
                        <a:pt x="13282" y="5733"/>
                      </a:cubicBezTo>
                      <a:cubicBezTo>
                        <a:pt x="13201" y="5784"/>
                        <a:pt x="13197" y="5801"/>
                        <a:pt x="13205" y="5810"/>
                      </a:cubicBezTo>
                      <a:cubicBezTo>
                        <a:pt x="13207" y="5812"/>
                        <a:pt x="13208" y="5814"/>
                        <a:pt x="13213" y="5814"/>
                      </a:cubicBezTo>
                      <a:cubicBezTo>
                        <a:pt x="13223" y="5814"/>
                        <a:pt x="13247" y="5806"/>
                        <a:pt x="13307" y="5780"/>
                      </a:cubicBezTo>
                      <a:cubicBezTo>
                        <a:pt x="13367" y="5759"/>
                        <a:pt x="13528" y="5678"/>
                        <a:pt x="13757" y="5631"/>
                      </a:cubicBezTo>
                      <a:cubicBezTo>
                        <a:pt x="13857" y="5609"/>
                        <a:pt x="13967" y="5597"/>
                        <a:pt x="14083" y="5597"/>
                      </a:cubicBezTo>
                      <a:cubicBezTo>
                        <a:pt x="14100" y="5597"/>
                        <a:pt x="14118" y="5597"/>
                        <a:pt x="14135" y="5597"/>
                      </a:cubicBezTo>
                      <a:cubicBezTo>
                        <a:pt x="14271" y="5606"/>
                        <a:pt x="14415" y="5636"/>
                        <a:pt x="14546" y="5695"/>
                      </a:cubicBezTo>
                      <a:cubicBezTo>
                        <a:pt x="14678" y="5750"/>
                        <a:pt x="14797" y="5831"/>
                        <a:pt x="14890" y="5928"/>
                      </a:cubicBezTo>
                      <a:cubicBezTo>
                        <a:pt x="14984" y="6026"/>
                        <a:pt x="15043" y="6141"/>
                        <a:pt x="15081" y="6247"/>
                      </a:cubicBezTo>
                      <a:cubicBezTo>
                        <a:pt x="15115" y="6357"/>
                        <a:pt x="15128" y="6459"/>
                        <a:pt x="15124" y="6535"/>
                      </a:cubicBezTo>
                      <a:cubicBezTo>
                        <a:pt x="15124" y="6595"/>
                        <a:pt x="15115" y="6642"/>
                        <a:pt x="15111" y="6671"/>
                      </a:cubicBezTo>
                      <a:cubicBezTo>
                        <a:pt x="15090" y="6671"/>
                        <a:pt x="15069" y="6671"/>
                        <a:pt x="15047" y="6667"/>
                      </a:cubicBezTo>
                      <a:cubicBezTo>
                        <a:pt x="14967" y="6663"/>
                        <a:pt x="14835" y="6658"/>
                        <a:pt x="14597" y="6650"/>
                      </a:cubicBezTo>
                      <a:cubicBezTo>
                        <a:pt x="13982" y="6633"/>
                        <a:pt x="11117" y="6595"/>
                        <a:pt x="8252" y="6595"/>
                      </a:cubicBezTo>
                      <a:cubicBezTo>
                        <a:pt x="8103" y="6595"/>
                        <a:pt x="7954" y="6594"/>
                        <a:pt x="7805" y="6594"/>
                      </a:cubicBezTo>
                      <a:cubicBezTo>
                        <a:pt x="5095" y="6594"/>
                        <a:pt x="2494" y="6630"/>
                        <a:pt x="1911" y="6646"/>
                      </a:cubicBezTo>
                      <a:cubicBezTo>
                        <a:pt x="1660" y="6654"/>
                        <a:pt x="1529" y="6663"/>
                        <a:pt x="1465" y="6667"/>
                      </a:cubicBezTo>
                      <a:cubicBezTo>
                        <a:pt x="1465" y="6667"/>
                        <a:pt x="1461" y="6663"/>
                        <a:pt x="1453" y="6663"/>
                      </a:cubicBezTo>
                      <a:cubicBezTo>
                        <a:pt x="1433" y="6666"/>
                        <a:pt x="1382" y="6674"/>
                        <a:pt x="1306" y="6674"/>
                      </a:cubicBezTo>
                      <a:cubicBezTo>
                        <a:pt x="1283" y="6674"/>
                        <a:pt x="1256" y="6673"/>
                        <a:pt x="1228" y="6671"/>
                      </a:cubicBezTo>
                      <a:cubicBezTo>
                        <a:pt x="1181" y="6671"/>
                        <a:pt x="1092" y="6667"/>
                        <a:pt x="973" y="6646"/>
                      </a:cubicBezTo>
                      <a:cubicBezTo>
                        <a:pt x="854" y="6625"/>
                        <a:pt x="701" y="6591"/>
                        <a:pt x="565" y="6484"/>
                      </a:cubicBezTo>
                      <a:cubicBezTo>
                        <a:pt x="438" y="6378"/>
                        <a:pt x="311" y="6217"/>
                        <a:pt x="226" y="6035"/>
                      </a:cubicBezTo>
                      <a:cubicBezTo>
                        <a:pt x="137" y="5848"/>
                        <a:pt x="86" y="5636"/>
                        <a:pt x="86" y="5419"/>
                      </a:cubicBezTo>
                      <a:cubicBezTo>
                        <a:pt x="86" y="5203"/>
                        <a:pt x="133" y="4986"/>
                        <a:pt x="217" y="4799"/>
                      </a:cubicBezTo>
                      <a:cubicBezTo>
                        <a:pt x="260" y="4706"/>
                        <a:pt x="311" y="4621"/>
                        <a:pt x="366" y="4545"/>
                      </a:cubicBezTo>
                      <a:cubicBezTo>
                        <a:pt x="425" y="4473"/>
                        <a:pt x="493" y="4409"/>
                        <a:pt x="561" y="4358"/>
                      </a:cubicBezTo>
                      <a:cubicBezTo>
                        <a:pt x="629" y="4307"/>
                        <a:pt x="701" y="4265"/>
                        <a:pt x="769" y="4235"/>
                      </a:cubicBezTo>
                      <a:cubicBezTo>
                        <a:pt x="837" y="4201"/>
                        <a:pt x="901" y="4176"/>
                        <a:pt x="956" y="4163"/>
                      </a:cubicBezTo>
                      <a:cubicBezTo>
                        <a:pt x="1075" y="4133"/>
                        <a:pt x="1160" y="4133"/>
                        <a:pt x="1206" y="4129"/>
                      </a:cubicBezTo>
                      <a:cubicBezTo>
                        <a:pt x="1240" y="4133"/>
                        <a:pt x="1266" y="4133"/>
                        <a:pt x="1287" y="4133"/>
                      </a:cubicBezTo>
                      <a:cubicBezTo>
                        <a:pt x="1308" y="4137"/>
                        <a:pt x="1321" y="4137"/>
                        <a:pt x="1334" y="4137"/>
                      </a:cubicBezTo>
                      <a:cubicBezTo>
                        <a:pt x="1355" y="4137"/>
                        <a:pt x="1363" y="4133"/>
                        <a:pt x="1363" y="4129"/>
                      </a:cubicBezTo>
                      <a:cubicBezTo>
                        <a:pt x="1363" y="4125"/>
                        <a:pt x="1363" y="4120"/>
                        <a:pt x="1342" y="4112"/>
                      </a:cubicBezTo>
                      <a:cubicBezTo>
                        <a:pt x="1329" y="4108"/>
                        <a:pt x="1317" y="4099"/>
                        <a:pt x="1295" y="4095"/>
                      </a:cubicBezTo>
                      <a:cubicBezTo>
                        <a:pt x="1274" y="4086"/>
                        <a:pt x="1245" y="4082"/>
                        <a:pt x="1206" y="4078"/>
                      </a:cubicBezTo>
                      <a:cubicBezTo>
                        <a:pt x="1189" y="4078"/>
                        <a:pt x="1167" y="4076"/>
                        <a:pt x="1140" y="4076"/>
                      </a:cubicBezTo>
                      <a:cubicBezTo>
                        <a:pt x="1126" y="4076"/>
                        <a:pt x="1112" y="4076"/>
                        <a:pt x="1096" y="4078"/>
                      </a:cubicBezTo>
                      <a:cubicBezTo>
                        <a:pt x="1100" y="4065"/>
                        <a:pt x="1104" y="4044"/>
                        <a:pt x="1113" y="4014"/>
                      </a:cubicBezTo>
                      <a:cubicBezTo>
                        <a:pt x="1130" y="3963"/>
                        <a:pt x="1177" y="3810"/>
                        <a:pt x="1300" y="3645"/>
                      </a:cubicBezTo>
                      <a:cubicBezTo>
                        <a:pt x="1423" y="3475"/>
                        <a:pt x="1614" y="3297"/>
                        <a:pt x="1839" y="3174"/>
                      </a:cubicBezTo>
                      <a:cubicBezTo>
                        <a:pt x="2064" y="3047"/>
                        <a:pt x="2318" y="2987"/>
                        <a:pt x="2526" y="2979"/>
                      </a:cubicBezTo>
                      <a:cubicBezTo>
                        <a:pt x="2559" y="2977"/>
                        <a:pt x="2590" y="2976"/>
                        <a:pt x="2620" y="2976"/>
                      </a:cubicBezTo>
                      <a:cubicBezTo>
                        <a:pt x="2780" y="2976"/>
                        <a:pt x="2896" y="3000"/>
                        <a:pt x="2942" y="3004"/>
                      </a:cubicBezTo>
                      <a:cubicBezTo>
                        <a:pt x="2983" y="3010"/>
                        <a:pt x="3007" y="3014"/>
                        <a:pt x="3022" y="3014"/>
                      </a:cubicBezTo>
                      <a:cubicBezTo>
                        <a:pt x="3037" y="3014"/>
                        <a:pt x="3042" y="3010"/>
                        <a:pt x="3044" y="3004"/>
                      </a:cubicBezTo>
                      <a:cubicBezTo>
                        <a:pt x="3048" y="2996"/>
                        <a:pt x="3036" y="2983"/>
                        <a:pt x="2955" y="2953"/>
                      </a:cubicBezTo>
                      <a:cubicBezTo>
                        <a:pt x="2903" y="2937"/>
                        <a:pt x="2755" y="2902"/>
                        <a:pt x="2555" y="2902"/>
                      </a:cubicBezTo>
                      <a:cubicBezTo>
                        <a:pt x="2544" y="2902"/>
                        <a:pt x="2533" y="2902"/>
                        <a:pt x="2522" y="2902"/>
                      </a:cubicBezTo>
                      <a:cubicBezTo>
                        <a:pt x="2408" y="2906"/>
                        <a:pt x="2280" y="2923"/>
                        <a:pt x="2149" y="2962"/>
                      </a:cubicBezTo>
                      <a:cubicBezTo>
                        <a:pt x="2144" y="2949"/>
                        <a:pt x="2140" y="2936"/>
                        <a:pt x="2132" y="2919"/>
                      </a:cubicBezTo>
                      <a:cubicBezTo>
                        <a:pt x="2123" y="2902"/>
                        <a:pt x="2115" y="2877"/>
                        <a:pt x="2102" y="2847"/>
                      </a:cubicBezTo>
                      <a:cubicBezTo>
                        <a:pt x="2089" y="2817"/>
                        <a:pt x="2076" y="2779"/>
                        <a:pt x="2059" y="2732"/>
                      </a:cubicBezTo>
                      <a:cubicBezTo>
                        <a:pt x="2034" y="2643"/>
                        <a:pt x="2009" y="2529"/>
                        <a:pt x="1996" y="2397"/>
                      </a:cubicBezTo>
                      <a:cubicBezTo>
                        <a:pt x="1987" y="2266"/>
                        <a:pt x="1992" y="2113"/>
                        <a:pt x="2026" y="1956"/>
                      </a:cubicBezTo>
                      <a:cubicBezTo>
                        <a:pt x="2059" y="1803"/>
                        <a:pt x="2123" y="1646"/>
                        <a:pt x="2208" y="1506"/>
                      </a:cubicBezTo>
                      <a:cubicBezTo>
                        <a:pt x="2293" y="1366"/>
                        <a:pt x="2412" y="1243"/>
                        <a:pt x="2535" y="1149"/>
                      </a:cubicBezTo>
                      <a:cubicBezTo>
                        <a:pt x="2662" y="1052"/>
                        <a:pt x="2798" y="984"/>
                        <a:pt x="2921" y="937"/>
                      </a:cubicBezTo>
                      <a:cubicBezTo>
                        <a:pt x="3172" y="844"/>
                        <a:pt x="3379" y="844"/>
                        <a:pt x="3452" y="839"/>
                      </a:cubicBezTo>
                      <a:cubicBezTo>
                        <a:pt x="3494" y="835"/>
                        <a:pt x="3520" y="835"/>
                        <a:pt x="3541" y="831"/>
                      </a:cubicBezTo>
                      <a:cubicBezTo>
                        <a:pt x="3541" y="835"/>
                        <a:pt x="3541" y="835"/>
                        <a:pt x="3541" y="835"/>
                      </a:cubicBezTo>
                      <a:cubicBezTo>
                        <a:pt x="3532" y="873"/>
                        <a:pt x="3524" y="903"/>
                        <a:pt x="3520" y="924"/>
                      </a:cubicBezTo>
                      <a:cubicBezTo>
                        <a:pt x="3511" y="1052"/>
                        <a:pt x="3520" y="1064"/>
                        <a:pt x="3532" y="1069"/>
                      </a:cubicBezTo>
                      <a:cubicBezTo>
                        <a:pt x="3541" y="1069"/>
                        <a:pt x="3545" y="1056"/>
                        <a:pt x="3575" y="933"/>
                      </a:cubicBezTo>
                      <a:cubicBezTo>
                        <a:pt x="3579" y="916"/>
                        <a:pt x="3587" y="886"/>
                        <a:pt x="3596" y="848"/>
                      </a:cubicBezTo>
                      <a:cubicBezTo>
                        <a:pt x="3604" y="831"/>
                        <a:pt x="3609" y="814"/>
                        <a:pt x="3617" y="793"/>
                      </a:cubicBezTo>
                      <a:cubicBezTo>
                        <a:pt x="3626" y="767"/>
                        <a:pt x="3634" y="746"/>
                        <a:pt x="3647" y="725"/>
                      </a:cubicBezTo>
                      <a:cubicBezTo>
                        <a:pt x="3689" y="627"/>
                        <a:pt x="3761" y="517"/>
                        <a:pt x="3872" y="411"/>
                      </a:cubicBezTo>
                      <a:cubicBezTo>
                        <a:pt x="3982" y="309"/>
                        <a:pt x="4131" y="220"/>
                        <a:pt x="4296" y="156"/>
                      </a:cubicBezTo>
                      <a:cubicBezTo>
                        <a:pt x="4381" y="126"/>
                        <a:pt x="4470" y="101"/>
                        <a:pt x="4559" y="88"/>
                      </a:cubicBezTo>
                      <a:cubicBezTo>
                        <a:pt x="4598" y="85"/>
                        <a:pt x="4637" y="83"/>
                        <a:pt x="4675" y="83"/>
                      </a:cubicBezTo>
                      <a:close/>
                      <a:moveTo>
                        <a:pt x="4679" y="1"/>
                      </a:moveTo>
                      <a:cubicBezTo>
                        <a:pt x="4635" y="1"/>
                        <a:pt x="4591" y="4"/>
                        <a:pt x="4547" y="12"/>
                      </a:cubicBezTo>
                      <a:cubicBezTo>
                        <a:pt x="4449" y="24"/>
                        <a:pt x="4356" y="50"/>
                        <a:pt x="4267" y="84"/>
                      </a:cubicBezTo>
                      <a:cubicBezTo>
                        <a:pt x="4088" y="152"/>
                        <a:pt x="3935" y="249"/>
                        <a:pt x="3821" y="360"/>
                      </a:cubicBezTo>
                      <a:cubicBezTo>
                        <a:pt x="3702" y="470"/>
                        <a:pt x="3626" y="597"/>
                        <a:pt x="3587" y="699"/>
                      </a:cubicBezTo>
                      <a:cubicBezTo>
                        <a:pt x="3575" y="725"/>
                        <a:pt x="3566" y="750"/>
                        <a:pt x="3558" y="772"/>
                      </a:cubicBezTo>
                      <a:lnTo>
                        <a:pt x="3549" y="801"/>
                      </a:lnTo>
                      <a:cubicBezTo>
                        <a:pt x="3532" y="797"/>
                        <a:pt x="3498" y="793"/>
                        <a:pt x="3447" y="784"/>
                      </a:cubicBezTo>
                      <a:cubicBezTo>
                        <a:pt x="3432" y="783"/>
                        <a:pt x="3411" y="782"/>
                        <a:pt x="3384" y="782"/>
                      </a:cubicBezTo>
                      <a:cubicBezTo>
                        <a:pt x="3283" y="782"/>
                        <a:pt x="3103" y="795"/>
                        <a:pt x="2891" y="869"/>
                      </a:cubicBezTo>
                      <a:cubicBezTo>
                        <a:pt x="2760" y="916"/>
                        <a:pt x="2620" y="984"/>
                        <a:pt x="2484" y="1086"/>
                      </a:cubicBezTo>
                      <a:cubicBezTo>
                        <a:pt x="2420" y="1137"/>
                        <a:pt x="2357" y="1192"/>
                        <a:pt x="2297" y="1255"/>
                      </a:cubicBezTo>
                      <a:cubicBezTo>
                        <a:pt x="2238" y="1319"/>
                        <a:pt x="2183" y="1391"/>
                        <a:pt x="2136" y="1463"/>
                      </a:cubicBezTo>
                      <a:cubicBezTo>
                        <a:pt x="2047" y="1616"/>
                        <a:pt x="1983" y="1782"/>
                        <a:pt x="1949" y="1943"/>
                      </a:cubicBezTo>
                      <a:cubicBezTo>
                        <a:pt x="1915" y="2104"/>
                        <a:pt x="1911" y="2266"/>
                        <a:pt x="1924" y="2406"/>
                      </a:cubicBezTo>
                      <a:cubicBezTo>
                        <a:pt x="1936" y="2546"/>
                        <a:pt x="1970" y="2665"/>
                        <a:pt x="2000" y="2758"/>
                      </a:cubicBezTo>
                      <a:cubicBezTo>
                        <a:pt x="2034" y="2847"/>
                        <a:pt x="2068" y="2911"/>
                        <a:pt x="2085" y="2945"/>
                      </a:cubicBezTo>
                      <a:cubicBezTo>
                        <a:pt x="2093" y="2957"/>
                        <a:pt x="2098" y="2966"/>
                        <a:pt x="2102" y="2974"/>
                      </a:cubicBezTo>
                      <a:cubicBezTo>
                        <a:pt x="2000" y="3004"/>
                        <a:pt x="1894" y="3047"/>
                        <a:pt x="1796" y="3102"/>
                      </a:cubicBezTo>
                      <a:cubicBezTo>
                        <a:pt x="1563" y="3233"/>
                        <a:pt x="1363" y="3424"/>
                        <a:pt x="1236" y="3603"/>
                      </a:cubicBezTo>
                      <a:cubicBezTo>
                        <a:pt x="1113" y="3781"/>
                        <a:pt x="1066" y="3946"/>
                        <a:pt x="1062" y="4006"/>
                      </a:cubicBezTo>
                      <a:cubicBezTo>
                        <a:pt x="1058" y="4044"/>
                        <a:pt x="1058" y="4065"/>
                        <a:pt x="1062" y="4082"/>
                      </a:cubicBezTo>
                      <a:cubicBezTo>
                        <a:pt x="1024" y="4082"/>
                        <a:pt x="986" y="4091"/>
                        <a:pt x="939" y="4103"/>
                      </a:cubicBezTo>
                      <a:cubicBezTo>
                        <a:pt x="875" y="4116"/>
                        <a:pt x="807" y="4142"/>
                        <a:pt x="735" y="4171"/>
                      </a:cubicBezTo>
                      <a:cubicBezTo>
                        <a:pt x="663" y="4205"/>
                        <a:pt x="591" y="4248"/>
                        <a:pt x="515" y="4299"/>
                      </a:cubicBezTo>
                      <a:cubicBezTo>
                        <a:pt x="442" y="4354"/>
                        <a:pt x="370" y="4422"/>
                        <a:pt x="307" y="4502"/>
                      </a:cubicBezTo>
                      <a:cubicBezTo>
                        <a:pt x="239" y="4579"/>
                        <a:pt x="188" y="4672"/>
                        <a:pt x="141" y="4770"/>
                      </a:cubicBezTo>
                      <a:cubicBezTo>
                        <a:pt x="56" y="4969"/>
                        <a:pt x="1" y="5194"/>
                        <a:pt x="5" y="5423"/>
                      </a:cubicBezTo>
                      <a:cubicBezTo>
                        <a:pt x="5" y="5648"/>
                        <a:pt x="60" y="5878"/>
                        <a:pt x="154" y="6073"/>
                      </a:cubicBezTo>
                      <a:cubicBezTo>
                        <a:pt x="251" y="6268"/>
                        <a:pt x="379" y="6429"/>
                        <a:pt x="523" y="6548"/>
                      </a:cubicBezTo>
                      <a:cubicBezTo>
                        <a:pt x="599" y="6603"/>
                        <a:pt x="680" y="6642"/>
                        <a:pt x="756" y="6663"/>
                      </a:cubicBezTo>
                      <a:cubicBezTo>
                        <a:pt x="833" y="6688"/>
                        <a:pt x="901" y="6705"/>
                        <a:pt x="964" y="6714"/>
                      </a:cubicBezTo>
                      <a:cubicBezTo>
                        <a:pt x="1049" y="6725"/>
                        <a:pt x="1119" y="6727"/>
                        <a:pt x="1170" y="6727"/>
                      </a:cubicBezTo>
                      <a:cubicBezTo>
                        <a:pt x="1196" y="6727"/>
                        <a:pt x="1216" y="6726"/>
                        <a:pt x="1232" y="6726"/>
                      </a:cubicBezTo>
                      <a:cubicBezTo>
                        <a:pt x="1317" y="6722"/>
                        <a:pt x="1385" y="6705"/>
                        <a:pt x="1427" y="6688"/>
                      </a:cubicBezTo>
                      <a:cubicBezTo>
                        <a:pt x="1436" y="6692"/>
                        <a:pt x="1457" y="6692"/>
                        <a:pt x="1486" y="6692"/>
                      </a:cubicBezTo>
                      <a:cubicBezTo>
                        <a:pt x="1554" y="6697"/>
                        <a:pt x="1682" y="6697"/>
                        <a:pt x="1919" y="6701"/>
                      </a:cubicBezTo>
                      <a:cubicBezTo>
                        <a:pt x="2535" y="6701"/>
                        <a:pt x="5400" y="6675"/>
                        <a:pt x="8265" y="6675"/>
                      </a:cubicBezTo>
                      <a:cubicBezTo>
                        <a:pt x="11130" y="6675"/>
                        <a:pt x="13990" y="6705"/>
                        <a:pt x="14606" y="6705"/>
                      </a:cubicBezTo>
                      <a:cubicBezTo>
                        <a:pt x="14865" y="6701"/>
                        <a:pt x="15022" y="6701"/>
                        <a:pt x="15107" y="6697"/>
                      </a:cubicBezTo>
                      <a:cubicBezTo>
                        <a:pt x="15107" y="6697"/>
                        <a:pt x="15107" y="6701"/>
                        <a:pt x="15107" y="6701"/>
                      </a:cubicBezTo>
                      <a:cubicBezTo>
                        <a:pt x="15098" y="6748"/>
                        <a:pt x="15090" y="6773"/>
                        <a:pt x="15090" y="6790"/>
                      </a:cubicBezTo>
                      <a:cubicBezTo>
                        <a:pt x="15086" y="6807"/>
                        <a:pt x="15090" y="6811"/>
                        <a:pt x="15094" y="6816"/>
                      </a:cubicBezTo>
                      <a:cubicBezTo>
                        <a:pt x="15098" y="6816"/>
                        <a:pt x="15103" y="6816"/>
                        <a:pt x="15115" y="6803"/>
                      </a:cubicBezTo>
                      <a:cubicBezTo>
                        <a:pt x="15124" y="6786"/>
                        <a:pt x="15141" y="6765"/>
                        <a:pt x="15158" y="6714"/>
                      </a:cubicBezTo>
                      <a:cubicBezTo>
                        <a:pt x="15158" y="6709"/>
                        <a:pt x="15162" y="6701"/>
                        <a:pt x="15162" y="6692"/>
                      </a:cubicBezTo>
                      <a:cubicBezTo>
                        <a:pt x="15183" y="6688"/>
                        <a:pt x="15196" y="6688"/>
                        <a:pt x="15196" y="6684"/>
                      </a:cubicBezTo>
                      <a:cubicBezTo>
                        <a:pt x="15196" y="6684"/>
                        <a:pt x="15183" y="6680"/>
                        <a:pt x="15166" y="6680"/>
                      </a:cubicBezTo>
                      <a:cubicBezTo>
                        <a:pt x="15175" y="6646"/>
                        <a:pt x="15187" y="6599"/>
                        <a:pt x="15192" y="6535"/>
                      </a:cubicBezTo>
                      <a:cubicBezTo>
                        <a:pt x="15196" y="6451"/>
                        <a:pt x="15187" y="6340"/>
                        <a:pt x="15149" y="6226"/>
                      </a:cubicBezTo>
                      <a:cubicBezTo>
                        <a:pt x="15115" y="6107"/>
                        <a:pt x="15047" y="5979"/>
                        <a:pt x="14945" y="5873"/>
                      </a:cubicBezTo>
                      <a:cubicBezTo>
                        <a:pt x="14848" y="5763"/>
                        <a:pt x="14716" y="5678"/>
                        <a:pt x="14576" y="5619"/>
                      </a:cubicBezTo>
                      <a:cubicBezTo>
                        <a:pt x="14436" y="5555"/>
                        <a:pt x="14283" y="5525"/>
                        <a:pt x="14139" y="5521"/>
                      </a:cubicBezTo>
                      <a:lnTo>
                        <a:pt x="14114" y="5521"/>
                      </a:lnTo>
                      <a:cubicBezTo>
                        <a:pt x="14109" y="5517"/>
                        <a:pt x="14109" y="5517"/>
                        <a:pt x="14109" y="5517"/>
                      </a:cubicBezTo>
                      <a:cubicBezTo>
                        <a:pt x="14109" y="5512"/>
                        <a:pt x="14109" y="5508"/>
                        <a:pt x="14105" y="5504"/>
                      </a:cubicBezTo>
                      <a:cubicBezTo>
                        <a:pt x="14101" y="5487"/>
                        <a:pt x="14092" y="5457"/>
                        <a:pt x="14080" y="5423"/>
                      </a:cubicBezTo>
                      <a:cubicBezTo>
                        <a:pt x="14063" y="5394"/>
                        <a:pt x="14050" y="5351"/>
                        <a:pt x="14024" y="5309"/>
                      </a:cubicBezTo>
                      <a:cubicBezTo>
                        <a:pt x="13978" y="5220"/>
                        <a:pt x="13906" y="5114"/>
                        <a:pt x="13808" y="5007"/>
                      </a:cubicBezTo>
                      <a:cubicBezTo>
                        <a:pt x="13710" y="4901"/>
                        <a:pt x="13587" y="4795"/>
                        <a:pt x="13439" y="4715"/>
                      </a:cubicBezTo>
                      <a:cubicBezTo>
                        <a:pt x="13290" y="4630"/>
                        <a:pt x="13116" y="4566"/>
                        <a:pt x="12938" y="4536"/>
                      </a:cubicBezTo>
                      <a:cubicBezTo>
                        <a:pt x="12869" y="4527"/>
                        <a:pt x="12800" y="4522"/>
                        <a:pt x="12732" y="4522"/>
                      </a:cubicBezTo>
                      <a:cubicBezTo>
                        <a:pt x="12622" y="4522"/>
                        <a:pt x="12513" y="4534"/>
                        <a:pt x="12412" y="4558"/>
                      </a:cubicBezTo>
                      <a:cubicBezTo>
                        <a:pt x="12242" y="4596"/>
                        <a:pt x="12093" y="4659"/>
                        <a:pt x="11966" y="4732"/>
                      </a:cubicBezTo>
                      <a:cubicBezTo>
                        <a:pt x="11936" y="4749"/>
                        <a:pt x="11902" y="4770"/>
                        <a:pt x="11877" y="4791"/>
                      </a:cubicBezTo>
                      <a:cubicBezTo>
                        <a:pt x="11864" y="4774"/>
                        <a:pt x="11851" y="4753"/>
                        <a:pt x="11826" y="4723"/>
                      </a:cubicBezTo>
                      <a:cubicBezTo>
                        <a:pt x="11779" y="4668"/>
                        <a:pt x="11631" y="4507"/>
                        <a:pt x="11389" y="4354"/>
                      </a:cubicBezTo>
                      <a:cubicBezTo>
                        <a:pt x="11266" y="4282"/>
                        <a:pt x="11121" y="4214"/>
                        <a:pt x="10960" y="4163"/>
                      </a:cubicBezTo>
                      <a:cubicBezTo>
                        <a:pt x="10799" y="4112"/>
                        <a:pt x="10625" y="4078"/>
                        <a:pt x="10446" y="4069"/>
                      </a:cubicBezTo>
                      <a:cubicBezTo>
                        <a:pt x="10425" y="4068"/>
                        <a:pt x="10403" y="4068"/>
                        <a:pt x="10381" y="4068"/>
                      </a:cubicBezTo>
                      <a:cubicBezTo>
                        <a:pt x="10321" y="4068"/>
                        <a:pt x="10260" y="4072"/>
                        <a:pt x="10204" y="4078"/>
                      </a:cubicBezTo>
                      <a:cubicBezTo>
                        <a:pt x="10209" y="4061"/>
                        <a:pt x="10213" y="4031"/>
                        <a:pt x="10217" y="3963"/>
                      </a:cubicBezTo>
                      <a:cubicBezTo>
                        <a:pt x="10221" y="3891"/>
                        <a:pt x="10234" y="3679"/>
                        <a:pt x="10171" y="3403"/>
                      </a:cubicBezTo>
                      <a:cubicBezTo>
                        <a:pt x="10137" y="3267"/>
                        <a:pt x="10077" y="3114"/>
                        <a:pt x="9984" y="2974"/>
                      </a:cubicBezTo>
                      <a:cubicBezTo>
                        <a:pt x="9890" y="2834"/>
                        <a:pt x="9759" y="2711"/>
                        <a:pt x="9619" y="2609"/>
                      </a:cubicBezTo>
                      <a:cubicBezTo>
                        <a:pt x="9479" y="2503"/>
                        <a:pt x="9322" y="2423"/>
                        <a:pt x="9165" y="2367"/>
                      </a:cubicBezTo>
                      <a:cubicBezTo>
                        <a:pt x="9008" y="2308"/>
                        <a:pt x="8851" y="2278"/>
                        <a:pt x="8710" y="2274"/>
                      </a:cubicBezTo>
                      <a:cubicBezTo>
                        <a:pt x="8681" y="2272"/>
                        <a:pt x="8652" y="2271"/>
                        <a:pt x="8625" y="2271"/>
                      </a:cubicBezTo>
                      <a:cubicBezTo>
                        <a:pt x="8385" y="2271"/>
                        <a:pt x="8211" y="2332"/>
                        <a:pt x="8150" y="2355"/>
                      </a:cubicBezTo>
                      <a:cubicBezTo>
                        <a:pt x="8133" y="2363"/>
                        <a:pt x="8116" y="2372"/>
                        <a:pt x="8103" y="2376"/>
                      </a:cubicBezTo>
                      <a:cubicBezTo>
                        <a:pt x="8108" y="2249"/>
                        <a:pt x="8099" y="2117"/>
                        <a:pt x="8070" y="1985"/>
                      </a:cubicBezTo>
                      <a:cubicBezTo>
                        <a:pt x="8010" y="1748"/>
                        <a:pt x="7883" y="1514"/>
                        <a:pt x="7705" y="1328"/>
                      </a:cubicBezTo>
                      <a:cubicBezTo>
                        <a:pt x="7531" y="1141"/>
                        <a:pt x="7301" y="1005"/>
                        <a:pt x="7064" y="937"/>
                      </a:cubicBezTo>
                      <a:cubicBezTo>
                        <a:pt x="6945" y="907"/>
                        <a:pt x="6826" y="890"/>
                        <a:pt x="6711" y="890"/>
                      </a:cubicBezTo>
                      <a:cubicBezTo>
                        <a:pt x="6597" y="895"/>
                        <a:pt x="6486" y="912"/>
                        <a:pt x="6385" y="933"/>
                      </a:cubicBezTo>
                      <a:cubicBezTo>
                        <a:pt x="6185" y="988"/>
                        <a:pt x="6024" y="1073"/>
                        <a:pt x="5905" y="1158"/>
                      </a:cubicBezTo>
                      <a:cubicBezTo>
                        <a:pt x="5790" y="1243"/>
                        <a:pt x="5718" y="1323"/>
                        <a:pt x="5684" y="1366"/>
                      </a:cubicBezTo>
                      <a:cubicBezTo>
                        <a:pt x="5664" y="1394"/>
                        <a:pt x="5648" y="1416"/>
                        <a:pt x="5636" y="1434"/>
                      </a:cubicBezTo>
                      <a:lnTo>
                        <a:pt x="5636" y="1434"/>
                      </a:lnTo>
                      <a:cubicBezTo>
                        <a:pt x="5640" y="1427"/>
                        <a:pt x="5644" y="1419"/>
                        <a:pt x="5650" y="1408"/>
                      </a:cubicBezTo>
                      <a:cubicBezTo>
                        <a:pt x="5659" y="1391"/>
                        <a:pt x="5667" y="1370"/>
                        <a:pt x="5680" y="1336"/>
                      </a:cubicBezTo>
                      <a:cubicBezTo>
                        <a:pt x="5693" y="1298"/>
                        <a:pt x="5714" y="1217"/>
                        <a:pt x="5722" y="1107"/>
                      </a:cubicBezTo>
                      <a:cubicBezTo>
                        <a:pt x="5727" y="1052"/>
                        <a:pt x="5727" y="988"/>
                        <a:pt x="5718" y="920"/>
                      </a:cubicBezTo>
                      <a:cubicBezTo>
                        <a:pt x="5710" y="852"/>
                        <a:pt x="5697" y="776"/>
                        <a:pt x="5671" y="699"/>
                      </a:cubicBezTo>
                      <a:cubicBezTo>
                        <a:pt x="5621" y="547"/>
                        <a:pt x="5523" y="385"/>
                        <a:pt x="5379" y="262"/>
                      </a:cubicBezTo>
                      <a:cubicBezTo>
                        <a:pt x="5234" y="135"/>
                        <a:pt x="5048" y="46"/>
                        <a:pt x="4848" y="16"/>
                      </a:cubicBezTo>
                      <a:cubicBezTo>
                        <a:pt x="4791" y="6"/>
                        <a:pt x="4735" y="1"/>
                        <a:pt x="467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1">
                  <a:extLst>
                    <a:ext uri="{FF2B5EF4-FFF2-40B4-BE49-F238E27FC236}">
                      <a16:creationId xmlns:a16="http://schemas.microsoft.com/office/drawing/2014/main" id="{596723B6-E17D-F2AF-047A-456856A6E754}"/>
                    </a:ext>
                  </a:extLst>
                </p:cNvPr>
                <p:cNvSpPr/>
                <p:nvPr/>
              </p:nvSpPr>
              <p:spPr>
                <a:xfrm>
                  <a:off x="-846766" y="3773075"/>
                  <a:ext cx="3414272" cy="1496397"/>
                </a:xfrm>
                <a:custGeom>
                  <a:avLst/>
                  <a:gdLst/>
                  <a:ahLst/>
                  <a:cxnLst/>
                  <a:rect l="l" t="t" r="r" b="b"/>
                  <a:pathLst>
                    <a:path w="15043" h="6593" extrusionOk="0">
                      <a:moveTo>
                        <a:pt x="4596" y="2802"/>
                      </a:moveTo>
                      <a:cubicBezTo>
                        <a:pt x="4606" y="2802"/>
                        <a:pt x="4617" y="2803"/>
                        <a:pt x="4627" y="2803"/>
                      </a:cubicBezTo>
                      <a:cubicBezTo>
                        <a:pt x="4789" y="2807"/>
                        <a:pt x="4937" y="2871"/>
                        <a:pt x="5043" y="2939"/>
                      </a:cubicBezTo>
                      <a:cubicBezTo>
                        <a:pt x="5145" y="3011"/>
                        <a:pt x="5204" y="3088"/>
                        <a:pt x="5226" y="3113"/>
                      </a:cubicBezTo>
                      <a:cubicBezTo>
                        <a:pt x="5251" y="3160"/>
                        <a:pt x="5247" y="3168"/>
                        <a:pt x="5238" y="3177"/>
                      </a:cubicBezTo>
                      <a:cubicBezTo>
                        <a:pt x="5236" y="3178"/>
                        <a:pt x="5234" y="3179"/>
                        <a:pt x="5231" y="3179"/>
                      </a:cubicBezTo>
                      <a:cubicBezTo>
                        <a:pt x="5222" y="3179"/>
                        <a:pt x="5208" y="3172"/>
                        <a:pt x="5183" y="3147"/>
                      </a:cubicBezTo>
                      <a:cubicBezTo>
                        <a:pt x="5162" y="3130"/>
                        <a:pt x="5098" y="3062"/>
                        <a:pt x="5001" y="3003"/>
                      </a:cubicBezTo>
                      <a:cubicBezTo>
                        <a:pt x="4907" y="2943"/>
                        <a:pt x="4767" y="2892"/>
                        <a:pt x="4627" y="2884"/>
                      </a:cubicBezTo>
                      <a:cubicBezTo>
                        <a:pt x="4620" y="2884"/>
                        <a:pt x="4613" y="2884"/>
                        <a:pt x="4605" y="2884"/>
                      </a:cubicBezTo>
                      <a:cubicBezTo>
                        <a:pt x="4469" y="2884"/>
                        <a:pt x="4338" y="2921"/>
                        <a:pt x="4241" y="2973"/>
                      </a:cubicBezTo>
                      <a:cubicBezTo>
                        <a:pt x="4135" y="3024"/>
                        <a:pt x="4071" y="3083"/>
                        <a:pt x="4046" y="3105"/>
                      </a:cubicBezTo>
                      <a:cubicBezTo>
                        <a:pt x="4021" y="3124"/>
                        <a:pt x="4009" y="3129"/>
                        <a:pt x="4001" y="3129"/>
                      </a:cubicBezTo>
                      <a:cubicBezTo>
                        <a:pt x="3997" y="3129"/>
                        <a:pt x="3994" y="3127"/>
                        <a:pt x="3991" y="3126"/>
                      </a:cubicBezTo>
                      <a:cubicBezTo>
                        <a:pt x="3982" y="3117"/>
                        <a:pt x="3982" y="3109"/>
                        <a:pt x="4008" y="3066"/>
                      </a:cubicBezTo>
                      <a:cubicBezTo>
                        <a:pt x="4029" y="3041"/>
                        <a:pt x="4092" y="2969"/>
                        <a:pt x="4203" y="2905"/>
                      </a:cubicBezTo>
                      <a:cubicBezTo>
                        <a:pt x="4258" y="2875"/>
                        <a:pt x="4326" y="2846"/>
                        <a:pt x="4398" y="2829"/>
                      </a:cubicBezTo>
                      <a:cubicBezTo>
                        <a:pt x="4461" y="2814"/>
                        <a:pt x="4527" y="2802"/>
                        <a:pt x="4596" y="2802"/>
                      </a:cubicBezTo>
                      <a:close/>
                      <a:moveTo>
                        <a:pt x="5067" y="4203"/>
                      </a:moveTo>
                      <a:cubicBezTo>
                        <a:pt x="5182" y="4203"/>
                        <a:pt x="5299" y="4212"/>
                        <a:pt x="5417" y="4234"/>
                      </a:cubicBezTo>
                      <a:cubicBezTo>
                        <a:pt x="5553" y="4259"/>
                        <a:pt x="5688" y="4301"/>
                        <a:pt x="5816" y="4352"/>
                      </a:cubicBezTo>
                      <a:cubicBezTo>
                        <a:pt x="5939" y="4408"/>
                        <a:pt x="6049" y="4471"/>
                        <a:pt x="6142" y="4531"/>
                      </a:cubicBezTo>
                      <a:cubicBezTo>
                        <a:pt x="6329" y="4658"/>
                        <a:pt x="6444" y="4785"/>
                        <a:pt x="6482" y="4832"/>
                      </a:cubicBezTo>
                      <a:cubicBezTo>
                        <a:pt x="6495" y="4845"/>
                        <a:pt x="6503" y="4858"/>
                        <a:pt x="6507" y="4866"/>
                      </a:cubicBezTo>
                      <a:cubicBezTo>
                        <a:pt x="6533" y="4866"/>
                        <a:pt x="6558" y="4864"/>
                        <a:pt x="6585" y="4864"/>
                      </a:cubicBezTo>
                      <a:cubicBezTo>
                        <a:pt x="6599" y="4864"/>
                        <a:pt x="6612" y="4865"/>
                        <a:pt x="6626" y="4866"/>
                      </a:cubicBezTo>
                      <a:cubicBezTo>
                        <a:pt x="6800" y="4870"/>
                        <a:pt x="6974" y="4904"/>
                        <a:pt x="7110" y="4947"/>
                      </a:cubicBezTo>
                      <a:cubicBezTo>
                        <a:pt x="7246" y="4993"/>
                        <a:pt x="7339" y="5044"/>
                        <a:pt x="7369" y="5065"/>
                      </a:cubicBezTo>
                      <a:cubicBezTo>
                        <a:pt x="7420" y="5099"/>
                        <a:pt x="7420" y="5108"/>
                        <a:pt x="7416" y="5116"/>
                      </a:cubicBezTo>
                      <a:cubicBezTo>
                        <a:pt x="7414" y="5121"/>
                        <a:pt x="7409" y="5124"/>
                        <a:pt x="7399" y="5124"/>
                      </a:cubicBezTo>
                      <a:cubicBezTo>
                        <a:pt x="7389" y="5124"/>
                        <a:pt x="7373" y="5121"/>
                        <a:pt x="7348" y="5112"/>
                      </a:cubicBezTo>
                      <a:cubicBezTo>
                        <a:pt x="7314" y="5099"/>
                        <a:pt x="7221" y="5057"/>
                        <a:pt x="7089" y="5019"/>
                      </a:cubicBezTo>
                      <a:cubicBezTo>
                        <a:pt x="6962" y="4981"/>
                        <a:pt x="6792" y="4951"/>
                        <a:pt x="6626" y="4947"/>
                      </a:cubicBezTo>
                      <a:cubicBezTo>
                        <a:pt x="6612" y="4946"/>
                        <a:pt x="6597" y="4946"/>
                        <a:pt x="6583" y="4946"/>
                      </a:cubicBezTo>
                      <a:cubicBezTo>
                        <a:pt x="6428" y="4946"/>
                        <a:pt x="6276" y="4967"/>
                        <a:pt x="6155" y="4998"/>
                      </a:cubicBezTo>
                      <a:cubicBezTo>
                        <a:pt x="6121" y="5002"/>
                        <a:pt x="6092" y="5015"/>
                        <a:pt x="6062" y="5023"/>
                      </a:cubicBezTo>
                      <a:cubicBezTo>
                        <a:pt x="6036" y="5032"/>
                        <a:pt x="6011" y="5040"/>
                        <a:pt x="5990" y="5049"/>
                      </a:cubicBezTo>
                      <a:cubicBezTo>
                        <a:pt x="5964" y="5053"/>
                        <a:pt x="5947" y="5061"/>
                        <a:pt x="5930" y="5065"/>
                      </a:cubicBezTo>
                      <a:cubicBezTo>
                        <a:pt x="5913" y="5074"/>
                        <a:pt x="5901" y="5078"/>
                        <a:pt x="5892" y="5078"/>
                      </a:cubicBezTo>
                      <a:cubicBezTo>
                        <a:pt x="5867" y="5087"/>
                        <a:pt x="5851" y="5090"/>
                        <a:pt x="5841" y="5090"/>
                      </a:cubicBezTo>
                      <a:cubicBezTo>
                        <a:pt x="5832" y="5090"/>
                        <a:pt x="5828" y="5087"/>
                        <a:pt x="5828" y="5082"/>
                      </a:cubicBezTo>
                      <a:cubicBezTo>
                        <a:pt x="5820" y="5074"/>
                        <a:pt x="5824" y="5061"/>
                        <a:pt x="5871" y="5032"/>
                      </a:cubicBezTo>
                      <a:cubicBezTo>
                        <a:pt x="5884" y="5023"/>
                        <a:pt x="5918" y="5006"/>
                        <a:pt x="5964" y="4985"/>
                      </a:cubicBezTo>
                      <a:cubicBezTo>
                        <a:pt x="5985" y="4976"/>
                        <a:pt x="6011" y="4964"/>
                        <a:pt x="6041" y="4955"/>
                      </a:cubicBezTo>
                      <a:cubicBezTo>
                        <a:pt x="6070" y="4947"/>
                        <a:pt x="6100" y="4934"/>
                        <a:pt x="6134" y="4925"/>
                      </a:cubicBezTo>
                      <a:cubicBezTo>
                        <a:pt x="6223" y="4900"/>
                        <a:pt x="6333" y="4879"/>
                        <a:pt x="6448" y="4870"/>
                      </a:cubicBezTo>
                      <a:cubicBezTo>
                        <a:pt x="6401" y="4832"/>
                        <a:pt x="6287" y="4713"/>
                        <a:pt x="6100" y="4594"/>
                      </a:cubicBezTo>
                      <a:cubicBezTo>
                        <a:pt x="6011" y="4535"/>
                        <a:pt x="5905" y="4476"/>
                        <a:pt x="5786" y="4429"/>
                      </a:cubicBezTo>
                      <a:cubicBezTo>
                        <a:pt x="5667" y="4378"/>
                        <a:pt x="5536" y="4340"/>
                        <a:pt x="5404" y="4314"/>
                      </a:cubicBezTo>
                      <a:cubicBezTo>
                        <a:pt x="5286" y="4296"/>
                        <a:pt x="5171" y="4284"/>
                        <a:pt x="5056" y="4284"/>
                      </a:cubicBezTo>
                      <a:cubicBezTo>
                        <a:pt x="5039" y="4284"/>
                        <a:pt x="5022" y="4284"/>
                        <a:pt x="5005" y="4285"/>
                      </a:cubicBezTo>
                      <a:cubicBezTo>
                        <a:pt x="4878" y="4289"/>
                        <a:pt x="4755" y="4306"/>
                        <a:pt x="4648" y="4327"/>
                      </a:cubicBezTo>
                      <a:cubicBezTo>
                        <a:pt x="4436" y="4374"/>
                        <a:pt x="4283" y="4442"/>
                        <a:pt x="4228" y="4467"/>
                      </a:cubicBezTo>
                      <a:lnTo>
                        <a:pt x="4224" y="4467"/>
                      </a:lnTo>
                      <a:cubicBezTo>
                        <a:pt x="4237" y="4476"/>
                        <a:pt x="4249" y="4484"/>
                        <a:pt x="4262" y="4488"/>
                      </a:cubicBezTo>
                      <a:cubicBezTo>
                        <a:pt x="4377" y="4560"/>
                        <a:pt x="4440" y="4645"/>
                        <a:pt x="4457" y="4675"/>
                      </a:cubicBezTo>
                      <a:cubicBezTo>
                        <a:pt x="4487" y="4722"/>
                        <a:pt x="4483" y="4734"/>
                        <a:pt x="4474" y="4739"/>
                      </a:cubicBezTo>
                      <a:cubicBezTo>
                        <a:pt x="4472" y="4740"/>
                        <a:pt x="4470" y="4741"/>
                        <a:pt x="4467" y="4741"/>
                      </a:cubicBezTo>
                      <a:cubicBezTo>
                        <a:pt x="4458" y="4741"/>
                        <a:pt x="4444" y="4734"/>
                        <a:pt x="4419" y="4709"/>
                      </a:cubicBezTo>
                      <a:cubicBezTo>
                        <a:pt x="4394" y="4683"/>
                        <a:pt x="4330" y="4616"/>
                        <a:pt x="4224" y="4556"/>
                      </a:cubicBezTo>
                      <a:cubicBezTo>
                        <a:pt x="4122" y="4492"/>
                        <a:pt x="3969" y="4446"/>
                        <a:pt x="3817" y="4446"/>
                      </a:cubicBezTo>
                      <a:cubicBezTo>
                        <a:pt x="3809" y="4446"/>
                        <a:pt x="3801" y="4445"/>
                        <a:pt x="3793" y="4445"/>
                      </a:cubicBezTo>
                      <a:cubicBezTo>
                        <a:pt x="3648" y="4445"/>
                        <a:pt x="3505" y="4482"/>
                        <a:pt x="3396" y="4526"/>
                      </a:cubicBezTo>
                      <a:cubicBezTo>
                        <a:pt x="3278" y="4569"/>
                        <a:pt x="3197" y="4616"/>
                        <a:pt x="3163" y="4628"/>
                      </a:cubicBezTo>
                      <a:cubicBezTo>
                        <a:pt x="3134" y="4641"/>
                        <a:pt x="3120" y="4646"/>
                        <a:pt x="3112" y="4646"/>
                      </a:cubicBezTo>
                      <a:cubicBezTo>
                        <a:pt x="3107" y="4646"/>
                        <a:pt x="3105" y="4644"/>
                        <a:pt x="3103" y="4641"/>
                      </a:cubicBezTo>
                      <a:cubicBezTo>
                        <a:pt x="3095" y="4633"/>
                        <a:pt x="3095" y="4620"/>
                        <a:pt x="3137" y="4586"/>
                      </a:cubicBezTo>
                      <a:cubicBezTo>
                        <a:pt x="3163" y="4565"/>
                        <a:pt x="3244" y="4509"/>
                        <a:pt x="3367" y="4454"/>
                      </a:cubicBezTo>
                      <a:cubicBezTo>
                        <a:pt x="3484" y="4406"/>
                        <a:pt x="3636" y="4365"/>
                        <a:pt x="3794" y="4365"/>
                      </a:cubicBezTo>
                      <a:cubicBezTo>
                        <a:pt x="3801" y="4365"/>
                        <a:pt x="3809" y="4365"/>
                        <a:pt x="3817" y="4365"/>
                      </a:cubicBezTo>
                      <a:cubicBezTo>
                        <a:pt x="3944" y="4365"/>
                        <a:pt x="4067" y="4395"/>
                        <a:pt x="4169" y="4442"/>
                      </a:cubicBezTo>
                      <a:cubicBezTo>
                        <a:pt x="4182" y="4433"/>
                        <a:pt x="4190" y="4429"/>
                        <a:pt x="4203" y="4420"/>
                      </a:cubicBezTo>
                      <a:cubicBezTo>
                        <a:pt x="4254" y="4386"/>
                        <a:pt x="4411" y="4310"/>
                        <a:pt x="4631" y="4255"/>
                      </a:cubicBezTo>
                      <a:cubicBezTo>
                        <a:pt x="4742" y="4229"/>
                        <a:pt x="4869" y="4212"/>
                        <a:pt x="5001" y="4204"/>
                      </a:cubicBezTo>
                      <a:cubicBezTo>
                        <a:pt x="5023" y="4203"/>
                        <a:pt x="5045" y="4203"/>
                        <a:pt x="5067" y="4203"/>
                      </a:cubicBezTo>
                      <a:close/>
                      <a:moveTo>
                        <a:pt x="4590" y="1"/>
                      </a:moveTo>
                      <a:cubicBezTo>
                        <a:pt x="4552" y="1"/>
                        <a:pt x="4513" y="3"/>
                        <a:pt x="4474" y="6"/>
                      </a:cubicBezTo>
                      <a:cubicBezTo>
                        <a:pt x="4385" y="19"/>
                        <a:pt x="4296" y="44"/>
                        <a:pt x="4211" y="74"/>
                      </a:cubicBezTo>
                      <a:cubicBezTo>
                        <a:pt x="4046" y="138"/>
                        <a:pt x="3897" y="227"/>
                        <a:pt x="3787" y="329"/>
                      </a:cubicBezTo>
                      <a:cubicBezTo>
                        <a:pt x="3676" y="435"/>
                        <a:pt x="3604" y="545"/>
                        <a:pt x="3562" y="643"/>
                      </a:cubicBezTo>
                      <a:cubicBezTo>
                        <a:pt x="3549" y="664"/>
                        <a:pt x="3541" y="685"/>
                        <a:pt x="3532" y="711"/>
                      </a:cubicBezTo>
                      <a:cubicBezTo>
                        <a:pt x="3524" y="732"/>
                        <a:pt x="3519" y="749"/>
                        <a:pt x="3511" y="766"/>
                      </a:cubicBezTo>
                      <a:cubicBezTo>
                        <a:pt x="3502" y="804"/>
                        <a:pt x="3494" y="834"/>
                        <a:pt x="3490" y="851"/>
                      </a:cubicBezTo>
                      <a:cubicBezTo>
                        <a:pt x="3460" y="974"/>
                        <a:pt x="3456" y="987"/>
                        <a:pt x="3443" y="987"/>
                      </a:cubicBezTo>
                      <a:cubicBezTo>
                        <a:pt x="3435" y="982"/>
                        <a:pt x="3426" y="965"/>
                        <a:pt x="3435" y="842"/>
                      </a:cubicBezTo>
                      <a:cubicBezTo>
                        <a:pt x="3439" y="821"/>
                        <a:pt x="3447" y="791"/>
                        <a:pt x="3456" y="753"/>
                      </a:cubicBezTo>
                      <a:cubicBezTo>
                        <a:pt x="3456" y="753"/>
                        <a:pt x="3456" y="749"/>
                        <a:pt x="3456" y="749"/>
                      </a:cubicBezTo>
                      <a:cubicBezTo>
                        <a:pt x="3435" y="753"/>
                        <a:pt x="3409" y="753"/>
                        <a:pt x="3367" y="757"/>
                      </a:cubicBezTo>
                      <a:cubicBezTo>
                        <a:pt x="3303" y="762"/>
                        <a:pt x="3129" y="762"/>
                        <a:pt x="2917" y="830"/>
                      </a:cubicBezTo>
                      <a:cubicBezTo>
                        <a:pt x="2891" y="838"/>
                        <a:pt x="2862" y="847"/>
                        <a:pt x="2836" y="855"/>
                      </a:cubicBezTo>
                      <a:cubicBezTo>
                        <a:pt x="2713" y="902"/>
                        <a:pt x="2577" y="970"/>
                        <a:pt x="2450" y="1067"/>
                      </a:cubicBezTo>
                      <a:cubicBezTo>
                        <a:pt x="2327" y="1161"/>
                        <a:pt x="2208" y="1284"/>
                        <a:pt x="2123" y="1424"/>
                      </a:cubicBezTo>
                      <a:cubicBezTo>
                        <a:pt x="2038" y="1564"/>
                        <a:pt x="1974" y="1721"/>
                        <a:pt x="1941" y="1874"/>
                      </a:cubicBezTo>
                      <a:cubicBezTo>
                        <a:pt x="1907" y="2031"/>
                        <a:pt x="1902" y="2184"/>
                        <a:pt x="1911" y="2315"/>
                      </a:cubicBezTo>
                      <a:cubicBezTo>
                        <a:pt x="1924" y="2447"/>
                        <a:pt x="1949" y="2561"/>
                        <a:pt x="1974" y="2650"/>
                      </a:cubicBezTo>
                      <a:cubicBezTo>
                        <a:pt x="1991" y="2697"/>
                        <a:pt x="2004" y="2735"/>
                        <a:pt x="2017" y="2765"/>
                      </a:cubicBezTo>
                      <a:cubicBezTo>
                        <a:pt x="2030" y="2795"/>
                        <a:pt x="2038" y="2820"/>
                        <a:pt x="2047" y="2837"/>
                      </a:cubicBezTo>
                      <a:cubicBezTo>
                        <a:pt x="2055" y="2854"/>
                        <a:pt x="2059" y="2867"/>
                        <a:pt x="2064" y="2880"/>
                      </a:cubicBezTo>
                      <a:cubicBezTo>
                        <a:pt x="2195" y="2841"/>
                        <a:pt x="2323" y="2824"/>
                        <a:pt x="2437" y="2820"/>
                      </a:cubicBezTo>
                      <a:cubicBezTo>
                        <a:pt x="2448" y="2820"/>
                        <a:pt x="2459" y="2820"/>
                        <a:pt x="2470" y="2820"/>
                      </a:cubicBezTo>
                      <a:cubicBezTo>
                        <a:pt x="2670" y="2820"/>
                        <a:pt x="2818" y="2855"/>
                        <a:pt x="2870" y="2871"/>
                      </a:cubicBezTo>
                      <a:cubicBezTo>
                        <a:pt x="2951" y="2901"/>
                        <a:pt x="2963" y="2914"/>
                        <a:pt x="2959" y="2922"/>
                      </a:cubicBezTo>
                      <a:cubicBezTo>
                        <a:pt x="2957" y="2928"/>
                        <a:pt x="2952" y="2932"/>
                        <a:pt x="2937" y="2932"/>
                      </a:cubicBezTo>
                      <a:cubicBezTo>
                        <a:pt x="2922" y="2932"/>
                        <a:pt x="2898" y="2928"/>
                        <a:pt x="2857" y="2922"/>
                      </a:cubicBezTo>
                      <a:cubicBezTo>
                        <a:pt x="2828" y="2922"/>
                        <a:pt x="2764" y="2909"/>
                        <a:pt x="2679" y="2901"/>
                      </a:cubicBezTo>
                      <a:cubicBezTo>
                        <a:pt x="2631" y="2898"/>
                        <a:pt x="2577" y="2895"/>
                        <a:pt x="2517" y="2895"/>
                      </a:cubicBezTo>
                      <a:cubicBezTo>
                        <a:pt x="2493" y="2895"/>
                        <a:pt x="2467" y="2895"/>
                        <a:pt x="2441" y="2897"/>
                      </a:cubicBezTo>
                      <a:cubicBezTo>
                        <a:pt x="2233" y="2905"/>
                        <a:pt x="1979" y="2965"/>
                        <a:pt x="1754" y="3092"/>
                      </a:cubicBezTo>
                      <a:cubicBezTo>
                        <a:pt x="1529" y="3215"/>
                        <a:pt x="1338" y="3393"/>
                        <a:pt x="1215" y="3563"/>
                      </a:cubicBezTo>
                      <a:cubicBezTo>
                        <a:pt x="1092" y="3728"/>
                        <a:pt x="1045" y="3881"/>
                        <a:pt x="1028" y="3932"/>
                      </a:cubicBezTo>
                      <a:cubicBezTo>
                        <a:pt x="1019" y="3962"/>
                        <a:pt x="1015" y="3983"/>
                        <a:pt x="1011" y="3996"/>
                      </a:cubicBezTo>
                      <a:cubicBezTo>
                        <a:pt x="1027" y="3994"/>
                        <a:pt x="1041" y="3994"/>
                        <a:pt x="1055" y="3994"/>
                      </a:cubicBezTo>
                      <a:cubicBezTo>
                        <a:pt x="1082" y="3994"/>
                        <a:pt x="1104" y="3996"/>
                        <a:pt x="1121" y="3996"/>
                      </a:cubicBezTo>
                      <a:cubicBezTo>
                        <a:pt x="1160" y="4000"/>
                        <a:pt x="1189" y="4004"/>
                        <a:pt x="1210" y="4013"/>
                      </a:cubicBezTo>
                      <a:cubicBezTo>
                        <a:pt x="1232" y="4017"/>
                        <a:pt x="1244" y="4021"/>
                        <a:pt x="1257" y="4030"/>
                      </a:cubicBezTo>
                      <a:cubicBezTo>
                        <a:pt x="1278" y="4038"/>
                        <a:pt x="1278" y="4043"/>
                        <a:pt x="1278" y="4047"/>
                      </a:cubicBezTo>
                      <a:cubicBezTo>
                        <a:pt x="1278" y="4051"/>
                        <a:pt x="1270" y="4055"/>
                        <a:pt x="1249" y="4055"/>
                      </a:cubicBezTo>
                      <a:cubicBezTo>
                        <a:pt x="1236" y="4055"/>
                        <a:pt x="1223" y="4055"/>
                        <a:pt x="1202" y="4051"/>
                      </a:cubicBezTo>
                      <a:cubicBezTo>
                        <a:pt x="1181" y="4051"/>
                        <a:pt x="1155" y="4051"/>
                        <a:pt x="1121" y="4047"/>
                      </a:cubicBezTo>
                      <a:cubicBezTo>
                        <a:pt x="1087" y="4051"/>
                        <a:pt x="1028" y="4051"/>
                        <a:pt x="956" y="4064"/>
                      </a:cubicBezTo>
                      <a:lnTo>
                        <a:pt x="913" y="4072"/>
                      </a:lnTo>
                      <a:cubicBezTo>
                        <a:pt x="901" y="4077"/>
                        <a:pt x="888" y="4077"/>
                        <a:pt x="871" y="4081"/>
                      </a:cubicBezTo>
                      <a:cubicBezTo>
                        <a:pt x="816" y="4094"/>
                        <a:pt x="752" y="4119"/>
                        <a:pt x="684" y="4153"/>
                      </a:cubicBezTo>
                      <a:cubicBezTo>
                        <a:pt x="616" y="4183"/>
                        <a:pt x="544" y="4225"/>
                        <a:pt x="476" y="4276"/>
                      </a:cubicBezTo>
                      <a:cubicBezTo>
                        <a:pt x="408" y="4327"/>
                        <a:pt x="340" y="4391"/>
                        <a:pt x="281" y="4463"/>
                      </a:cubicBezTo>
                      <a:cubicBezTo>
                        <a:pt x="226" y="4539"/>
                        <a:pt x="175" y="4624"/>
                        <a:pt x="132" y="4717"/>
                      </a:cubicBezTo>
                      <a:cubicBezTo>
                        <a:pt x="48" y="4904"/>
                        <a:pt x="1" y="5121"/>
                        <a:pt x="1" y="5337"/>
                      </a:cubicBezTo>
                      <a:cubicBezTo>
                        <a:pt x="1" y="5554"/>
                        <a:pt x="52" y="5766"/>
                        <a:pt x="141" y="5953"/>
                      </a:cubicBezTo>
                      <a:cubicBezTo>
                        <a:pt x="226" y="6135"/>
                        <a:pt x="353" y="6296"/>
                        <a:pt x="480" y="6402"/>
                      </a:cubicBezTo>
                      <a:cubicBezTo>
                        <a:pt x="616" y="6509"/>
                        <a:pt x="769" y="6543"/>
                        <a:pt x="888" y="6564"/>
                      </a:cubicBezTo>
                      <a:cubicBezTo>
                        <a:pt x="1007" y="6585"/>
                        <a:pt x="1096" y="6589"/>
                        <a:pt x="1143" y="6589"/>
                      </a:cubicBezTo>
                      <a:cubicBezTo>
                        <a:pt x="1171" y="6591"/>
                        <a:pt x="1198" y="6592"/>
                        <a:pt x="1221" y="6592"/>
                      </a:cubicBezTo>
                      <a:cubicBezTo>
                        <a:pt x="1297" y="6592"/>
                        <a:pt x="1348" y="6584"/>
                        <a:pt x="1368" y="6581"/>
                      </a:cubicBezTo>
                      <a:cubicBezTo>
                        <a:pt x="1376" y="6581"/>
                        <a:pt x="1380" y="6585"/>
                        <a:pt x="1380" y="6585"/>
                      </a:cubicBezTo>
                      <a:cubicBezTo>
                        <a:pt x="1444" y="6581"/>
                        <a:pt x="1575" y="6572"/>
                        <a:pt x="1826" y="6564"/>
                      </a:cubicBezTo>
                      <a:cubicBezTo>
                        <a:pt x="2409" y="6548"/>
                        <a:pt x="5010" y="6512"/>
                        <a:pt x="7720" y="6512"/>
                      </a:cubicBezTo>
                      <a:cubicBezTo>
                        <a:pt x="7869" y="6512"/>
                        <a:pt x="8018" y="6513"/>
                        <a:pt x="8167" y="6513"/>
                      </a:cubicBezTo>
                      <a:cubicBezTo>
                        <a:pt x="11032" y="6513"/>
                        <a:pt x="13897" y="6551"/>
                        <a:pt x="14512" y="6568"/>
                      </a:cubicBezTo>
                      <a:cubicBezTo>
                        <a:pt x="14750" y="6576"/>
                        <a:pt x="14882" y="6581"/>
                        <a:pt x="14962" y="6585"/>
                      </a:cubicBezTo>
                      <a:cubicBezTo>
                        <a:pt x="14984" y="6589"/>
                        <a:pt x="15005" y="6589"/>
                        <a:pt x="15026" y="6589"/>
                      </a:cubicBezTo>
                      <a:cubicBezTo>
                        <a:pt x="15030" y="6560"/>
                        <a:pt x="15039" y="6513"/>
                        <a:pt x="15039" y="6453"/>
                      </a:cubicBezTo>
                      <a:cubicBezTo>
                        <a:pt x="15043" y="6377"/>
                        <a:pt x="15030" y="6275"/>
                        <a:pt x="14996" y="6165"/>
                      </a:cubicBezTo>
                      <a:cubicBezTo>
                        <a:pt x="14958" y="6059"/>
                        <a:pt x="14899" y="5944"/>
                        <a:pt x="14805" y="5846"/>
                      </a:cubicBezTo>
                      <a:cubicBezTo>
                        <a:pt x="14712" y="5749"/>
                        <a:pt x="14593" y="5668"/>
                        <a:pt x="14461" y="5613"/>
                      </a:cubicBezTo>
                      <a:cubicBezTo>
                        <a:pt x="14330" y="5554"/>
                        <a:pt x="14186" y="5524"/>
                        <a:pt x="14050" y="5515"/>
                      </a:cubicBezTo>
                      <a:cubicBezTo>
                        <a:pt x="14033" y="5515"/>
                        <a:pt x="14015" y="5515"/>
                        <a:pt x="13998" y="5515"/>
                      </a:cubicBezTo>
                      <a:cubicBezTo>
                        <a:pt x="13882" y="5515"/>
                        <a:pt x="13772" y="5527"/>
                        <a:pt x="13672" y="5549"/>
                      </a:cubicBezTo>
                      <a:cubicBezTo>
                        <a:pt x="13443" y="5596"/>
                        <a:pt x="13282" y="5677"/>
                        <a:pt x="13222" y="5698"/>
                      </a:cubicBezTo>
                      <a:cubicBezTo>
                        <a:pt x="13162" y="5724"/>
                        <a:pt x="13138" y="5732"/>
                        <a:pt x="13128" y="5732"/>
                      </a:cubicBezTo>
                      <a:cubicBezTo>
                        <a:pt x="13123" y="5732"/>
                        <a:pt x="13122" y="5730"/>
                        <a:pt x="13120" y="5728"/>
                      </a:cubicBezTo>
                      <a:cubicBezTo>
                        <a:pt x="13112" y="5719"/>
                        <a:pt x="13116" y="5702"/>
                        <a:pt x="13197" y="5651"/>
                      </a:cubicBezTo>
                      <a:cubicBezTo>
                        <a:pt x="13252" y="5621"/>
                        <a:pt x="13409" y="5537"/>
                        <a:pt x="13638" y="5481"/>
                      </a:cubicBezTo>
                      <a:cubicBezTo>
                        <a:pt x="13642" y="5477"/>
                        <a:pt x="13647" y="5477"/>
                        <a:pt x="13655" y="5477"/>
                      </a:cubicBezTo>
                      <a:cubicBezTo>
                        <a:pt x="13748" y="5456"/>
                        <a:pt x="13859" y="5439"/>
                        <a:pt x="13973" y="5439"/>
                      </a:cubicBezTo>
                      <a:cubicBezTo>
                        <a:pt x="13973" y="5435"/>
                        <a:pt x="13973" y="5435"/>
                        <a:pt x="13973" y="5435"/>
                      </a:cubicBezTo>
                      <a:cubicBezTo>
                        <a:pt x="13965" y="5418"/>
                        <a:pt x="13952" y="5397"/>
                        <a:pt x="13939" y="5371"/>
                      </a:cubicBezTo>
                      <a:cubicBezTo>
                        <a:pt x="13922" y="5341"/>
                        <a:pt x="13905" y="5303"/>
                        <a:pt x="13884" y="5261"/>
                      </a:cubicBezTo>
                      <a:cubicBezTo>
                        <a:pt x="13838" y="5176"/>
                        <a:pt x="13765" y="5078"/>
                        <a:pt x="13672" y="4981"/>
                      </a:cubicBezTo>
                      <a:cubicBezTo>
                        <a:pt x="13574" y="4879"/>
                        <a:pt x="13456" y="4781"/>
                        <a:pt x="13316" y="4700"/>
                      </a:cubicBezTo>
                      <a:cubicBezTo>
                        <a:pt x="13175" y="4624"/>
                        <a:pt x="13010" y="4565"/>
                        <a:pt x="12844" y="4535"/>
                      </a:cubicBezTo>
                      <a:cubicBezTo>
                        <a:pt x="12776" y="4526"/>
                        <a:pt x="12707" y="4522"/>
                        <a:pt x="12640" y="4522"/>
                      </a:cubicBezTo>
                      <a:cubicBezTo>
                        <a:pt x="12539" y="4522"/>
                        <a:pt x="12440" y="4532"/>
                        <a:pt x="12344" y="4552"/>
                      </a:cubicBezTo>
                      <a:cubicBezTo>
                        <a:pt x="12237" y="4577"/>
                        <a:pt x="12136" y="4611"/>
                        <a:pt x="12042" y="4650"/>
                      </a:cubicBezTo>
                      <a:cubicBezTo>
                        <a:pt x="12000" y="4671"/>
                        <a:pt x="11962" y="4692"/>
                        <a:pt x="11923" y="4713"/>
                      </a:cubicBezTo>
                      <a:cubicBezTo>
                        <a:pt x="11681" y="4849"/>
                        <a:pt x="11541" y="5010"/>
                        <a:pt x="11495" y="5065"/>
                      </a:cubicBezTo>
                      <a:cubicBezTo>
                        <a:pt x="11432" y="5140"/>
                        <a:pt x="11414" y="5155"/>
                        <a:pt x="11405" y="5155"/>
                      </a:cubicBezTo>
                      <a:cubicBezTo>
                        <a:pt x="11404" y="5155"/>
                        <a:pt x="11402" y="5155"/>
                        <a:pt x="11401" y="5155"/>
                      </a:cubicBezTo>
                      <a:cubicBezTo>
                        <a:pt x="11393" y="5146"/>
                        <a:pt x="11389" y="5129"/>
                        <a:pt x="11452" y="5036"/>
                      </a:cubicBezTo>
                      <a:cubicBezTo>
                        <a:pt x="11469" y="5010"/>
                        <a:pt x="11503" y="4964"/>
                        <a:pt x="11554" y="4908"/>
                      </a:cubicBezTo>
                      <a:cubicBezTo>
                        <a:pt x="11605" y="4858"/>
                        <a:pt x="11673" y="4794"/>
                        <a:pt x="11758" y="4730"/>
                      </a:cubicBezTo>
                      <a:cubicBezTo>
                        <a:pt x="11745" y="4717"/>
                        <a:pt x="11728" y="4700"/>
                        <a:pt x="11707" y="4679"/>
                      </a:cubicBezTo>
                      <a:cubicBezTo>
                        <a:pt x="11652" y="4628"/>
                        <a:pt x="11503" y="4480"/>
                        <a:pt x="11265" y="4340"/>
                      </a:cubicBezTo>
                      <a:cubicBezTo>
                        <a:pt x="11151" y="4272"/>
                        <a:pt x="11011" y="4204"/>
                        <a:pt x="10854" y="4157"/>
                      </a:cubicBezTo>
                      <a:cubicBezTo>
                        <a:pt x="10697" y="4106"/>
                        <a:pt x="10531" y="4077"/>
                        <a:pt x="10361" y="4068"/>
                      </a:cubicBezTo>
                      <a:cubicBezTo>
                        <a:pt x="10344" y="4068"/>
                        <a:pt x="10327" y="4067"/>
                        <a:pt x="10309" y="4067"/>
                      </a:cubicBezTo>
                      <a:cubicBezTo>
                        <a:pt x="10154" y="4067"/>
                        <a:pt x="10002" y="4085"/>
                        <a:pt x="9861" y="4119"/>
                      </a:cubicBezTo>
                      <a:cubicBezTo>
                        <a:pt x="9742" y="4144"/>
                        <a:pt x="9631" y="4183"/>
                        <a:pt x="9534" y="4225"/>
                      </a:cubicBezTo>
                      <a:lnTo>
                        <a:pt x="9530" y="4225"/>
                      </a:lnTo>
                      <a:cubicBezTo>
                        <a:pt x="9496" y="4242"/>
                        <a:pt x="9462" y="4255"/>
                        <a:pt x="9432" y="4272"/>
                      </a:cubicBezTo>
                      <a:cubicBezTo>
                        <a:pt x="9381" y="4293"/>
                        <a:pt x="9334" y="4318"/>
                        <a:pt x="9292" y="4348"/>
                      </a:cubicBezTo>
                      <a:cubicBezTo>
                        <a:pt x="9122" y="4446"/>
                        <a:pt x="9016" y="4543"/>
                        <a:pt x="8969" y="4577"/>
                      </a:cubicBezTo>
                      <a:cubicBezTo>
                        <a:pt x="8903" y="4637"/>
                        <a:pt x="8881" y="4653"/>
                        <a:pt x="8870" y="4653"/>
                      </a:cubicBezTo>
                      <a:cubicBezTo>
                        <a:pt x="8867" y="4653"/>
                        <a:pt x="8865" y="4651"/>
                        <a:pt x="8863" y="4650"/>
                      </a:cubicBezTo>
                      <a:cubicBezTo>
                        <a:pt x="8859" y="4641"/>
                        <a:pt x="8859" y="4624"/>
                        <a:pt x="8931" y="4543"/>
                      </a:cubicBezTo>
                      <a:cubicBezTo>
                        <a:pt x="8982" y="4488"/>
                        <a:pt x="9143" y="4335"/>
                        <a:pt x="9398" y="4204"/>
                      </a:cubicBezTo>
                      <a:cubicBezTo>
                        <a:pt x="9479" y="4161"/>
                        <a:pt x="9572" y="4123"/>
                        <a:pt x="9674" y="4089"/>
                      </a:cubicBezTo>
                      <a:cubicBezTo>
                        <a:pt x="9725" y="4072"/>
                        <a:pt x="9780" y="4055"/>
                        <a:pt x="9839" y="4043"/>
                      </a:cubicBezTo>
                      <a:cubicBezTo>
                        <a:pt x="9873" y="4034"/>
                        <a:pt x="9907" y="4026"/>
                        <a:pt x="9941" y="4021"/>
                      </a:cubicBezTo>
                      <a:lnTo>
                        <a:pt x="9967" y="4017"/>
                      </a:lnTo>
                      <a:cubicBezTo>
                        <a:pt x="10009" y="4009"/>
                        <a:pt x="10052" y="4000"/>
                        <a:pt x="10094" y="3996"/>
                      </a:cubicBezTo>
                      <a:cubicBezTo>
                        <a:pt x="10094" y="3996"/>
                        <a:pt x="10094" y="3992"/>
                        <a:pt x="10094" y="3992"/>
                      </a:cubicBezTo>
                      <a:cubicBezTo>
                        <a:pt x="10090" y="3975"/>
                        <a:pt x="10086" y="3941"/>
                        <a:pt x="10081" y="3881"/>
                      </a:cubicBezTo>
                      <a:cubicBezTo>
                        <a:pt x="10077" y="3809"/>
                        <a:pt x="10081" y="3601"/>
                        <a:pt x="10013" y="3342"/>
                      </a:cubicBezTo>
                      <a:cubicBezTo>
                        <a:pt x="9996" y="3274"/>
                        <a:pt x="9971" y="3211"/>
                        <a:pt x="9945" y="3143"/>
                      </a:cubicBezTo>
                      <a:cubicBezTo>
                        <a:pt x="9916" y="3075"/>
                        <a:pt x="9878" y="3007"/>
                        <a:pt x="9835" y="2939"/>
                      </a:cubicBezTo>
                      <a:cubicBezTo>
                        <a:pt x="9746" y="2812"/>
                        <a:pt x="9623" y="2693"/>
                        <a:pt x="9487" y="2595"/>
                      </a:cubicBezTo>
                      <a:cubicBezTo>
                        <a:pt x="9355" y="2493"/>
                        <a:pt x="9203" y="2413"/>
                        <a:pt x="9054" y="2358"/>
                      </a:cubicBezTo>
                      <a:cubicBezTo>
                        <a:pt x="9041" y="2353"/>
                        <a:pt x="9029" y="2349"/>
                        <a:pt x="9016" y="2345"/>
                      </a:cubicBezTo>
                      <a:cubicBezTo>
                        <a:pt x="8880" y="2298"/>
                        <a:pt x="8744" y="2273"/>
                        <a:pt x="8621" y="2264"/>
                      </a:cubicBezTo>
                      <a:cubicBezTo>
                        <a:pt x="8584" y="2261"/>
                        <a:pt x="8547" y="2260"/>
                        <a:pt x="8513" y="2260"/>
                      </a:cubicBezTo>
                      <a:cubicBezTo>
                        <a:pt x="8299" y="2260"/>
                        <a:pt x="8141" y="2309"/>
                        <a:pt x="8082" y="2324"/>
                      </a:cubicBezTo>
                      <a:cubicBezTo>
                        <a:pt x="8057" y="2328"/>
                        <a:pt x="8035" y="2336"/>
                        <a:pt x="8023" y="2336"/>
                      </a:cubicBezTo>
                      <a:cubicBezTo>
                        <a:pt x="8018" y="2341"/>
                        <a:pt x="8018" y="2341"/>
                        <a:pt x="8014" y="2341"/>
                      </a:cubicBezTo>
                      <a:cubicBezTo>
                        <a:pt x="8014" y="2349"/>
                        <a:pt x="8014" y="2353"/>
                        <a:pt x="8014" y="2362"/>
                      </a:cubicBezTo>
                      <a:cubicBezTo>
                        <a:pt x="8006" y="2438"/>
                        <a:pt x="7993" y="2510"/>
                        <a:pt x="7976" y="2583"/>
                      </a:cubicBezTo>
                      <a:cubicBezTo>
                        <a:pt x="7934" y="2757"/>
                        <a:pt x="7866" y="2905"/>
                        <a:pt x="7794" y="3020"/>
                      </a:cubicBezTo>
                      <a:cubicBezTo>
                        <a:pt x="7785" y="3032"/>
                        <a:pt x="7777" y="3049"/>
                        <a:pt x="7764" y="3062"/>
                      </a:cubicBezTo>
                      <a:cubicBezTo>
                        <a:pt x="7747" y="3092"/>
                        <a:pt x="7730" y="3117"/>
                        <a:pt x="7713" y="3139"/>
                      </a:cubicBezTo>
                      <a:cubicBezTo>
                        <a:pt x="7653" y="3215"/>
                        <a:pt x="7603" y="3266"/>
                        <a:pt x="7573" y="3296"/>
                      </a:cubicBezTo>
                      <a:cubicBezTo>
                        <a:pt x="7543" y="3321"/>
                        <a:pt x="7518" y="3346"/>
                        <a:pt x="7496" y="3359"/>
                      </a:cubicBezTo>
                      <a:cubicBezTo>
                        <a:pt x="7475" y="3376"/>
                        <a:pt x="7462" y="3385"/>
                        <a:pt x="7450" y="3393"/>
                      </a:cubicBezTo>
                      <a:cubicBezTo>
                        <a:pt x="7441" y="3397"/>
                        <a:pt x="7437" y="3402"/>
                        <a:pt x="7429" y="3402"/>
                      </a:cubicBezTo>
                      <a:cubicBezTo>
                        <a:pt x="7437" y="3406"/>
                        <a:pt x="7446" y="3406"/>
                        <a:pt x="7450" y="3406"/>
                      </a:cubicBezTo>
                      <a:cubicBezTo>
                        <a:pt x="7586" y="3440"/>
                        <a:pt x="7709" y="3499"/>
                        <a:pt x="7802" y="3563"/>
                      </a:cubicBezTo>
                      <a:cubicBezTo>
                        <a:pt x="7895" y="3622"/>
                        <a:pt x="7955" y="3682"/>
                        <a:pt x="7972" y="3707"/>
                      </a:cubicBezTo>
                      <a:cubicBezTo>
                        <a:pt x="7997" y="3745"/>
                        <a:pt x="7997" y="3754"/>
                        <a:pt x="7989" y="3762"/>
                      </a:cubicBezTo>
                      <a:cubicBezTo>
                        <a:pt x="7986" y="3764"/>
                        <a:pt x="7982" y="3766"/>
                        <a:pt x="7976" y="3766"/>
                      </a:cubicBezTo>
                      <a:cubicBezTo>
                        <a:pt x="7968" y="3766"/>
                        <a:pt x="7955" y="3761"/>
                        <a:pt x="7934" y="3745"/>
                      </a:cubicBezTo>
                      <a:cubicBezTo>
                        <a:pt x="7912" y="3728"/>
                        <a:pt x="7853" y="3682"/>
                        <a:pt x="7764" y="3627"/>
                      </a:cubicBezTo>
                      <a:cubicBezTo>
                        <a:pt x="7675" y="3571"/>
                        <a:pt x="7556" y="3516"/>
                        <a:pt x="7433" y="3487"/>
                      </a:cubicBezTo>
                      <a:cubicBezTo>
                        <a:pt x="7326" y="3462"/>
                        <a:pt x="7218" y="3452"/>
                        <a:pt x="7124" y="3452"/>
                      </a:cubicBezTo>
                      <a:cubicBezTo>
                        <a:pt x="7106" y="3452"/>
                        <a:pt x="7089" y="3452"/>
                        <a:pt x="7072" y="3453"/>
                      </a:cubicBezTo>
                      <a:cubicBezTo>
                        <a:pt x="6970" y="3461"/>
                        <a:pt x="6894" y="3478"/>
                        <a:pt x="6864" y="3482"/>
                      </a:cubicBezTo>
                      <a:cubicBezTo>
                        <a:pt x="6853" y="3483"/>
                        <a:pt x="6844" y="3484"/>
                        <a:pt x="6837" y="3484"/>
                      </a:cubicBezTo>
                      <a:cubicBezTo>
                        <a:pt x="6818" y="3484"/>
                        <a:pt x="6813" y="3480"/>
                        <a:pt x="6813" y="3474"/>
                      </a:cubicBezTo>
                      <a:cubicBezTo>
                        <a:pt x="6809" y="3461"/>
                        <a:pt x="6809" y="3453"/>
                        <a:pt x="6847" y="3431"/>
                      </a:cubicBezTo>
                      <a:cubicBezTo>
                        <a:pt x="6868" y="3423"/>
                        <a:pt x="6919" y="3406"/>
                        <a:pt x="6991" y="3393"/>
                      </a:cubicBezTo>
                      <a:cubicBezTo>
                        <a:pt x="7013" y="3389"/>
                        <a:pt x="7038" y="3385"/>
                        <a:pt x="7068" y="3380"/>
                      </a:cubicBezTo>
                      <a:cubicBezTo>
                        <a:pt x="7097" y="3376"/>
                        <a:pt x="7128" y="3374"/>
                        <a:pt x="7161" y="3374"/>
                      </a:cubicBezTo>
                      <a:cubicBezTo>
                        <a:pt x="7193" y="3374"/>
                        <a:pt x="7227" y="3376"/>
                        <a:pt x="7263" y="3380"/>
                      </a:cubicBezTo>
                      <a:lnTo>
                        <a:pt x="7267" y="3380"/>
                      </a:lnTo>
                      <a:cubicBezTo>
                        <a:pt x="7318" y="3385"/>
                        <a:pt x="7365" y="3389"/>
                        <a:pt x="7416" y="3402"/>
                      </a:cubicBezTo>
                      <a:cubicBezTo>
                        <a:pt x="7416" y="3393"/>
                        <a:pt x="7420" y="3385"/>
                        <a:pt x="7433" y="3372"/>
                      </a:cubicBezTo>
                      <a:cubicBezTo>
                        <a:pt x="7441" y="3359"/>
                        <a:pt x="7454" y="3346"/>
                        <a:pt x="7471" y="3330"/>
                      </a:cubicBezTo>
                      <a:cubicBezTo>
                        <a:pt x="7488" y="3313"/>
                        <a:pt x="7509" y="3287"/>
                        <a:pt x="7535" y="3262"/>
                      </a:cubicBezTo>
                      <a:cubicBezTo>
                        <a:pt x="7552" y="3240"/>
                        <a:pt x="7577" y="3211"/>
                        <a:pt x="7607" y="3172"/>
                      </a:cubicBezTo>
                      <a:cubicBezTo>
                        <a:pt x="7637" y="3134"/>
                        <a:pt x="7675" y="3088"/>
                        <a:pt x="7709" y="3028"/>
                      </a:cubicBezTo>
                      <a:cubicBezTo>
                        <a:pt x="7781" y="2914"/>
                        <a:pt x="7857" y="2757"/>
                        <a:pt x="7904" y="2566"/>
                      </a:cubicBezTo>
                      <a:cubicBezTo>
                        <a:pt x="7946" y="2375"/>
                        <a:pt x="7963" y="2150"/>
                        <a:pt x="7904" y="1925"/>
                      </a:cubicBezTo>
                      <a:cubicBezTo>
                        <a:pt x="7853" y="1704"/>
                        <a:pt x="7730" y="1483"/>
                        <a:pt x="7564" y="1305"/>
                      </a:cubicBezTo>
                      <a:cubicBezTo>
                        <a:pt x="7479" y="1212"/>
                        <a:pt x="7378" y="1135"/>
                        <a:pt x="7271" y="1072"/>
                      </a:cubicBezTo>
                      <a:cubicBezTo>
                        <a:pt x="7174" y="1008"/>
                        <a:pt x="7068" y="965"/>
                        <a:pt x="6962" y="936"/>
                      </a:cubicBezTo>
                      <a:cubicBezTo>
                        <a:pt x="6849" y="902"/>
                        <a:pt x="6737" y="888"/>
                        <a:pt x="6628" y="888"/>
                      </a:cubicBezTo>
                      <a:cubicBezTo>
                        <a:pt x="6520" y="888"/>
                        <a:pt x="6416" y="902"/>
                        <a:pt x="6321" y="923"/>
                      </a:cubicBezTo>
                      <a:cubicBezTo>
                        <a:pt x="6130" y="970"/>
                        <a:pt x="5973" y="1050"/>
                        <a:pt x="5862" y="1127"/>
                      </a:cubicBezTo>
                      <a:cubicBezTo>
                        <a:pt x="5807" y="1165"/>
                        <a:pt x="5760" y="1203"/>
                        <a:pt x="5722" y="1237"/>
                      </a:cubicBezTo>
                      <a:cubicBezTo>
                        <a:pt x="5718" y="1246"/>
                        <a:pt x="5710" y="1250"/>
                        <a:pt x="5701" y="1258"/>
                      </a:cubicBezTo>
                      <a:cubicBezTo>
                        <a:pt x="5676" y="1284"/>
                        <a:pt x="5654" y="1301"/>
                        <a:pt x="5642" y="1318"/>
                      </a:cubicBezTo>
                      <a:cubicBezTo>
                        <a:pt x="5612" y="1352"/>
                        <a:pt x="5591" y="1377"/>
                        <a:pt x="5574" y="1394"/>
                      </a:cubicBezTo>
                      <a:cubicBezTo>
                        <a:pt x="5578" y="1394"/>
                        <a:pt x="5586" y="1398"/>
                        <a:pt x="5591" y="1398"/>
                      </a:cubicBezTo>
                      <a:cubicBezTo>
                        <a:pt x="5612" y="1407"/>
                        <a:pt x="5637" y="1411"/>
                        <a:pt x="5659" y="1420"/>
                      </a:cubicBezTo>
                      <a:cubicBezTo>
                        <a:pt x="5782" y="1466"/>
                        <a:pt x="5901" y="1538"/>
                        <a:pt x="5973" y="1615"/>
                      </a:cubicBezTo>
                      <a:cubicBezTo>
                        <a:pt x="6053" y="1691"/>
                        <a:pt x="6087" y="1763"/>
                        <a:pt x="6100" y="1789"/>
                      </a:cubicBezTo>
                      <a:cubicBezTo>
                        <a:pt x="6113" y="1835"/>
                        <a:pt x="6109" y="1844"/>
                        <a:pt x="6100" y="1848"/>
                      </a:cubicBezTo>
                      <a:cubicBezTo>
                        <a:pt x="6098" y="1849"/>
                        <a:pt x="6096" y="1850"/>
                        <a:pt x="6094" y="1850"/>
                      </a:cubicBezTo>
                      <a:cubicBezTo>
                        <a:pt x="6086" y="1850"/>
                        <a:pt x="6074" y="1842"/>
                        <a:pt x="6053" y="1819"/>
                      </a:cubicBezTo>
                      <a:cubicBezTo>
                        <a:pt x="6036" y="1797"/>
                        <a:pt x="5998" y="1734"/>
                        <a:pt x="5926" y="1670"/>
                      </a:cubicBezTo>
                      <a:cubicBezTo>
                        <a:pt x="5854" y="1602"/>
                        <a:pt x="5748" y="1538"/>
                        <a:pt x="5629" y="1496"/>
                      </a:cubicBezTo>
                      <a:cubicBezTo>
                        <a:pt x="5595" y="1483"/>
                        <a:pt x="5557" y="1475"/>
                        <a:pt x="5519" y="1466"/>
                      </a:cubicBezTo>
                      <a:cubicBezTo>
                        <a:pt x="5438" y="1445"/>
                        <a:pt x="5357" y="1432"/>
                        <a:pt x="5289" y="1424"/>
                      </a:cubicBezTo>
                      <a:cubicBezTo>
                        <a:pt x="5272" y="1424"/>
                        <a:pt x="5255" y="1420"/>
                        <a:pt x="5238" y="1420"/>
                      </a:cubicBezTo>
                      <a:cubicBezTo>
                        <a:pt x="5162" y="1411"/>
                        <a:pt x="5107" y="1411"/>
                        <a:pt x="5086" y="1407"/>
                      </a:cubicBezTo>
                      <a:cubicBezTo>
                        <a:pt x="5043" y="1403"/>
                        <a:pt x="5039" y="1394"/>
                        <a:pt x="5039" y="1386"/>
                      </a:cubicBezTo>
                      <a:cubicBezTo>
                        <a:pt x="5039" y="1373"/>
                        <a:pt x="5043" y="1364"/>
                        <a:pt x="5086" y="1356"/>
                      </a:cubicBezTo>
                      <a:cubicBezTo>
                        <a:pt x="5107" y="1352"/>
                        <a:pt x="5166" y="1347"/>
                        <a:pt x="5247" y="1347"/>
                      </a:cubicBezTo>
                      <a:cubicBezTo>
                        <a:pt x="5264" y="1347"/>
                        <a:pt x="5281" y="1352"/>
                        <a:pt x="5298" y="1352"/>
                      </a:cubicBezTo>
                      <a:cubicBezTo>
                        <a:pt x="5349" y="1356"/>
                        <a:pt x="5408" y="1360"/>
                        <a:pt x="5468" y="1373"/>
                      </a:cubicBezTo>
                      <a:cubicBezTo>
                        <a:pt x="5485" y="1373"/>
                        <a:pt x="5502" y="1377"/>
                        <a:pt x="5514" y="1381"/>
                      </a:cubicBezTo>
                      <a:cubicBezTo>
                        <a:pt x="5514" y="1377"/>
                        <a:pt x="5514" y="1369"/>
                        <a:pt x="5514" y="1356"/>
                      </a:cubicBezTo>
                      <a:cubicBezTo>
                        <a:pt x="5519" y="1343"/>
                        <a:pt x="5519" y="1330"/>
                        <a:pt x="5527" y="1313"/>
                      </a:cubicBezTo>
                      <a:cubicBezTo>
                        <a:pt x="5531" y="1296"/>
                        <a:pt x="5536" y="1271"/>
                        <a:pt x="5544" y="1241"/>
                      </a:cubicBezTo>
                      <a:cubicBezTo>
                        <a:pt x="5548" y="1203"/>
                        <a:pt x="5569" y="1127"/>
                        <a:pt x="5574" y="1025"/>
                      </a:cubicBezTo>
                      <a:cubicBezTo>
                        <a:pt x="5574" y="974"/>
                        <a:pt x="5574" y="914"/>
                        <a:pt x="5565" y="847"/>
                      </a:cubicBezTo>
                      <a:cubicBezTo>
                        <a:pt x="5557" y="783"/>
                        <a:pt x="5540" y="715"/>
                        <a:pt x="5514" y="643"/>
                      </a:cubicBezTo>
                      <a:cubicBezTo>
                        <a:pt x="5468" y="503"/>
                        <a:pt x="5378" y="354"/>
                        <a:pt x="5243" y="240"/>
                      </a:cubicBezTo>
                      <a:cubicBezTo>
                        <a:pt x="5111" y="125"/>
                        <a:pt x="4937" y="44"/>
                        <a:pt x="4750" y="15"/>
                      </a:cubicBezTo>
                      <a:cubicBezTo>
                        <a:pt x="4698" y="5"/>
                        <a:pt x="4644" y="1"/>
                        <a:pt x="45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1">
                  <a:extLst>
                    <a:ext uri="{FF2B5EF4-FFF2-40B4-BE49-F238E27FC236}">
                      <a16:creationId xmlns:a16="http://schemas.microsoft.com/office/drawing/2014/main" id="{C4DC4CB3-8BF1-7ADA-137D-61A750BA3C5F}"/>
                    </a:ext>
                  </a:extLst>
                </p:cNvPr>
                <p:cNvSpPr/>
                <p:nvPr/>
              </p:nvSpPr>
              <p:spPr>
                <a:xfrm>
                  <a:off x="1409508" y="4678898"/>
                  <a:ext cx="34953" cy="7036"/>
                </a:xfrm>
                <a:custGeom>
                  <a:avLst/>
                  <a:gdLst/>
                  <a:ahLst/>
                  <a:cxnLst/>
                  <a:rect l="l" t="t" r="r" b="b"/>
                  <a:pathLst>
                    <a:path w="154" h="31" extrusionOk="0">
                      <a:moveTo>
                        <a:pt x="153" y="1"/>
                      </a:moveTo>
                      <a:lnTo>
                        <a:pt x="0" y="30"/>
                      </a:lnTo>
                      <a:lnTo>
                        <a:pt x="0" y="30"/>
                      </a:lnTo>
                      <a:lnTo>
                        <a:pt x="26" y="26"/>
                      </a:lnTo>
                      <a:lnTo>
                        <a:pt x="153" y="1"/>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1">
                  <a:extLst>
                    <a:ext uri="{FF2B5EF4-FFF2-40B4-BE49-F238E27FC236}">
                      <a16:creationId xmlns:a16="http://schemas.microsoft.com/office/drawing/2014/main" id="{1EBE68AA-B6C3-CD6C-3AF0-5BA527D0D157}"/>
                    </a:ext>
                  </a:extLst>
                </p:cNvPr>
                <p:cNvSpPr/>
                <p:nvPr/>
              </p:nvSpPr>
              <p:spPr>
                <a:xfrm>
                  <a:off x="1261980" y="4696147"/>
                  <a:ext cx="559929" cy="191107"/>
                </a:xfrm>
                <a:custGeom>
                  <a:avLst/>
                  <a:gdLst/>
                  <a:ahLst/>
                  <a:cxnLst/>
                  <a:rect l="l" t="t" r="r" b="b"/>
                  <a:pathLst>
                    <a:path w="2467" h="842" extrusionOk="0">
                      <a:moveTo>
                        <a:pt x="1018" y="0"/>
                      </a:moveTo>
                      <a:cubicBezTo>
                        <a:pt x="863" y="0"/>
                        <a:pt x="711" y="18"/>
                        <a:pt x="570" y="52"/>
                      </a:cubicBezTo>
                      <a:cubicBezTo>
                        <a:pt x="451" y="77"/>
                        <a:pt x="340" y="116"/>
                        <a:pt x="243" y="158"/>
                      </a:cubicBezTo>
                      <a:lnTo>
                        <a:pt x="239" y="158"/>
                      </a:lnTo>
                      <a:lnTo>
                        <a:pt x="1" y="281"/>
                      </a:lnTo>
                      <a:cubicBezTo>
                        <a:pt x="25" y="276"/>
                        <a:pt x="332" y="204"/>
                        <a:pt x="728" y="204"/>
                      </a:cubicBezTo>
                      <a:cubicBezTo>
                        <a:pt x="1231" y="204"/>
                        <a:pt x="1878" y="321"/>
                        <a:pt x="2263" y="841"/>
                      </a:cubicBezTo>
                      <a:cubicBezTo>
                        <a:pt x="2314" y="791"/>
                        <a:pt x="2382" y="727"/>
                        <a:pt x="2467" y="663"/>
                      </a:cubicBezTo>
                      <a:cubicBezTo>
                        <a:pt x="2454" y="650"/>
                        <a:pt x="2437" y="633"/>
                        <a:pt x="2416" y="612"/>
                      </a:cubicBezTo>
                      <a:cubicBezTo>
                        <a:pt x="2361" y="561"/>
                        <a:pt x="2212" y="413"/>
                        <a:pt x="1974" y="273"/>
                      </a:cubicBezTo>
                      <a:cubicBezTo>
                        <a:pt x="1860" y="205"/>
                        <a:pt x="1720" y="137"/>
                        <a:pt x="1563" y="90"/>
                      </a:cubicBezTo>
                      <a:cubicBezTo>
                        <a:pt x="1406" y="39"/>
                        <a:pt x="1240" y="10"/>
                        <a:pt x="1070" y="1"/>
                      </a:cubicBezTo>
                      <a:cubicBezTo>
                        <a:pt x="1053" y="1"/>
                        <a:pt x="1036" y="0"/>
                        <a:pt x="101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1">
                  <a:extLst>
                    <a:ext uri="{FF2B5EF4-FFF2-40B4-BE49-F238E27FC236}">
                      <a16:creationId xmlns:a16="http://schemas.microsoft.com/office/drawing/2014/main" id="{BCB67639-461C-E368-0D91-54B2A2B7F9C4}"/>
                    </a:ext>
                  </a:extLst>
                </p:cNvPr>
                <p:cNvSpPr/>
                <p:nvPr/>
              </p:nvSpPr>
              <p:spPr>
                <a:xfrm>
                  <a:off x="903600" y="4458287"/>
                  <a:ext cx="18611" cy="27236"/>
                </a:xfrm>
                <a:custGeom>
                  <a:avLst/>
                  <a:gdLst/>
                  <a:ahLst/>
                  <a:cxnLst/>
                  <a:rect l="l" t="t" r="r" b="b"/>
                  <a:pathLst>
                    <a:path w="82" h="120" extrusionOk="0">
                      <a:moveTo>
                        <a:pt x="82" y="1"/>
                      </a:moveTo>
                      <a:lnTo>
                        <a:pt x="82" y="1"/>
                      </a:lnTo>
                      <a:cubicBezTo>
                        <a:pt x="73" y="13"/>
                        <a:pt x="65" y="30"/>
                        <a:pt x="52" y="43"/>
                      </a:cubicBezTo>
                      <a:cubicBezTo>
                        <a:pt x="35" y="73"/>
                        <a:pt x="18" y="98"/>
                        <a:pt x="1" y="120"/>
                      </a:cubicBezTo>
                      <a:cubicBezTo>
                        <a:pt x="48" y="69"/>
                        <a:pt x="82" y="26"/>
                        <a:pt x="82" y="1"/>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1">
                  <a:extLst>
                    <a:ext uri="{FF2B5EF4-FFF2-40B4-BE49-F238E27FC236}">
                      <a16:creationId xmlns:a16="http://schemas.microsoft.com/office/drawing/2014/main" id="{07EF2308-D532-51D6-E54A-8C802743CD08}"/>
                    </a:ext>
                  </a:extLst>
                </p:cNvPr>
                <p:cNvSpPr/>
                <p:nvPr/>
              </p:nvSpPr>
              <p:spPr>
                <a:xfrm>
                  <a:off x="739957" y="4016156"/>
                  <a:ext cx="221747" cy="529061"/>
                </a:xfrm>
                <a:custGeom>
                  <a:avLst/>
                  <a:gdLst/>
                  <a:ahLst/>
                  <a:cxnLst/>
                  <a:rect l="l" t="t" r="r" b="b"/>
                  <a:pathLst>
                    <a:path w="977" h="2331" extrusionOk="0">
                      <a:moveTo>
                        <a:pt x="280" y="1"/>
                      </a:moveTo>
                      <a:lnTo>
                        <a:pt x="280" y="1"/>
                      </a:lnTo>
                      <a:cubicBezTo>
                        <a:pt x="493" y="378"/>
                        <a:pt x="977" y="1478"/>
                        <a:pt x="0" y="2322"/>
                      </a:cubicBezTo>
                      <a:cubicBezTo>
                        <a:pt x="217" y="2309"/>
                        <a:pt x="259" y="2309"/>
                        <a:pt x="272" y="2309"/>
                      </a:cubicBezTo>
                      <a:lnTo>
                        <a:pt x="276" y="2309"/>
                      </a:lnTo>
                      <a:lnTo>
                        <a:pt x="425" y="2331"/>
                      </a:lnTo>
                      <a:cubicBezTo>
                        <a:pt x="425" y="2322"/>
                        <a:pt x="429" y="2314"/>
                        <a:pt x="442" y="2301"/>
                      </a:cubicBezTo>
                      <a:cubicBezTo>
                        <a:pt x="450" y="2288"/>
                        <a:pt x="463" y="2275"/>
                        <a:pt x="480" y="2259"/>
                      </a:cubicBezTo>
                      <a:cubicBezTo>
                        <a:pt x="497" y="2242"/>
                        <a:pt x="518" y="2216"/>
                        <a:pt x="544" y="2191"/>
                      </a:cubicBezTo>
                      <a:cubicBezTo>
                        <a:pt x="561" y="2169"/>
                        <a:pt x="586" y="2140"/>
                        <a:pt x="616" y="2101"/>
                      </a:cubicBezTo>
                      <a:cubicBezTo>
                        <a:pt x="646" y="2063"/>
                        <a:pt x="684" y="2017"/>
                        <a:pt x="718" y="1957"/>
                      </a:cubicBezTo>
                      <a:cubicBezTo>
                        <a:pt x="790" y="1843"/>
                        <a:pt x="866" y="1686"/>
                        <a:pt x="913" y="1495"/>
                      </a:cubicBezTo>
                      <a:cubicBezTo>
                        <a:pt x="955" y="1304"/>
                        <a:pt x="972" y="1079"/>
                        <a:pt x="913" y="854"/>
                      </a:cubicBezTo>
                      <a:cubicBezTo>
                        <a:pt x="862" y="633"/>
                        <a:pt x="739" y="412"/>
                        <a:pt x="573" y="234"/>
                      </a:cubicBezTo>
                      <a:cubicBezTo>
                        <a:pt x="488" y="141"/>
                        <a:pt x="387" y="64"/>
                        <a:pt x="280"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1">
                  <a:extLst>
                    <a:ext uri="{FF2B5EF4-FFF2-40B4-BE49-F238E27FC236}">
                      <a16:creationId xmlns:a16="http://schemas.microsoft.com/office/drawing/2014/main" id="{341337EC-E49C-040A-BF20-9F958E1EE55D}"/>
                    </a:ext>
                  </a:extLst>
                </p:cNvPr>
                <p:cNvSpPr/>
                <p:nvPr/>
              </p:nvSpPr>
              <p:spPr>
                <a:xfrm>
                  <a:off x="972144" y="4303268"/>
                  <a:ext cx="2043" cy="5901"/>
                </a:xfrm>
                <a:custGeom>
                  <a:avLst/>
                  <a:gdLst/>
                  <a:ahLst/>
                  <a:cxnLst/>
                  <a:rect l="l" t="t" r="r" b="b"/>
                  <a:pathLst>
                    <a:path w="9" h="26" extrusionOk="0">
                      <a:moveTo>
                        <a:pt x="9" y="0"/>
                      </a:moveTo>
                      <a:cubicBezTo>
                        <a:pt x="4" y="5"/>
                        <a:pt x="4" y="5"/>
                        <a:pt x="0" y="5"/>
                      </a:cubicBezTo>
                      <a:cubicBezTo>
                        <a:pt x="0" y="13"/>
                        <a:pt x="0" y="17"/>
                        <a:pt x="0" y="26"/>
                      </a:cubicBezTo>
                      <a:lnTo>
                        <a:pt x="9" y="0"/>
                      </a:ln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1">
                  <a:extLst>
                    <a:ext uri="{FF2B5EF4-FFF2-40B4-BE49-F238E27FC236}">
                      <a16:creationId xmlns:a16="http://schemas.microsoft.com/office/drawing/2014/main" id="{9F8EC9AB-DD51-5411-A4B1-B3D26F70E6FF}"/>
                    </a:ext>
                  </a:extLst>
                </p:cNvPr>
                <p:cNvSpPr/>
                <p:nvPr/>
              </p:nvSpPr>
              <p:spPr>
                <a:xfrm>
                  <a:off x="1199337" y="4305084"/>
                  <a:ext cx="245125" cy="396285"/>
                </a:xfrm>
                <a:custGeom>
                  <a:avLst/>
                  <a:gdLst/>
                  <a:ahLst/>
                  <a:cxnLst/>
                  <a:rect l="l" t="t" r="r" b="b"/>
                  <a:pathLst>
                    <a:path w="1080" h="1746" extrusionOk="0">
                      <a:moveTo>
                        <a:pt x="1" y="1"/>
                      </a:moveTo>
                      <a:cubicBezTo>
                        <a:pt x="26" y="18"/>
                        <a:pt x="1003" y="693"/>
                        <a:pt x="659" y="1745"/>
                      </a:cubicBezTo>
                      <a:cubicBezTo>
                        <a:pt x="710" y="1728"/>
                        <a:pt x="765" y="1711"/>
                        <a:pt x="824" y="1699"/>
                      </a:cubicBezTo>
                      <a:cubicBezTo>
                        <a:pt x="858" y="1690"/>
                        <a:pt x="892" y="1682"/>
                        <a:pt x="926" y="1677"/>
                      </a:cubicBezTo>
                      <a:lnTo>
                        <a:pt x="1079" y="1648"/>
                      </a:lnTo>
                      <a:cubicBezTo>
                        <a:pt x="1075" y="1631"/>
                        <a:pt x="1071" y="1597"/>
                        <a:pt x="1066" y="1537"/>
                      </a:cubicBezTo>
                      <a:cubicBezTo>
                        <a:pt x="1062" y="1465"/>
                        <a:pt x="1066" y="1257"/>
                        <a:pt x="998" y="998"/>
                      </a:cubicBezTo>
                      <a:cubicBezTo>
                        <a:pt x="981" y="930"/>
                        <a:pt x="956" y="867"/>
                        <a:pt x="930" y="799"/>
                      </a:cubicBezTo>
                      <a:cubicBezTo>
                        <a:pt x="901" y="731"/>
                        <a:pt x="863" y="663"/>
                        <a:pt x="820" y="595"/>
                      </a:cubicBezTo>
                      <a:cubicBezTo>
                        <a:pt x="731" y="468"/>
                        <a:pt x="608" y="349"/>
                        <a:pt x="472" y="251"/>
                      </a:cubicBezTo>
                      <a:cubicBezTo>
                        <a:pt x="340" y="149"/>
                        <a:pt x="188" y="69"/>
                        <a:pt x="39" y="14"/>
                      </a:cubicBezTo>
                      <a:cubicBezTo>
                        <a:pt x="26" y="9"/>
                        <a:pt x="14"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1">
                  <a:extLst>
                    <a:ext uri="{FF2B5EF4-FFF2-40B4-BE49-F238E27FC236}">
                      <a16:creationId xmlns:a16="http://schemas.microsoft.com/office/drawing/2014/main" id="{8979F45D-5F88-FD62-B046-6448367FAE41}"/>
                    </a:ext>
                  </a:extLst>
                </p:cNvPr>
                <p:cNvSpPr/>
                <p:nvPr/>
              </p:nvSpPr>
              <p:spPr>
                <a:xfrm>
                  <a:off x="168682" y="3773075"/>
                  <a:ext cx="249664" cy="313669"/>
                </a:xfrm>
                <a:custGeom>
                  <a:avLst/>
                  <a:gdLst/>
                  <a:ahLst/>
                  <a:cxnLst/>
                  <a:rect l="l" t="t" r="r" b="b"/>
                  <a:pathLst>
                    <a:path w="1100" h="1382" extrusionOk="0">
                      <a:moveTo>
                        <a:pt x="116" y="1"/>
                      </a:moveTo>
                      <a:cubicBezTo>
                        <a:pt x="78" y="1"/>
                        <a:pt x="39" y="3"/>
                        <a:pt x="0" y="6"/>
                      </a:cubicBezTo>
                      <a:cubicBezTo>
                        <a:pt x="0" y="6"/>
                        <a:pt x="896" y="456"/>
                        <a:pt x="773" y="1347"/>
                      </a:cubicBezTo>
                      <a:cubicBezTo>
                        <a:pt x="790" y="1347"/>
                        <a:pt x="807" y="1352"/>
                        <a:pt x="824" y="1352"/>
                      </a:cubicBezTo>
                      <a:cubicBezTo>
                        <a:pt x="875" y="1356"/>
                        <a:pt x="934" y="1360"/>
                        <a:pt x="994" y="1373"/>
                      </a:cubicBezTo>
                      <a:cubicBezTo>
                        <a:pt x="1011" y="1373"/>
                        <a:pt x="1028" y="1377"/>
                        <a:pt x="1040" y="1381"/>
                      </a:cubicBezTo>
                      <a:cubicBezTo>
                        <a:pt x="1040" y="1377"/>
                        <a:pt x="1040" y="1369"/>
                        <a:pt x="1040" y="1356"/>
                      </a:cubicBezTo>
                      <a:cubicBezTo>
                        <a:pt x="1045" y="1343"/>
                        <a:pt x="1045" y="1330"/>
                        <a:pt x="1053" y="1313"/>
                      </a:cubicBezTo>
                      <a:cubicBezTo>
                        <a:pt x="1057" y="1296"/>
                        <a:pt x="1062" y="1271"/>
                        <a:pt x="1070" y="1241"/>
                      </a:cubicBezTo>
                      <a:cubicBezTo>
                        <a:pt x="1074" y="1203"/>
                        <a:pt x="1095" y="1127"/>
                        <a:pt x="1100" y="1025"/>
                      </a:cubicBezTo>
                      <a:cubicBezTo>
                        <a:pt x="1100" y="974"/>
                        <a:pt x="1100" y="914"/>
                        <a:pt x="1091" y="847"/>
                      </a:cubicBezTo>
                      <a:cubicBezTo>
                        <a:pt x="1083" y="783"/>
                        <a:pt x="1066" y="715"/>
                        <a:pt x="1040" y="643"/>
                      </a:cubicBezTo>
                      <a:cubicBezTo>
                        <a:pt x="994" y="503"/>
                        <a:pt x="904" y="354"/>
                        <a:pt x="769" y="240"/>
                      </a:cubicBezTo>
                      <a:cubicBezTo>
                        <a:pt x="637" y="125"/>
                        <a:pt x="463" y="44"/>
                        <a:pt x="276" y="15"/>
                      </a:cubicBezTo>
                      <a:cubicBezTo>
                        <a:pt x="224"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1">
                  <a:extLst>
                    <a:ext uri="{FF2B5EF4-FFF2-40B4-BE49-F238E27FC236}">
                      <a16:creationId xmlns:a16="http://schemas.microsoft.com/office/drawing/2014/main" id="{5CD70F40-A337-17C1-CBFE-AA94A1FE7397}"/>
                    </a:ext>
                  </a:extLst>
                </p:cNvPr>
                <p:cNvSpPr/>
                <p:nvPr/>
              </p:nvSpPr>
              <p:spPr>
                <a:xfrm>
                  <a:off x="418119" y="4058599"/>
                  <a:ext cx="29279" cy="32002"/>
                </a:xfrm>
                <a:custGeom>
                  <a:avLst/>
                  <a:gdLst/>
                  <a:ahLst/>
                  <a:cxnLst/>
                  <a:rect l="l" t="t" r="r" b="b"/>
                  <a:pathLst>
                    <a:path w="129" h="141" extrusionOk="0">
                      <a:moveTo>
                        <a:pt x="128" y="0"/>
                      </a:moveTo>
                      <a:cubicBezTo>
                        <a:pt x="103" y="26"/>
                        <a:pt x="81" y="43"/>
                        <a:pt x="69" y="60"/>
                      </a:cubicBezTo>
                      <a:cubicBezTo>
                        <a:pt x="39" y="94"/>
                        <a:pt x="13" y="119"/>
                        <a:pt x="1" y="136"/>
                      </a:cubicBezTo>
                      <a:cubicBezTo>
                        <a:pt x="5" y="140"/>
                        <a:pt x="13" y="140"/>
                        <a:pt x="18" y="140"/>
                      </a:cubicBezTo>
                      <a:cubicBezTo>
                        <a:pt x="52" y="106"/>
                        <a:pt x="90" y="60"/>
                        <a:pt x="128" y="0"/>
                      </a:cubicBezTo>
                      <a:close/>
                    </a:path>
                  </a:pathLst>
                </a:custGeom>
                <a:solidFill>
                  <a:srgbClr val="855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1">
                  <a:extLst>
                    <a:ext uri="{FF2B5EF4-FFF2-40B4-BE49-F238E27FC236}">
                      <a16:creationId xmlns:a16="http://schemas.microsoft.com/office/drawing/2014/main" id="{48F2AF0B-DEF5-64AD-3F90-B3D554310375}"/>
                    </a:ext>
                  </a:extLst>
                </p:cNvPr>
                <p:cNvSpPr/>
                <p:nvPr/>
              </p:nvSpPr>
              <p:spPr>
                <a:xfrm>
                  <a:off x="-415075" y="3961230"/>
                  <a:ext cx="230372" cy="465510"/>
                </a:xfrm>
                <a:custGeom>
                  <a:avLst/>
                  <a:gdLst/>
                  <a:ahLst/>
                  <a:cxnLst/>
                  <a:rect l="l" t="t" r="r" b="b"/>
                  <a:pathLst>
                    <a:path w="1015" h="2051" extrusionOk="0">
                      <a:moveTo>
                        <a:pt x="1015" y="1"/>
                      </a:moveTo>
                      <a:lnTo>
                        <a:pt x="1015" y="1"/>
                      </a:lnTo>
                      <a:cubicBezTo>
                        <a:pt x="989" y="9"/>
                        <a:pt x="960" y="18"/>
                        <a:pt x="934" y="26"/>
                      </a:cubicBezTo>
                      <a:cubicBezTo>
                        <a:pt x="811" y="73"/>
                        <a:pt x="675" y="141"/>
                        <a:pt x="548" y="238"/>
                      </a:cubicBezTo>
                      <a:cubicBezTo>
                        <a:pt x="425" y="332"/>
                        <a:pt x="306" y="455"/>
                        <a:pt x="221" y="595"/>
                      </a:cubicBezTo>
                      <a:cubicBezTo>
                        <a:pt x="136" y="735"/>
                        <a:pt x="72" y="892"/>
                        <a:pt x="39" y="1045"/>
                      </a:cubicBezTo>
                      <a:cubicBezTo>
                        <a:pt x="5" y="1202"/>
                        <a:pt x="0" y="1355"/>
                        <a:pt x="9" y="1486"/>
                      </a:cubicBezTo>
                      <a:cubicBezTo>
                        <a:pt x="22" y="1618"/>
                        <a:pt x="47" y="1732"/>
                        <a:pt x="72" y="1821"/>
                      </a:cubicBezTo>
                      <a:cubicBezTo>
                        <a:pt x="89" y="1868"/>
                        <a:pt x="102" y="1906"/>
                        <a:pt x="115" y="1936"/>
                      </a:cubicBezTo>
                      <a:cubicBezTo>
                        <a:pt x="128" y="1966"/>
                        <a:pt x="136" y="1991"/>
                        <a:pt x="145" y="2008"/>
                      </a:cubicBezTo>
                      <a:cubicBezTo>
                        <a:pt x="153" y="2025"/>
                        <a:pt x="157" y="2038"/>
                        <a:pt x="162" y="2051"/>
                      </a:cubicBezTo>
                      <a:cubicBezTo>
                        <a:pt x="293" y="2012"/>
                        <a:pt x="421" y="1995"/>
                        <a:pt x="535" y="1991"/>
                      </a:cubicBezTo>
                      <a:cubicBezTo>
                        <a:pt x="47" y="714"/>
                        <a:pt x="1015" y="1"/>
                        <a:pt x="10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1">
                  <a:extLst>
                    <a:ext uri="{FF2B5EF4-FFF2-40B4-BE49-F238E27FC236}">
                      <a16:creationId xmlns:a16="http://schemas.microsoft.com/office/drawing/2014/main" id="{B9E3436A-7DAF-AEE4-3B6A-7ED44294D453}"/>
                    </a:ext>
                  </a:extLst>
                </p:cNvPr>
                <p:cNvSpPr/>
                <p:nvPr/>
              </p:nvSpPr>
              <p:spPr>
                <a:xfrm>
                  <a:off x="-617529" y="4429916"/>
                  <a:ext cx="379036" cy="253977"/>
                </a:xfrm>
                <a:custGeom>
                  <a:avLst/>
                  <a:gdLst/>
                  <a:ahLst/>
                  <a:cxnLst/>
                  <a:rect l="l" t="t" r="r" b="b"/>
                  <a:pathLst>
                    <a:path w="1670" h="1119" extrusionOk="0">
                      <a:moveTo>
                        <a:pt x="1507" y="1"/>
                      </a:moveTo>
                      <a:cubicBezTo>
                        <a:pt x="1483" y="1"/>
                        <a:pt x="1457" y="1"/>
                        <a:pt x="1431" y="3"/>
                      </a:cubicBezTo>
                      <a:cubicBezTo>
                        <a:pt x="1223" y="11"/>
                        <a:pt x="969" y="71"/>
                        <a:pt x="744" y="198"/>
                      </a:cubicBezTo>
                      <a:cubicBezTo>
                        <a:pt x="519" y="321"/>
                        <a:pt x="328" y="499"/>
                        <a:pt x="205" y="669"/>
                      </a:cubicBezTo>
                      <a:cubicBezTo>
                        <a:pt x="82" y="834"/>
                        <a:pt x="35" y="987"/>
                        <a:pt x="18" y="1038"/>
                      </a:cubicBezTo>
                      <a:cubicBezTo>
                        <a:pt x="9" y="1068"/>
                        <a:pt x="5" y="1089"/>
                        <a:pt x="1" y="1102"/>
                      </a:cubicBezTo>
                      <a:cubicBezTo>
                        <a:pt x="17" y="1100"/>
                        <a:pt x="31" y="1100"/>
                        <a:pt x="45" y="1100"/>
                      </a:cubicBezTo>
                      <a:cubicBezTo>
                        <a:pt x="72" y="1100"/>
                        <a:pt x="94" y="1102"/>
                        <a:pt x="111" y="1102"/>
                      </a:cubicBezTo>
                      <a:cubicBezTo>
                        <a:pt x="150" y="1106"/>
                        <a:pt x="179" y="1110"/>
                        <a:pt x="200" y="1119"/>
                      </a:cubicBezTo>
                      <a:cubicBezTo>
                        <a:pt x="200" y="1119"/>
                        <a:pt x="574" y="134"/>
                        <a:pt x="1669" y="7"/>
                      </a:cubicBezTo>
                      <a:cubicBezTo>
                        <a:pt x="1621" y="4"/>
                        <a:pt x="1567" y="1"/>
                        <a:pt x="150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00" name="Google Shape;2900;p31">
              <a:extLst>
                <a:ext uri="{FF2B5EF4-FFF2-40B4-BE49-F238E27FC236}">
                  <a16:creationId xmlns:a16="http://schemas.microsoft.com/office/drawing/2014/main" id="{625536E7-F3F2-3787-DB31-AC072BF1D486}"/>
                </a:ext>
              </a:extLst>
            </p:cNvPr>
            <p:cNvSpPr/>
            <p:nvPr/>
          </p:nvSpPr>
          <p:spPr>
            <a:xfrm>
              <a:off x="-239510" y="4711137"/>
              <a:ext cx="982088" cy="209264"/>
            </a:xfrm>
            <a:custGeom>
              <a:avLst/>
              <a:gdLst/>
              <a:ahLst/>
              <a:cxnLst/>
              <a:rect l="l" t="t" r="r" b="b"/>
              <a:pathLst>
                <a:path w="4327" h="922" extrusionOk="0">
                  <a:moveTo>
                    <a:pt x="1973" y="1"/>
                  </a:moveTo>
                  <a:cubicBezTo>
                    <a:pt x="1951" y="1"/>
                    <a:pt x="1929" y="1"/>
                    <a:pt x="1907" y="2"/>
                  </a:cubicBezTo>
                  <a:cubicBezTo>
                    <a:pt x="1775" y="10"/>
                    <a:pt x="1648" y="27"/>
                    <a:pt x="1537" y="53"/>
                  </a:cubicBezTo>
                  <a:cubicBezTo>
                    <a:pt x="1317" y="108"/>
                    <a:pt x="1160" y="184"/>
                    <a:pt x="1109" y="218"/>
                  </a:cubicBezTo>
                  <a:cubicBezTo>
                    <a:pt x="1096" y="227"/>
                    <a:pt x="1088" y="231"/>
                    <a:pt x="1075" y="240"/>
                  </a:cubicBezTo>
                  <a:cubicBezTo>
                    <a:pt x="973" y="193"/>
                    <a:pt x="850" y="163"/>
                    <a:pt x="723" y="163"/>
                  </a:cubicBezTo>
                  <a:cubicBezTo>
                    <a:pt x="715" y="163"/>
                    <a:pt x="707" y="163"/>
                    <a:pt x="700" y="163"/>
                  </a:cubicBezTo>
                  <a:cubicBezTo>
                    <a:pt x="542" y="163"/>
                    <a:pt x="390" y="204"/>
                    <a:pt x="273" y="252"/>
                  </a:cubicBezTo>
                  <a:cubicBezTo>
                    <a:pt x="150" y="307"/>
                    <a:pt x="69" y="363"/>
                    <a:pt x="43" y="384"/>
                  </a:cubicBezTo>
                  <a:cubicBezTo>
                    <a:pt x="1" y="418"/>
                    <a:pt x="1" y="431"/>
                    <a:pt x="9" y="439"/>
                  </a:cubicBezTo>
                  <a:cubicBezTo>
                    <a:pt x="11" y="442"/>
                    <a:pt x="13" y="444"/>
                    <a:pt x="18" y="444"/>
                  </a:cubicBezTo>
                  <a:cubicBezTo>
                    <a:pt x="26" y="444"/>
                    <a:pt x="40" y="439"/>
                    <a:pt x="69" y="426"/>
                  </a:cubicBezTo>
                  <a:cubicBezTo>
                    <a:pt x="103" y="414"/>
                    <a:pt x="184" y="367"/>
                    <a:pt x="302" y="324"/>
                  </a:cubicBezTo>
                  <a:cubicBezTo>
                    <a:pt x="411" y="280"/>
                    <a:pt x="554" y="243"/>
                    <a:pt x="699" y="243"/>
                  </a:cubicBezTo>
                  <a:cubicBezTo>
                    <a:pt x="707" y="243"/>
                    <a:pt x="715" y="244"/>
                    <a:pt x="723" y="244"/>
                  </a:cubicBezTo>
                  <a:cubicBezTo>
                    <a:pt x="875" y="244"/>
                    <a:pt x="1028" y="290"/>
                    <a:pt x="1130" y="354"/>
                  </a:cubicBezTo>
                  <a:cubicBezTo>
                    <a:pt x="1236" y="414"/>
                    <a:pt x="1300" y="481"/>
                    <a:pt x="1325" y="507"/>
                  </a:cubicBezTo>
                  <a:cubicBezTo>
                    <a:pt x="1350" y="532"/>
                    <a:pt x="1364" y="539"/>
                    <a:pt x="1373" y="539"/>
                  </a:cubicBezTo>
                  <a:cubicBezTo>
                    <a:pt x="1376" y="539"/>
                    <a:pt x="1378" y="538"/>
                    <a:pt x="1380" y="537"/>
                  </a:cubicBezTo>
                  <a:cubicBezTo>
                    <a:pt x="1389" y="532"/>
                    <a:pt x="1393" y="520"/>
                    <a:pt x="1363" y="473"/>
                  </a:cubicBezTo>
                  <a:cubicBezTo>
                    <a:pt x="1346" y="443"/>
                    <a:pt x="1283" y="358"/>
                    <a:pt x="1168" y="286"/>
                  </a:cubicBezTo>
                  <a:cubicBezTo>
                    <a:pt x="1155" y="282"/>
                    <a:pt x="1143" y="274"/>
                    <a:pt x="1130" y="265"/>
                  </a:cubicBezTo>
                  <a:lnTo>
                    <a:pt x="1134" y="265"/>
                  </a:lnTo>
                  <a:cubicBezTo>
                    <a:pt x="1189" y="240"/>
                    <a:pt x="1342" y="172"/>
                    <a:pt x="1554" y="125"/>
                  </a:cubicBezTo>
                  <a:cubicBezTo>
                    <a:pt x="1661" y="104"/>
                    <a:pt x="1784" y="87"/>
                    <a:pt x="1911" y="83"/>
                  </a:cubicBezTo>
                  <a:cubicBezTo>
                    <a:pt x="1928" y="82"/>
                    <a:pt x="1945" y="82"/>
                    <a:pt x="1962" y="82"/>
                  </a:cubicBezTo>
                  <a:cubicBezTo>
                    <a:pt x="2077" y="82"/>
                    <a:pt x="2192" y="94"/>
                    <a:pt x="2310" y="112"/>
                  </a:cubicBezTo>
                  <a:cubicBezTo>
                    <a:pt x="2442" y="138"/>
                    <a:pt x="2573" y="176"/>
                    <a:pt x="2692" y="227"/>
                  </a:cubicBezTo>
                  <a:cubicBezTo>
                    <a:pt x="2811" y="274"/>
                    <a:pt x="2917" y="333"/>
                    <a:pt x="3006" y="392"/>
                  </a:cubicBezTo>
                  <a:cubicBezTo>
                    <a:pt x="3193" y="511"/>
                    <a:pt x="3307" y="630"/>
                    <a:pt x="3354" y="668"/>
                  </a:cubicBezTo>
                  <a:cubicBezTo>
                    <a:pt x="3239" y="677"/>
                    <a:pt x="3129" y="698"/>
                    <a:pt x="3040" y="723"/>
                  </a:cubicBezTo>
                  <a:cubicBezTo>
                    <a:pt x="3006" y="732"/>
                    <a:pt x="2976" y="745"/>
                    <a:pt x="2947" y="753"/>
                  </a:cubicBezTo>
                  <a:cubicBezTo>
                    <a:pt x="2917" y="762"/>
                    <a:pt x="2891" y="774"/>
                    <a:pt x="2870" y="783"/>
                  </a:cubicBezTo>
                  <a:cubicBezTo>
                    <a:pt x="2824" y="804"/>
                    <a:pt x="2790" y="821"/>
                    <a:pt x="2777" y="830"/>
                  </a:cubicBezTo>
                  <a:cubicBezTo>
                    <a:pt x="2730" y="859"/>
                    <a:pt x="2726" y="872"/>
                    <a:pt x="2734" y="880"/>
                  </a:cubicBezTo>
                  <a:cubicBezTo>
                    <a:pt x="2734" y="885"/>
                    <a:pt x="2738" y="888"/>
                    <a:pt x="2747" y="888"/>
                  </a:cubicBezTo>
                  <a:cubicBezTo>
                    <a:pt x="2757" y="888"/>
                    <a:pt x="2773" y="885"/>
                    <a:pt x="2798" y="876"/>
                  </a:cubicBezTo>
                  <a:cubicBezTo>
                    <a:pt x="2807" y="876"/>
                    <a:pt x="2819" y="872"/>
                    <a:pt x="2836" y="863"/>
                  </a:cubicBezTo>
                  <a:cubicBezTo>
                    <a:pt x="2853" y="859"/>
                    <a:pt x="2870" y="851"/>
                    <a:pt x="2896" y="847"/>
                  </a:cubicBezTo>
                  <a:cubicBezTo>
                    <a:pt x="2917" y="838"/>
                    <a:pt x="2942" y="830"/>
                    <a:pt x="2968" y="821"/>
                  </a:cubicBezTo>
                  <a:cubicBezTo>
                    <a:pt x="2998" y="813"/>
                    <a:pt x="3027" y="800"/>
                    <a:pt x="3061" y="796"/>
                  </a:cubicBezTo>
                  <a:cubicBezTo>
                    <a:pt x="3182" y="765"/>
                    <a:pt x="3334" y="744"/>
                    <a:pt x="3489" y="744"/>
                  </a:cubicBezTo>
                  <a:cubicBezTo>
                    <a:pt x="3503" y="744"/>
                    <a:pt x="3518" y="744"/>
                    <a:pt x="3532" y="745"/>
                  </a:cubicBezTo>
                  <a:cubicBezTo>
                    <a:pt x="3698" y="749"/>
                    <a:pt x="3868" y="779"/>
                    <a:pt x="3995" y="817"/>
                  </a:cubicBezTo>
                  <a:cubicBezTo>
                    <a:pt x="4127" y="855"/>
                    <a:pt x="4220" y="897"/>
                    <a:pt x="4254" y="910"/>
                  </a:cubicBezTo>
                  <a:cubicBezTo>
                    <a:pt x="4279" y="919"/>
                    <a:pt x="4295" y="922"/>
                    <a:pt x="4305" y="922"/>
                  </a:cubicBezTo>
                  <a:cubicBezTo>
                    <a:pt x="4315" y="922"/>
                    <a:pt x="4320" y="919"/>
                    <a:pt x="4322" y="914"/>
                  </a:cubicBezTo>
                  <a:cubicBezTo>
                    <a:pt x="4326" y="906"/>
                    <a:pt x="4326" y="897"/>
                    <a:pt x="4275" y="863"/>
                  </a:cubicBezTo>
                  <a:cubicBezTo>
                    <a:pt x="4245" y="842"/>
                    <a:pt x="4152" y="791"/>
                    <a:pt x="4016" y="745"/>
                  </a:cubicBezTo>
                  <a:cubicBezTo>
                    <a:pt x="3880" y="702"/>
                    <a:pt x="3706" y="668"/>
                    <a:pt x="3532" y="664"/>
                  </a:cubicBezTo>
                  <a:cubicBezTo>
                    <a:pt x="3518" y="663"/>
                    <a:pt x="3505" y="662"/>
                    <a:pt x="3491" y="662"/>
                  </a:cubicBezTo>
                  <a:cubicBezTo>
                    <a:pt x="3464" y="662"/>
                    <a:pt x="3439" y="664"/>
                    <a:pt x="3413" y="664"/>
                  </a:cubicBezTo>
                  <a:cubicBezTo>
                    <a:pt x="3409" y="656"/>
                    <a:pt x="3401" y="643"/>
                    <a:pt x="3388" y="630"/>
                  </a:cubicBezTo>
                  <a:cubicBezTo>
                    <a:pt x="3350" y="583"/>
                    <a:pt x="3235" y="456"/>
                    <a:pt x="3048" y="329"/>
                  </a:cubicBezTo>
                  <a:cubicBezTo>
                    <a:pt x="2955" y="269"/>
                    <a:pt x="2845" y="206"/>
                    <a:pt x="2722" y="150"/>
                  </a:cubicBezTo>
                  <a:cubicBezTo>
                    <a:pt x="2594" y="99"/>
                    <a:pt x="2459" y="57"/>
                    <a:pt x="2323" y="32"/>
                  </a:cubicBezTo>
                  <a:cubicBezTo>
                    <a:pt x="2205" y="10"/>
                    <a:pt x="2088"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1" name="Google Shape;2901;p31">
            <a:extLst>
              <a:ext uri="{FF2B5EF4-FFF2-40B4-BE49-F238E27FC236}">
                <a16:creationId xmlns:a16="http://schemas.microsoft.com/office/drawing/2014/main" id="{17F1C453-C9F6-44F0-6D28-ED1EF988B150}"/>
              </a:ext>
            </a:extLst>
          </p:cNvPr>
          <p:cNvGrpSpPr/>
          <p:nvPr/>
        </p:nvGrpSpPr>
        <p:grpSpPr>
          <a:xfrm rot="-1108926" flipH="1">
            <a:off x="8443983" y="2486528"/>
            <a:ext cx="1351586" cy="2289011"/>
            <a:chOff x="381928" y="2783168"/>
            <a:chExt cx="1212748" cy="2053879"/>
          </a:xfrm>
        </p:grpSpPr>
        <p:sp>
          <p:nvSpPr>
            <p:cNvPr id="2902" name="Google Shape;2902;p31">
              <a:extLst>
                <a:ext uri="{FF2B5EF4-FFF2-40B4-BE49-F238E27FC236}">
                  <a16:creationId xmlns:a16="http://schemas.microsoft.com/office/drawing/2014/main" id="{C4DE95FE-2FFB-7BD8-8160-F74A0BD92F91}"/>
                </a:ext>
              </a:extLst>
            </p:cNvPr>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1">
              <a:extLst>
                <a:ext uri="{FF2B5EF4-FFF2-40B4-BE49-F238E27FC236}">
                  <a16:creationId xmlns:a16="http://schemas.microsoft.com/office/drawing/2014/main" id="{1951E315-0B89-2211-0192-E7AB0CB736F4}"/>
                </a:ext>
              </a:extLst>
            </p:cNvPr>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1">
              <a:extLst>
                <a:ext uri="{FF2B5EF4-FFF2-40B4-BE49-F238E27FC236}">
                  <a16:creationId xmlns:a16="http://schemas.microsoft.com/office/drawing/2014/main" id="{4E2D5606-78F3-2E7F-E9CA-F75D6881AF9C}"/>
                </a:ext>
              </a:extLst>
            </p:cNvPr>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1">
              <a:extLst>
                <a:ext uri="{FF2B5EF4-FFF2-40B4-BE49-F238E27FC236}">
                  <a16:creationId xmlns:a16="http://schemas.microsoft.com/office/drawing/2014/main" id="{BA4CB6F5-7645-F4F2-805E-18E25EC1451A}"/>
                </a:ext>
              </a:extLst>
            </p:cNvPr>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1">
              <a:extLst>
                <a:ext uri="{FF2B5EF4-FFF2-40B4-BE49-F238E27FC236}">
                  <a16:creationId xmlns:a16="http://schemas.microsoft.com/office/drawing/2014/main" id="{E77CD06E-D4A0-3B93-8B1F-AEF82DC7A0CC}"/>
                </a:ext>
              </a:extLst>
            </p:cNvPr>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1">
              <a:extLst>
                <a:ext uri="{FF2B5EF4-FFF2-40B4-BE49-F238E27FC236}">
                  <a16:creationId xmlns:a16="http://schemas.microsoft.com/office/drawing/2014/main" id="{8B6DC004-673D-19DE-CAF1-0188E55D6E69}"/>
                </a:ext>
              </a:extLst>
            </p:cNvPr>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1">
              <a:extLst>
                <a:ext uri="{FF2B5EF4-FFF2-40B4-BE49-F238E27FC236}">
                  <a16:creationId xmlns:a16="http://schemas.microsoft.com/office/drawing/2014/main" id="{02AEE69D-1E63-63E2-F388-CAFCF6E9004E}"/>
                </a:ext>
              </a:extLst>
            </p:cNvPr>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1">
              <a:extLst>
                <a:ext uri="{FF2B5EF4-FFF2-40B4-BE49-F238E27FC236}">
                  <a16:creationId xmlns:a16="http://schemas.microsoft.com/office/drawing/2014/main" id="{E83D1FBC-BACE-5BB9-1789-D14408F0FCA1}"/>
                </a:ext>
              </a:extLst>
            </p:cNvPr>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1">
              <a:extLst>
                <a:ext uri="{FF2B5EF4-FFF2-40B4-BE49-F238E27FC236}">
                  <a16:creationId xmlns:a16="http://schemas.microsoft.com/office/drawing/2014/main" id="{DAA361B9-53FC-B70B-2E78-ACCFD967396A}"/>
                </a:ext>
              </a:extLst>
            </p:cNvPr>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1">
              <a:extLst>
                <a:ext uri="{FF2B5EF4-FFF2-40B4-BE49-F238E27FC236}">
                  <a16:creationId xmlns:a16="http://schemas.microsoft.com/office/drawing/2014/main" id="{9B4B2C31-358D-1D85-5A88-10FF8A69B3C7}"/>
                </a:ext>
              </a:extLst>
            </p:cNvPr>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1">
              <a:extLst>
                <a:ext uri="{FF2B5EF4-FFF2-40B4-BE49-F238E27FC236}">
                  <a16:creationId xmlns:a16="http://schemas.microsoft.com/office/drawing/2014/main" id="{EE01F927-A1FF-7459-887F-42DDBC6EF2F3}"/>
                </a:ext>
              </a:extLst>
            </p:cNvPr>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1">
              <a:extLst>
                <a:ext uri="{FF2B5EF4-FFF2-40B4-BE49-F238E27FC236}">
                  <a16:creationId xmlns:a16="http://schemas.microsoft.com/office/drawing/2014/main" id="{95281C69-C62F-1CC5-1955-5F50D9FFBD24}"/>
                </a:ext>
              </a:extLst>
            </p:cNvPr>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1">
              <a:extLst>
                <a:ext uri="{FF2B5EF4-FFF2-40B4-BE49-F238E27FC236}">
                  <a16:creationId xmlns:a16="http://schemas.microsoft.com/office/drawing/2014/main" id="{4EA3DE65-40CA-6007-C458-31DE075B9784}"/>
                </a:ext>
              </a:extLst>
            </p:cNvPr>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1">
              <a:extLst>
                <a:ext uri="{FF2B5EF4-FFF2-40B4-BE49-F238E27FC236}">
                  <a16:creationId xmlns:a16="http://schemas.microsoft.com/office/drawing/2014/main" id="{582D5E25-FC4B-6835-F4F6-4FCA2D473A8C}"/>
                </a:ext>
              </a:extLst>
            </p:cNvPr>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1">
              <a:extLst>
                <a:ext uri="{FF2B5EF4-FFF2-40B4-BE49-F238E27FC236}">
                  <a16:creationId xmlns:a16="http://schemas.microsoft.com/office/drawing/2014/main" id="{C9674F2D-7F8B-8D7F-2B91-3BEDFA09E086}"/>
                </a:ext>
              </a:extLst>
            </p:cNvPr>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1">
              <a:extLst>
                <a:ext uri="{FF2B5EF4-FFF2-40B4-BE49-F238E27FC236}">
                  <a16:creationId xmlns:a16="http://schemas.microsoft.com/office/drawing/2014/main" id="{9026E0EB-EC7D-E07B-D0A4-04F4AE61D8CF}"/>
                </a:ext>
              </a:extLst>
            </p:cNvPr>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1">
              <a:extLst>
                <a:ext uri="{FF2B5EF4-FFF2-40B4-BE49-F238E27FC236}">
                  <a16:creationId xmlns:a16="http://schemas.microsoft.com/office/drawing/2014/main" id="{8A5EFCA3-0876-2764-6071-F1D762EEE6C4}"/>
                </a:ext>
              </a:extLst>
            </p:cNvPr>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1">
              <a:extLst>
                <a:ext uri="{FF2B5EF4-FFF2-40B4-BE49-F238E27FC236}">
                  <a16:creationId xmlns:a16="http://schemas.microsoft.com/office/drawing/2014/main" id="{B17EBC1F-0FC3-BD30-DA92-2FCE0C666254}"/>
                </a:ext>
              </a:extLst>
            </p:cNvPr>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1">
              <a:extLst>
                <a:ext uri="{FF2B5EF4-FFF2-40B4-BE49-F238E27FC236}">
                  <a16:creationId xmlns:a16="http://schemas.microsoft.com/office/drawing/2014/main" id="{5BED633D-5F2B-35F4-76DB-45FAE9B08ACE}"/>
                </a:ext>
              </a:extLst>
            </p:cNvPr>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1">
              <a:extLst>
                <a:ext uri="{FF2B5EF4-FFF2-40B4-BE49-F238E27FC236}">
                  <a16:creationId xmlns:a16="http://schemas.microsoft.com/office/drawing/2014/main" id="{F6A4CD3B-6658-8960-BC60-7A88437D8E94}"/>
                </a:ext>
              </a:extLst>
            </p:cNvPr>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1">
              <a:extLst>
                <a:ext uri="{FF2B5EF4-FFF2-40B4-BE49-F238E27FC236}">
                  <a16:creationId xmlns:a16="http://schemas.microsoft.com/office/drawing/2014/main" id="{CB0B1805-3A97-7A80-6A62-AEB877838C8F}"/>
                </a:ext>
              </a:extLst>
            </p:cNvPr>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1">
              <a:extLst>
                <a:ext uri="{FF2B5EF4-FFF2-40B4-BE49-F238E27FC236}">
                  <a16:creationId xmlns:a16="http://schemas.microsoft.com/office/drawing/2014/main" id="{004C5DE4-354F-A9BF-EA9F-667547953A6E}"/>
                </a:ext>
              </a:extLst>
            </p:cNvPr>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1">
              <a:extLst>
                <a:ext uri="{FF2B5EF4-FFF2-40B4-BE49-F238E27FC236}">
                  <a16:creationId xmlns:a16="http://schemas.microsoft.com/office/drawing/2014/main" id="{09AD5687-8F12-4151-9871-8D1C4222A0B6}"/>
                </a:ext>
              </a:extLst>
            </p:cNvPr>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1">
              <a:extLst>
                <a:ext uri="{FF2B5EF4-FFF2-40B4-BE49-F238E27FC236}">
                  <a16:creationId xmlns:a16="http://schemas.microsoft.com/office/drawing/2014/main" id="{0A7252D5-DBA0-3A75-D10F-56E0D1C21916}"/>
                </a:ext>
              </a:extLst>
            </p:cNvPr>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1">
              <a:extLst>
                <a:ext uri="{FF2B5EF4-FFF2-40B4-BE49-F238E27FC236}">
                  <a16:creationId xmlns:a16="http://schemas.microsoft.com/office/drawing/2014/main" id="{AD657598-575A-DB9B-9D86-B09178DC7394}"/>
                </a:ext>
              </a:extLst>
            </p:cNvPr>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1">
              <a:extLst>
                <a:ext uri="{FF2B5EF4-FFF2-40B4-BE49-F238E27FC236}">
                  <a16:creationId xmlns:a16="http://schemas.microsoft.com/office/drawing/2014/main" id="{5608328E-733B-2996-EFA9-A926B7876601}"/>
                </a:ext>
              </a:extLst>
            </p:cNvPr>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1">
              <a:extLst>
                <a:ext uri="{FF2B5EF4-FFF2-40B4-BE49-F238E27FC236}">
                  <a16:creationId xmlns:a16="http://schemas.microsoft.com/office/drawing/2014/main" id="{82BE70D4-891A-C1EC-95C8-58499524312A}"/>
                </a:ext>
              </a:extLst>
            </p:cNvPr>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1">
              <a:extLst>
                <a:ext uri="{FF2B5EF4-FFF2-40B4-BE49-F238E27FC236}">
                  <a16:creationId xmlns:a16="http://schemas.microsoft.com/office/drawing/2014/main" id="{EA5BA58C-428C-D83F-0A6A-9695C4F3FC0E}"/>
                </a:ext>
              </a:extLst>
            </p:cNvPr>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1">
              <a:extLst>
                <a:ext uri="{FF2B5EF4-FFF2-40B4-BE49-F238E27FC236}">
                  <a16:creationId xmlns:a16="http://schemas.microsoft.com/office/drawing/2014/main" id="{25E0DA73-3C84-2F83-C7C5-22E4DFCEDEA0}"/>
                </a:ext>
              </a:extLst>
            </p:cNvPr>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1">
              <a:extLst>
                <a:ext uri="{FF2B5EF4-FFF2-40B4-BE49-F238E27FC236}">
                  <a16:creationId xmlns:a16="http://schemas.microsoft.com/office/drawing/2014/main" id="{759FDAA1-C033-6FC9-CDA4-1E84BFE3F859}"/>
                </a:ext>
              </a:extLst>
            </p:cNvPr>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1">
              <a:extLst>
                <a:ext uri="{FF2B5EF4-FFF2-40B4-BE49-F238E27FC236}">
                  <a16:creationId xmlns:a16="http://schemas.microsoft.com/office/drawing/2014/main" id="{CB3322E7-F314-E2A0-48F4-24835DFDC7A6}"/>
                </a:ext>
              </a:extLst>
            </p:cNvPr>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1">
              <a:extLst>
                <a:ext uri="{FF2B5EF4-FFF2-40B4-BE49-F238E27FC236}">
                  <a16:creationId xmlns:a16="http://schemas.microsoft.com/office/drawing/2014/main" id="{2D50ECD4-8207-BB01-BFF1-56786EDF334F}"/>
                </a:ext>
              </a:extLst>
            </p:cNvPr>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1">
              <a:extLst>
                <a:ext uri="{FF2B5EF4-FFF2-40B4-BE49-F238E27FC236}">
                  <a16:creationId xmlns:a16="http://schemas.microsoft.com/office/drawing/2014/main" id="{491243A6-3737-2A0E-2800-921036B165B2}"/>
                </a:ext>
              </a:extLst>
            </p:cNvPr>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1">
              <a:extLst>
                <a:ext uri="{FF2B5EF4-FFF2-40B4-BE49-F238E27FC236}">
                  <a16:creationId xmlns:a16="http://schemas.microsoft.com/office/drawing/2014/main" id="{E9DC2699-E788-70BA-316E-CC59F00C18B0}"/>
                </a:ext>
              </a:extLst>
            </p:cNvPr>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1">
              <a:extLst>
                <a:ext uri="{FF2B5EF4-FFF2-40B4-BE49-F238E27FC236}">
                  <a16:creationId xmlns:a16="http://schemas.microsoft.com/office/drawing/2014/main" id="{0ACA7910-902E-00D1-24BD-6B47149A7D64}"/>
                </a:ext>
              </a:extLst>
            </p:cNvPr>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7" name="Google Shape;2937;p31">
            <a:extLst>
              <a:ext uri="{FF2B5EF4-FFF2-40B4-BE49-F238E27FC236}">
                <a16:creationId xmlns:a16="http://schemas.microsoft.com/office/drawing/2014/main" id="{C9D1B5E2-DDC1-D0AB-FB04-E4F8BB511D70}"/>
              </a:ext>
            </a:extLst>
          </p:cNvPr>
          <p:cNvGrpSpPr/>
          <p:nvPr/>
        </p:nvGrpSpPr>
        <p:grpSpPr>
          <a:xfrm rot="-255382">
            <a:off x="239394" y="2598117"/>
            <a:ext cx="1606228" cy="2720266"/>
            <a:chOff x="381928" y="2783168"/>
            <a:chExt cx="1212748" cy="2053879"/>
          </a:xfrm>
        </p:grpSpPr>
        <p:sp>
          <p:nvSpPr>
            <p:cNvPr id="2938" name="Google Shape;2938;p31">
              <a:extLst>
                <a:ext uri="{FF2B5EF4-FFF2-40B4-BE49-F238E27FC236}">
                  <a16:creationId xmlns:a16="http://schemas.microsoft.com/office/drawing/2014/main" id="{0BE173DA-7185-7C6D-9188-7B3FD92A2055}"/>
                </a:ext>
              </a:extLst>
            </p:cNvPr>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1">
              <a:extLst>
                <a:ext uri="{FF2B5EF4-FFF2-40B4-BE49-F238E27FC236}">
                  <a16:creationId xmlns:a16="http://schemas.microsoft.com/office/drawing/2014/main" id="{82A74DA9-3A3C-E074-AE49-6983DC6A40D1}"/>
                </a:ext>
              </a:extLst>
            </p:cNvPr>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1">
              <a:extLst>
                <a:ext uri="{FF2B5EF4-FFF2-40B4-BE49-F238E27FC236}">
                  <a16:creationId xmlns:a16="http://schemas.microsoft.com/office/drawing/2014/main" id="{45CD8E39-94AE-5845-C047-A1C91E04E8D1}"/>
                </a:ext>
              </a:extLst>
            </p:cNvPr>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1">
              <a:extLst>
                <a:ext uri="{FF2B5EF4-FFF2-40B4-BE49-F238E27FC236}">
                  <a16:creationId xmlns:a16="http://schemas.microsoft.com/office/drawing/2014/main" id="{A2FBF90C-7536-E199-7673-7F346D2E6AF3}"/>
                </a:ext>
              </a:extLst>
            </p:cNvPr>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1">
              <a:extLst>
                <a:ext uri="{FF2B5EF4-FFF2-40B4-BE49-F238E27FC236}">
                  <a16:creationId xmlns:a16="http://schemas.microsoft.com/office/drawing/2014/main" id="{8308833A-2408-C852-C1C9-7DBD9CB60D37}"/>
                </a:ext>
              </a:extLst>
            </p:cNvPr>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1">
              <a:extLst>
                <a:ext uri="{FF2B5EF4-FFF2-40B4-BE49-F238E27FC236}">
                  <a16:creationId xmlns:a16="http://schemas.microsoft.com/office/drawing/2014/main" id="{A7E46E98-5811-912E-82EF-98DDDDD7859A}"/>
                </a:ext>
              </a:extLst>
            </p:cNvPr>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1">
              <a:extLst>
                <a:ext uri="{FF2B5EF4-FFF2-40B4-BE49-F238E27FC236}">
                  <a16:creationId xmlns:a16="http://schemas.microsoft.com/office/drawing/2014/main" id="{8486BCB1-1084-7C20-15E3-C0236A3562E0}"/>
                </a:ext>
              </a:extLst>
            </p:cNvPr>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1">
              <a:extLst>
                <a:ext uri="{FF2B5EF4-FFF2-40B4-BE49-F238E27FC236}">
                  <a16:creationId xmlns:a16="http://schemas.microsoft.com/office/drawing/2014/main" id="{A6F4EDF7-977A-5BD8-71A1-BB7B0C21AAEC}"/>
                </a:ext>
              </a:extLst>
            </p:cNvPr>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1">
              <a:extLst>
                <a:ext uri="{FF2B5EF4-FFF2-40B4-BE49-F238E27FC236}">
                  <a16:creationId xmlns:a16="http://schemas.microsoft.com/office/drawing/2014/main" id="{74BBF2C1-F15F-9650-4446-16C4EEBC3AFF}"/>
                </a:ext>
              </a:extLst>
            </p:cNvPr>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1">
              <a:extLst>
                <a:ext uri="{FF2B5EF4-FFF2-40B4-BE49-F238E27FC236}">
                  <a16:creationId xmlns:a16="http://schemas.microsoft.com/office/drawing/2014/main" id="{4C98FE28-EEDD-0B3E-479A-465575C15BAB}"/>
                </a:ext>
              </a:extLst>
            </p:cNvPr>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1">
              <a:extLst>
                <a:ext uri="{FF2B5EF4-FFF2-40B4-BE49-F238E27FC236}">
                  <a16:creationId xmlns:a16="http://schemas.microsoft.com/office/drawing/2014/main" id="{848FF99D-97C8-42D2-B7AB-1987DBB2E4FC}"/>
                </a:ext>
              </a:extLst>
            </p:cNvPr>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1">
              <a:extLst>
                <a:ext uri="{FF2B5EF4-FFF2-40B4-BE49-F238E27FC236}">
                  <a16:creationId xmlns:a16="http://schemas.microsoft.com/office/drawing/2014/main" id="{852BB64E-FD42-F9CA-CA27-08A236478B27}"/>
                </a:ext>
              </a:extLst>
            </p:cNvPr>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1">
              <a:extLst>
                <a:ext uri="{FF2B5EF4-FFF2-40B4-BE49-F238E27FC236}">
                  <a16:creationId xmlns:a16="http://schemas.microsoft.com/office/drawing/2014/main" id="{DE9AB34B-AEDD-4B2D-3CAE-40DFA23BE021}"/>
                </a:ext>
              </a:extLst>
            </p:cNvPr>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1">
              <a:extLst>
                <a:ext uri="{FF2B5EF4-FFF2-40B4-BE49-F238E27FC236}">
                  <a16:creationId xmlns:a16="http://schemas.microsoft.com/office/drawing/2014/main" id="{ED898356-DAB3-3970-7196-621BD3695FEC}"/>
                </a:ext>
              </a:extLst>
            </p:cNvPr>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1">
              <a:extLst>
                <a:ext uri="{FF2B5EF4-FFF2-40B4-BE49-F238E27FC236}">
                  <a16:creationId xmlns:a16="http://schemas.microsoft.com/office/drawing/2014/main" id="{F3B6C497-2CE8-3481-B93A-B7C9902B5605}"/>
                </a:ext>
              </a:extLst>
            </p:cNvPr>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1">
              <a:extLst>
                <a:ext uri="{FF2B5EF4-FFF2-40B4-BE49-F238E27FC236}">
                  <a16:creationId xmlns:a16="http://schemas.microsoft.com/office/drawing/2014/main" id="{8992D45F-D8F5-0E57-6E8A-0864FAE1A232}"/>
                </a:ext>
              </a:extLst>
            </p:cNvPr>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1">
              <a:extLst>
                <a:ext uri="{FF2B5EF4-FFF2-40B4-BE49-F238E27FC236}">
                  <a16:creationId xmlns:a16="http://schemas.microsoft.com/office/drawing/2014/main" id="{894D69A3-6D53-60F4-2AC2-AD80C6C1E1B1}"/>
                </a:ext>
              </a:extLst>
            </p:cNvPr>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1">
              <a:extLst>
                <a:ext uri="{FF2B5EF4-FFF2-40B4-BE49-F238E27FC236}">
                  <a16:creationId xmlns:a16="http://schemas.microsoft.com/office/drawing/2014/main" id="{CBE87505-E1DC-AA26-2B47-AB51F41FA5AB}"/>
                </a:ext>
              </a:extLst>
            </p:cNvPr>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1">
              <a:extLst>
                <a:ext uri="{FF2B5EF4-FFF2-40B4-BE49-F238E27FC236}">
                  <a16:creationId xmlns:a16="http://schemas.microsoft.com/office/drawing/2014/main" id="{E177619E-2E3D-7ECD-9FC6-42864FEF4D4E}"/>
                </a:ext>
              </a:extLst>
            </p:cNvPr>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1">
              <a:extLst>
                <a:ext uri="{FF2B5EF4-FFF2-40B4-BE49-F238E27FC236}">
                  <a16:creationId xmlns:a16="http://schemas.microsoft.com/office/drawing/2014/main" id="{89CB070E-E0CE-1F1D-208E-7D9A4125843F}"/>
                </a:ext>
              </a:extLst>
            </p:cNvPr>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1">
              <a:extLst>
                <a:ext uri="{FF2B5EF4-FFF2-40B4-BE49-F238E27FC236}">
                  <a16:creationId xmlns:a16="http://schemas.microsoft.com/office/drawing/2014/main" id="{10ADD82F-BB2F-FDA2-BF35-90909D752847}"/>
                </a:ext>
              </a:extLst>
            </p:cNvPr>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1">
              <a:extLst>
                <a:ext uri="{FF2B5EF4-FFF2-40B4-BE49-F238E27FC236}">
                  <a16:creationId xmlns:a16="http://schemas.microsoft.com/office/drawing/2014/main" id="{59FEE778-AF5A-2798-6050-8AF70B286418}"/>
                </a:ext>
              </a:extLst>
            </p:cNvPr>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1">
              <a:extLst>
                <a:ext uri="{FF2B5EF4-FFF2-40B4-BE49-F238E27FC236}">
                  <a16:creationId xmlns:a16="http://schemas.microsoft.com/office/drawing/2014/main" id="{6B10C612-6F1D-B7C6-6BC2-3F459A985565}"/>
                </a:ext>
              </a:extLst>
            </p:cNvPr>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1">
              <a:extLst>
                <a:ext uri="{FF2B5EF4-FFF2-40B4-BE49-F238E27FC236}">
                  <a16:creationId xmlns:a16="http://schemas.microsoft.com/office/drawing/2014/main" id="{60E3EA28-6D6A-90FC-5520-A8347ADB8C61}"/>
                </a:ext>
              </a:extLst>
            </p:cNvPr>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1">
              <a:extLst>
                <a:ext uri="{FF2B5EF4-FFF2-40B4-BE49-F238E27FC236}">
                  <a16:creationId xmlns:a16="http://schemas.microsoft.com/office/drawing/2014/main" id="{D6A19039-2878-EB80-ADAD-7F1AE09F8B69}"/>
                </a:ext>
              </a:extLst>
            </p:cNvPr>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1">
              <a:extLst>
                <a:ext uri="{FF2B5EF4-FFF2-40B4-BE49-F238E27FC236}">
                  <a16:creationId xmlns:a16="http://schemas.microsoft.com/office/drawing/2014/main" id="{A51AD02A-B357-2E53-E323-667497A19B46}"/>
                </a:ext>
              </a:extLst>
            </p:cNvPr>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1">
              <a:extLst>
                <a:ext uri="{FF2B5EF4-FFF2-40B4-BE49-F238E27FC236}">
                  <a16:creationId xmlns:a16="http://schemas.microsoft.com/office/drawing/2014/main" id="{1E474AEE-9EF9-2848-0218-389A243197E5}"/>
                </a:ext>
              </a:extLst>
            </p:cNvPr>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1">
              <a:extLst>
                <a:ext uri="{FF2B5EF4-FFF2-40B4-BE49-F238E27FC236}">
                  <a16:creationId xmlns:a16="http://schemas.microsoft.com/office/drawing/2014/main" id="{F6D4CF59-138F-419D-FAAC-30554E5EEAB2}"/>
                </a:ext>
              </a:extLst>
            </p:cNvPr>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1">
              <a:extLst>
                <a:ext uri="{FF2B5EF4-FFF2-40B4-BE49-F238E27FC236}">
                  <a16:creationId xmlns:a16="http://schemas.microsoft.com/office/drawing/2014/main" id="{0AF1B2AF-3728-E9D7-7A54-D9A6EA748F10}"/>
                </a:ext>
              </a:extLst>
            </p:cNvPr>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1">
              <a:extLst>
                <a:ext uri="{FF2B5EF4-FFF2-40B4-BE49-F238E27FC236}">
                  <a16:creationId xmlns:a16="http://schemas.microsoft.com/office/drawing/2014/main" id="{2BCEBF31-A22A-EC7F-BFEE-717ABEEACF2F}"/>
                </a:ext>
              </a:extLst>
            </p:cNvPr>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1">
              <a:extLst>
                <a:ext uri="{FF2B5EF4-FFF2-40B4-BE49-F238E27FC236}">
                  <a16:creationId xmlns:a16="http://schemas.microsoft.com/office/drawing/2014/main" id="{8D4A7966-3C24-F123-4E89-12189037755D}"/>
                </a:ext>
              </a:extLst>
            </p:cNvPr>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1">
              <a:extLst>
                <a:ext uri="{FF2B5EF4-FFF2-40B4-BE49-F238E27FC236}">
                  <a16:creationId xmlns:a16="http://schemas.microsoft.com/office/drawing/2014/main" id="{0150F36C-17CC-A9FA-0A73-B8DA63E0ECF4}"/>
                </a:ext>
              </a:extLst>
            </p:cNvPr>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1">
              <a:extLst>
                <a:ext uri="{FF2B5EF4-FFF2-40B4-BE49-F238E27FC236}">
                  <a16:creationId xmlns:a16="http://schemas.microsoft.com/office/drawing/2014/main" id="{62B334E6-54FF-C80C-AF7E-01C1F9462909}"/>
                </a:ext>
              </a:extLst>
            </p:cNvPr>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1">
              <a:extLst>
                <a:ext uri="{FF2B5EF4-FFF2-40B4-BE49-F238E27FC236}">
                  <a16:creationId xmlns:a16="http://schemas.microsoft.com/office/drawing/2014/main" id="{BBD068C1-BE56-56CC-4E23-7005B4FC2285}"/>
                </a:ext>
              </a:extLst>
            </p:cNvPr>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1">
              <a:extLst>
                <a:ext uri="{FF2B5EF4-FFF2-40B4-BE49-F238E27FC236}">
                  <a16:creationId xmlns:a16="http://schemas.microsoft.com/office/drawing/2014/main" id="{9A3E0BC9-2350-ABAF-6B7F-DFAC78AFF1BE}"/>
                </a:ext>
              </a:extLst>
            </p:cNvPr>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CFD03E33-2A1E-6923-A309-10515E647401}"/>
              </a:ext>
            </a:extLst>
          </p:cNvPr>
          <p:cNvPicPr>
            <a:picLocks noChangeAspect="1"/>
          </p:cNvPicPr>
          <p:nvPr/>
        </p:nvPicPr>
        <p:blipFill>
          <a:blip r:embed="rId3"/>
          <a:srcRect t="2169" b="2169"/>
          <a:stretch/>
        </p:blipFill>
        <p:spPr>
          <a:xfrm rot="21121740">
            <a:off x="446977" y="1330960"/>
            <a:ext cx="3397926" cy="2261674"/>
          </a:xfrm>
          <a:prstGeom prst="rect">
            <a:avLst/>
          </a:prstGeom>
          <a:ln w="127000" cap="sq">
            <a:solidFill>
              <a:srgbClr val="000000"/>
            </a:solidFill>
            <a:miter lim="800000"/>
          </a:ln>
          <a:effectLst>
            <a:outerShdw blurRad="57150" dist="50800" dir="2700000" algn="tl" rotWithShape="0">
              <a:srgbClr val="000000">
                <a:alpha val="40000"/>
              </a:srgbClr>
            </a:outerShdw>
          </a:effectLst>
        </p:spPr>
      </p:pic>
      <p:pic>
        <p:nvPicPr>
          <p:cNvPr id="3" name="Picture 2">
            <a:extLst>
              <a:ext uri="{FF2B5EF4-FFF2-40B4-BE49-F238E27FC236}">
                <a16:creationId xmlns:a16="http://schemas.microsoft.com/office/drawing/2014/main" id="{946CBF7B-179F-4BF0-09E4-6405B9D968EE}"/>
              </a:ext>
            </a:extLst>
          </p:cNvPr>
          <p:cNvPicPr>
            <a:picLocks noChangeAspect="1"/>
          </p:cNvPicPr>
          <p:nvPr/>
        </p:nvPicPr>
        <p:blipFill>
          <a:blip r:embed="rId4"/>
          <a:stretch>
            <a:fillRect/>
          </a:stretch>
        </p:blipFill>
        <p:spPr>
          <a:xfrm rot="20426210">
            <a:off x="386089" y="4171629"/>
            <a:ext cx="884599" cy="884599"/>
          </a:xfrm>
          <a:prstGeom prst="rect">
            <a:avLst/>
          </a:prstGeom>
        </p:spPr>
      </p:pic>
      <p:grpSp>
        <p:nvGrpSpPr>
          <p:cNvPr id="2973" name="Google Shape;2973;p31">
            <a:extLst>
              <a:ext uri="{FF2B5EF4-FFF2-40B4-BE49-F238E27FC236}">
                <a16:creationId xmlns:a16="http://schemas.microsoft.com/office/drawing/2014/main" id="{8F1E029A-01BD-E0AB-EEF9-995FE853F1A6}"/>
              </a:ext>
            </a:extLst>
          </p:cNvPr>
          <p:cNvGrpSpPr/>
          <p:nvPr/>
        </p:nvGrpSpPr>
        <p:grpSpPr>
          <a:xfrm>
            <a:off x="-625097" y="4556313"/>
            <a:ext cx="3334980" cy="1481629"/>
            <a:chOff x="-462037" y="4426274"/>
            <a:chExt cx="3455580" cy="1535208"/>
          </a:xfrm>
        </p:grpSpPr>
        <p:sp>
          <p:nvSpPr>
            <p:cNvPr id="2974" name="Google Shape;2974;p31">
              <a:extLst>
                <a:ext uri="{FF2B5EF4-FFF2-40B4-BE49-F238E27FC236}">
                  <a16:creationId xmlns:a16="http://schemas.microsoft.com/office/drawing/2014/main" id="{6B212CF2-6BD2-89D3-B3AC-9E593CC30861}"/>
                </a:ext>
              </a:extLst>
            </p:cNvPr>
            <p:cNvSpPr/>
            <p:nvPr/>
          </p:nvSpPr>
          <p:spPr>
            <a:xfrm>
              <a:off x="259489" y="5399733"/>
              <a:ext cx="983677" cy="205406"/>
            </a:xfrm>
            <a:custGeom>
              <a:avLst/>
              <a:gdLst/>
              <a:ahLst/>
              <a:cxnLst/>
              <a:rect l="l" t="t" r="r" b="b"/>
              <a:pathLst>
                <a:path w="4334" h="905" extrusionOk="0">
                  <a:moveTo>
                    <a:pt x="1990" y="0"/>
                  </a:moveTo>
                  <a:cubicBezTo>
                    <a:pt x="1960" y="0"/>
                    <a:pt x="1931" y="1"/>
                    <a:pt x="1902" y="2"/>
                  </a:cubicBezTo>
                  <a:cubicBezTo>
                    <a:pt x="1770" y="6"/>
                    <a:pt x="1643" y="27"/>
                    <a:pt x="1533" y="57"/>
                  </a:cubicBezTo>
                  <a:cubicBezTo>
                    <a:pt x="1312" y="108"/>
                    <a:pt x="1159" y="188"/>
                    <a:pt x="1108" y="222"/>
                  </a:cubicBezTo>
                  <a:cubicBezTo>
                    <a:pt x="1095" y="231"/>
                    <a:pt x="1083" y="239"/>
                    <a:pt x="1074" y="244"/>
                  </a:cubicBezTo>
                  <a:cubicBezTo>
                    <a:pt x="972" y="197"/>
                    <a:pt x="845" y="167"/>
                    <a:pt x="718" y="167"/>
                  </a:cubicBezTo>
                  <a:cubicBezTo>
                    <a:pt x="552" y="167"/>
                    <a:pt x="391" y="214"/>
                    <a:pt x="268" y="265"/>
                  </a:cubicBezTo>
                  <a:cubicBezTo>
                    <a:pt x="149" y="316"/>
                    <a:pt x="64" y="375"/>
                    <a:pt x="39" y="396"/>
                  </a:cubicBezTo>
                  <a:cubicBezTo>
                    <a:pt x="0" y="430"/>
                    <a:pt x="0" y="443"/>
                    <a:pt x="5" y="451"/>
                  </a:cubicBezTo>
                  <a:cubicBezTo>
                    <a:pt x="6" y="455"/>
                    <a:pt x="10" y="458"/>
                    <a:pt x="17" y="458"/>
                  </a:cubicBezTo>
                  <a:cubicBezTo>
                    <a:pt x="26" y="458"/>
                    <a:pt x="42" y="453"/>
                    <a:pt x="68" y="439"/>
                  </a:cubicBezTo>
                  <a:cubicBezTo>
                    <a:pt x="98" y="426"/>
                    <a:pt x="183" y="379"/>
                    <a:pt x="297" y="333"/>
                  </a:cubicBezTo>
                  <a:cubicBezTo>
                    <a:pt x="410" y="288"/>
                    <a:pt x="554" y="252"/>
                    <a:pt x="698" y="252"/>
                  </a:cubicBezTo>
                  <a:cubicBezTo>
                    <a:pt x="706" y="252"/>
                    <a:pt x="714" y="252"/>
                    <a:pt x="722" y="252"/>
                  </a:cubicBezTo>
                  <a:cubicBezTo>
                    <a:pt x="875" y="252"/>
                    <a:pt x="1023" y="294"/>
                    <a:pt x="1129" y="358"/>
                  </a:cubicBezTo>
                  <a:cubicBezTo>
                    <a:pt x="1235" y="418"/>
                    <a:pt x="1299" y="485"/>
                    <a:pt x="1325" y="507"/>
                  </a:cubicBezTo>
                  <a:cubicBezTo>
                    <a:pt x="1352" y="534"/>
                    <a:pt x="1365" y="542"/>
                    <a:pt x="1374" y="542"/>
                  </a:cubicBezTo>
                  <a:cubicBezTo>
                    <a:pt x="1376" y="542"/>
                    <a:pt x="1378" y="541"/>
                    <a:pt x="1380" y="541"/>
                  </a:cubicBezTo>
                  <a:cubicBezTo>
                    <a:pt x="1388" y="536"/>
                    <a:pt x="1392" y="524"/>
                    <a:pt x="1363" y="477"/>
                  </a:cubicBezTo>
                  <a:cubicBezTo>
                    <a:pt x="1346" y="443"/>
                    <a:pt x="1282" y="362"/>
                    <a:pt x="1168" y="294"/>
                  </a:cubicBezTo>
                  <a:cubicBezTo>
                    <a:pt x="1155" y="286"/>
                    <a:pt x="1142" y="277"/>
                    <a:pt x="1125" y="269"/>
                  </a:cubicBezTo>
                  <a:lnTo>
                    <a:pt x="1134" y="269"/>
                  </a:lnTo>
                  <a:cubicBezTo>
                    <a:pt x="1189" y="244"/>
                    <a:pt x="1337" y="176"/>
                    <a:pt x="1554" y="129"/>
                  </a:cubicBezTo>
                  <a:cubicBezTo>
                    <a:pt x="1660" y="103"/>
                    <a:pt x="1779" y="86"/>
                    <a:pt x="1910" y="82"/>
                  </a:cubicBezTo>
                  <a:cubicBezTo>
                    <a:pt x="1932" y="82"/>
                    <a:pt x="1953" y="81"/>
                    <a:pt x="1975" y="81"/>
                  </a:cubicBezTo>
                  <a:cubicBezTo>
                    <a:pt x="2083" y="81"/>
                    <a:pt x="2196" y="90"/>
                    <a:pt x="2309" y="108"/>
                  </a:cubicBezTo>
                  <a:cubicBezTo>
                    <a:pt x="2441" y="133"/>
                    <a:pt x="2572" y="171"/>
                    <a:pt x="2691" y="218"/>
                  </a:cubicBezTo>
                  <a:cubicBezTo>
                    <a:pt x="2810" y="269"/>
                    <a:pt x="2916" y="324"/>
                    <a:pt x="3010" y="384"/>
                  </a:cubicBezTo>
                  <a:cubicBezTo>
                    <a:pt x="3192" y="502"/>
                    <a:pt x="3311" y="617"/>
                    <a:pt x="3358" y="655"/>
                  </a:cubicBezTo>
                  <a:cubicBezTo>
                    <a:pt x="3243" y="668"/>
                    <a:pt x="3137" y="689"/>
                    <a:pt x="3044" y="715"/>
                  </a:cubicBezTo>
                  <a:cubicBezTo>
                    <a:pt x="3010" y="723"/>
                    <a:pt x="2980" y="736"/>
                    <a:pt x="2950" y="744"/>
                  </a:cubicBezTo>
                  <a:cubicBezTo>
                    <a:pt x="2920" y="753"/>
                    <a:pt x="2895" y="766"/>
                    <a:pt x="2874" y="774"/>
                  </a:cubicBezTo>
                  <a:cubicBezTo>
                    <a:pt x="2827" y="795"/>
                    <a:pt x="2797" y="812"/>
                    <a:pt x="2780" y="825"/>
                  </a:cubicBezTo>
                  <a:cubicBezTo>
                    <a:pt x="2734" y="855"/>
                    <a:pt x="2734" y="863"/>
                    <a:pt x="2738" y="876"/>
                  </a:cubicBezTo>
                  <a:cubicBezTo>
                    <a:pt x="2740" y="880"/>
                    <a:pt x="2743" y="883"/>
                    <a:pt x="2752" y="883"/>
                  </a:cubicBezTo>
                  <a:cubicBezTo>
                    <a:pt x="2761" y="883"/>
                    <a:pt x="2776" y="880"/>
                    <a:pt x="2802" y="872"/>
                  </a:cubicBezTo>
                  <a:cubicBezTo>
                    <a:pt x="2810" y="867"/>
                    <a:pt x="2823" y="863"/>
                    <a:pt x="2840" y="855"/>
                  </a:cubicBezTo>
                  <a:cubicBezTo>
                    <a:pt x="2857" y="850"/>
                    <a:pt x="2874" y="842"/>
                    <a:pt x="2899" y="838"/>
                  </a:cubicBezTo>
                  <a:cubicBezTo>
                    <a:pt x="2920" y="829"/>
                    <a:pt x="2946" y="821"/>
                    <a:pt x="2976" y="812"/>
                  </a:cubicBezTo>
                  <a:cubicBezTo>
                    <a:pt x="3001" y="804"/>
                    <a:pt x="3031" y="791"/>
                    <a:pt x="3065" y="787"/>
                  </a:cubicBezTo>
                  <a:cubicBezTo>
                    <a:pt x="3187" y="755"/>
                    <a:pt x="3341" y="731"/>
                    <a:pt x="3499" y="731"/>
                  </a:cubicBezTo>
                  <a:cubicBezTo>
                    <a:pt x="3511" y="731"/>
                    <a:pt x="3523" y="731"/>
                    <a:pt x="3536" y="732"/>
                  </a:cubicBezTo>
                  <a:cubicBezTo>
                    <a:pt x="3706" y="736"/>
                    <a:pt x="3871" y="761"/>
                    <a:pt x="4003" y="800"/>
                  </a:cubicBezTo>
                  <a:cubicBezTo>
                    <a:pt x="4130" y="838"/>
                    <a:pt x="4228" y="880"/>
                    <a:pt x="4262" y="893"/>
                  </a:cubicBezTo>
                  <a:cubicBezTo>
                    <a:pt x="4287" y="901"/>
                    <a:pt x="4303" y="905"/>
                    <a:pt x="4313" y="905"/>
                  </a:cubicBezTo>
                  <a:cubicBezTo>
                    <a:pt x="4323" y="905"/>
                    <a:pt x="4327" y="901"/>
                    <a:pt x="4330" y="897"/>
                  </a:cubicBezTo>
                  <a:cubicBezTo>
                    <a:pt x="4334" y="889"/>
                    <a:pt x="4334" y="876"/>
                    <a:pt x="4283" y="846"/>
                  </a:cubicBezTo>
                  <a:cubicBezTo>
                    <a:pt x="4253" y="821"/>
                    <a:pt x="4156" y="774"/>
                    <a:pt x="4024" y="727"/>
                  </a:cubicBezTo>
                  <a:cubicBezTo>
                    <a:pt x="3888" y="685"/>
                    <a:pt x="3714" y="651"/>
                    <a:pt x="3536" y="651"/>
                  </a:cubicBezTo>
                  <a:cubicBezTo>
                    <a:pt x="3523" y="650"/>
                    <a:pt x="3510" y="649"/>
                    <a:pt x="3497" y="649"/>
                  </a:cubicBezTo>
                  <a:cubicBezTo>
                    <a:pt x="3470" y="649"/>
                    <a:pt x="3443" y="651"/>
                    <a:pt x="3417" y="651"/>
                  </a:cubicBezTo>
                  <a:cubicBezTo>
                    <a:pt x="3413" y="642"/>
                    <a:pt x="3404" y="630"/>
                    <a:pt x="3392" y="617"/>
                  </a:cubicBezTo>
                  <a:cubicBezTo>
                    <a:pt x="3353" y="570"/>
                    <a:pt x="3239" y="447"/>
                    <a:pt x="3048" y="320"/>
                  </a:cubicBezTo>
                  <a:cubicBezTo>
                    <a:pt x="2954" y="256"/>
                    <a:pt x="2844" y="197"/>
                    <a:pt x="2717" y="146"/>
                  </a:cubicBezTo>
                  <a:cubicBezTo>
                    <a:pt x="2594" y="95"/>
                    <a:pt x="2458" y="53"/>
                    <a:pt x="2318" y="27"/>
                  </a:cubicBezTo>
                  <a:cubicBezTo>
                    <a:pt x="2208" y="7"/>
                    <a:pt x="2098" y="0"/>
                    <a:pt x="1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1">
              <a:extLst>
                <a:ext uri="{FF2B5EF4-FFF2-40B4-BE49-F238E27FC236}">
                  <a16:creationId xmlns:a16="http://schemas.microsoft.com/office/drawing/2014/main" id="{81E97C4A-F1C0-2128-81A8-68B798BF7CE5}"/>
                </a:ext>
              </a:extLst>
            </p:cNvPr>
            <p:cNvSpPr/>
            <p:nvPr/>
          </p:nvSpPr>
          <p:spPr>
            <a:xfrm>
              <a:off x="-462037" y="4426274"/>
              <a:ext cx="3455580" cy="1535208"/>
            </a:xfrm>
            <a:custGeom>
              <a:avLst/>
              <a:gdLst/>
              <a:ahLst/>
              <a:cxnLst/>
              <a:rect l="l" t="t" r="r" b="b"/>
              <a:pathLst>
                <a:path w="15225" h="6764" extrusionOk="0">
                  <a:moveTo>
                    <a:pt x="4640" y="81"/>
                  </a:moveTo>
                  <a:cubicBezTo>
                    <a:pt x="4694" y="81"/>
                    <a:pt x="4749" y="85"/>
                    <a:pt x="4801" y="93"/>
                  </a:cubicBezTo>
                  <a:cubicBezTo>
                    <a:pt x="4987" y="123"/>
                    <a:pt x="5161" y="203"/>
                    <a:pt x="5297" y="318"/>
                  </a:cubicBezTo>
                  <a:cubicBezTo>
                    <a:pt x="5433" y="432"/>
                    <a:pt x="5522" y="581"/>
                    <a:pt x="5573" y="721"/>
                  </a:cubicBezTo>
                  <a:cubicBezTo>
                    <a:pt x="5594" y="789"/>
                    <a:pt x="5611" y="861"/>
                    <a:pt x="5620" y="925"/>
                  </a:cubicBezTo>
                  <a:cubicBezTo>
                    <a:pt x="5628" y="988"/>
                    <a:pt x="5633" y="1048"/>
                    <a:pt x="5633" y="1099"/>
                  </a:cubicBezTo>
                  <a:cubicBezTo>
                    <a:pt x="5628" y="1205"/>
                    <a:pt x="5611" y="1281"/>
                    <a:pt x="5603" y="1320"/>
                  </a:cubicBezTo>
                  <a:cubicBezTo>
                    <a:pt x="5594" y="1349"/>
                    <a:pt x="5590" y="1370"/>
                    <a:pt x="5586" y="1392"/>
                  </a:cubicBezTo>
                  <a:cubicBezTo>
                    <a:pt x="5582" y="1409"/>
                    <a:pt x="5577" y="1421"/>
                    <a:pt x="5577" y="1434"/>
                  </a:cubicBezTo>
                  <a:cubicBezTo>
                    <a:pt x="5573" y="1447"/>
                    <a:pt x="5573" y="1455"/>
                    <a:pt x="5577" y="1460"/>
                  </a:cubicBezTo>
                  <a:cubicBezTo>
                    <a:pt x="5560" y="1455"/>
                    <a:pt x="5543" y="1451"/>
                    <a:pt x="5531" y="1447"/>
                  </a:cubicBezTo>
                  <a:cubicBezTo>
                    <a:pt x="5467" y="1438"/>
                    <a:pt x="5408" y="1434"/>
                    <a:pt x="5357" y="1430"/>
                  </a:cubicBezTo>
                  <a:cubicBezTo>
                    <a:pt x="5324" y="1427"/>
                    <a:pt x="5294" y="1426"/>
                    <a:pt x="5267" y="1426"/>
                  </a:cubicBezTo>
                  <a:cubicBezTo>
                    <a:pt x="5208" y="1426"/>
                    <a:pt x="5165" y="1431"/>
                    <a:pt x="5144" y="1434"/>
                  </a:cubicBezTo>
                  <a:cubicBezTo>
                    <a:pt x="5106" y="1443"/>
                    <a:pt x="5098" y="1455"/>
                    <a:pt x="5102" y="1464"/>
                  </a:cubicBezTo>
                  <a:cubicBezTo>
                    <a:pt x="5102" y="1472"/>
                    <a:pt x="5106" y="1481"/>
                    <a:pt x="5149" y="1485"/>
                  </a:cubicBezTo>
                  <a:cubicBezTo>
                    <a:pt x="5174" y="1489"/>
                    <a:pt x="5251" y="1494"/>
                    <a:pt x="5352" y="1502"/>
                  </a:cubicBezTo>
                  <a:cubicBezTo>
                    <a:pt x="5450" y="1515"/>
                    <a:pt x="5577" y="1532"/>
                    <a:pt x="5692" y="1574"/>
                  </a:cubicBezTo>
                  <a:cubicBezTo>
                    <a:pt x="5811" y="1612"/>
                    <a:pt x="5917" y="1676"/>
                    <a:pt x="5989" y="1744"/>
                  </a:cubicBezTo>
                  <a:cubicBezTo>
                    <a:pt x="6061" y="1808"/>
                    <a:pt x="6104" y="1871"/>
                    <a:pt x="6121" y="1888"/>
                  </a:cubicBezTo>
                  <a:cubicBezTo>
                    <a:pt x="6139" y="1913"/>
                    <a:pt x="6149" y="1920"/>
                    <a:pt x="6158" y="1920"/>
                  </a:cubicBezTo>
                  <a:cubicBezTo>
                    <a:pt x="6161" y="1920"/>
                    <a:pt x="6164" y="1919"/>
                    <a:pt x="6167" y="1918"/>
                  </a:cubicBezTo>
                  <a:cubicBezTo>
                    <a:pt x="6176" y="1914"/>
                    <a:pt x="6180" y="1905"/>
                    <a:pt x="6167" y="1863"/>
                  </a:cubicBezTo>
                  <a:cubicBezTo>
                    <a:pt x="6155" y="1837"/>
                    <a:pt x="6116" y="1765"/>
                    <a:pt x="6040" y="1689"/>
                  </a:cubicBezTo>
                  <a:cubicBezTo>
                    <a:pt x="5964" y="1612"/>
                    <a:pt x="5845" y="1540"/>
                    <a:pt x="5717" y="1498"/>
                  </a:cubicBezTo>
                  <a:cubicBezTo>
                    <a:pt x="5692" y="1485"/>
                    <a:pt x="5662" y="1477"/>
                    <a:pt x="5633" y="1472"/>
                  </a:cubicBezTo>
                  <a:cubicBezTo>
                    <a:pt x="5650" y="1451"/>
                    <a:pt x="5671" y="1426"/>
                    <a:pt x="5705" y="1392"/>
                  </a:cubicBezTo>
                  <a:cubicBezTo>
                    <a:pt x="5722" y="1370"/>
                    <a:pt x="5751" y="1345"/>
                    <a:pt x="5785" y="1311"/>
                  </a:cubicBezTo>
                  <a:cubicBezTo>
                    <a:pt x="5819" y="1281"/>
                    <a:pt x="5866" y="1239"/>
                    <a:pt x="5921" y="1201"/>
                  </a:cubicBezTo>
                  <a:cubicBezTo>
                    <a:pt x="6032" y="1120"/>
                    <a:pt x="6189" y="1044"/>
                    <a:pt x="6380" y="993"/>
                  </a:cubicBezTo>
                  <a:cubicBezTo>
                    <a:pt x="6477" y="971"/>
                    <a:pt x="6583" y="957"/>
                    <a:pt x="6694" y="957"/>
                  </a:cubicBezTo>
                  <a:cubicBezTo>
                    <a:pt x="6800" y="957"/>
                    <a:pt x="6910" y="970"/>
                    <a:pt x="7020" y="1001"/>
                  </a:cubicBezTo>
                  <a:cubicBezTo>
                    <a:pt x="7241" y="1061"/>
                    <a:pt x="7458" y="1192"/>
                    <a:pt x="7627" y="1366"/>
                  </a:cubicBezTo>
                  <a:cubicBezTo>
                    <a:pt x="7797" y="1540"/>
                    <a:pt x="7920" y="1761"/>
                    <a:pt x="7975" y="1986"/>
                  </a:cubicBezTo>
                  <a:cubicBezTo>
                    <a:pt x="8035" y="2211"/>
                    <a:pt x="8022" y="2436"/>
                    <a:pt x="7980" y="2627"/>
                  </a:cubicBezTo>
                  <a:cubicBezTo>
                    <a:pt x="7933" y="2818"/>
                    <a:pt x="7861" y="2979"/>
                    <a:pt x="7789" y="3094"/>
                  </a:cubicBezTo>
                  <a:cubicBezTo>
                    <a:pt x="7751" y="3149"/>
                    <a:pt x="7717" y="3200"/>
                    <a:pt x="7687" y="3238"/>
                  </a:cubicBezTo>
                  <a:cubicBezTo>
                    <a:pt x="7653" y="3276"/>
                    <a:pt x="7632" y="3306"/>
                    <a:pt x="7615" y="3323"/>
                  </a:cubicBezTo>
                  <a:cubicBezTo>
                    <a:pt x="7585" y="3353"/>
                    <a:pt x="7568" y="3378"/>
                    <a:pt x="7551" y="3395"/>
                  </a:cubicBezTo>
                  <a:cubicBezTo>
                    <a:pt x="7534" y="3412"/>
                    <a:pt x="7521" y="3425"/>
                    <a:pt x="7513" y="3437"/>
                  </a:cubicBezTo>
                  <a:cubicBezTo>
                    <a:pt x="7500" y="3450"/>
                    <a:pt x="7496" y="3459"/>
                    <a:pt x="7496" y="3467"/>
                  </a:cubicBezTo>
                  <a:cubicBezTo>
                    <a:pt x="7417" y="3451"/>
                    <a:pt x="7336" y="3443"/>
                    <a:pt x="7262" y="3443"/>
                  </a:cubicBezTo>
                  <a:cubicBezTo>
                    <a:pt x="7220" y="3443"/>
                    <a:pt x="7180" y="3446"/>
                    <a:pt x="7144" y="3450"/>
                  </a:cubicBezTo>
                  <a:cubicBezTo>
                    <a:pt x="7033" y="3463"/>
                    <a:pt x="6953" y="3488"/>
                    <a:pt x="6927" y="3501"/>
                  </a:cubicBezTo>
                  <a:cubicBezTo>
                    <a:pt x="6889" y="3522"/>
                    <a:pt x="6889" y="3531"/>
                    <a:pt x="6889" y="3544"/>
                  </a:cubicBezTo>
                  <a:cubicBezTo>
                    <a:pt x="6892" y="3550"/>
                    <a:pt x="6897" y="3554"/>
                    <a:pt x="6917" y="3554"/>
                  </a:cubicBezTo>
                  <a:cubicBezTo>
                    <a:pt x="6924" y="3554"/>
                    <a:pt x="6933" y="3553"/>
                    <a:pt x="6944" y="3552"/>
                  </a:cubicBezTo>
                  <a:cubicBezTo>
                    <a:pt x="6970" y="3548"/>
                    <a:pt x="7050" y="3531"/>
                    <a:pt x="7152" y="3522"/>
                  </a:cubicBezTo>
                  <a:cubicBezTo>
                    <a:pt x="7178" y="3520"/>
                    <a:pt x="7205" y="3519"/>
                    <a:pt x="7233" y="3519"/>
                  </a:cubicBezTo>
                  <a:cubicBezTo>
                    <a:pt x="7320" y="3519"/>
                    <a:pt x="7416" y="3530"/>
                    <a:pt x="7513" y="3552"/>
                  </a:cubicBezTo>
                  <a:cubicBezTo>
                    <a:pt x="7636" y="3582"/>
                    <a:pt x="7755" y="3637"/>
                    <a:pt x="7844" y="3688"/>
                  </a:cubicBezTo>
                  <a:cubicBezTo>
                    <a:pt x="7933" y="3743"/>
                    <a:pt x="7997" y="3790"/>
                    <a:pt x="8018" y="3807"/>
                  </a:cubicBezTo>
                  <a:cubicBezTo>
                    <a:pt x="8039" y="3823"/>
                    <a:pt x="8052" y="3829"/>
                    <a:pt x="8061" y="3829"/>
                  </a:cubicBezTo>
                  <a:cubicBezTo>
                    <a:pt x="8066" y="3829"/>
                    <a:pt x="8070" y="3827"/>
                    <a:pt x="8073" y="3824"/>
                  </a:cubicBezTo>
                  <a:cubicBezTo>
                    <a:pt x="8077" y="3815"/>
                    <a:pt x="8082" y="3807"/>
                    <a:pt x="8052" y="3769"/>
                  </a:cubicBezTo>
                  <a:cubicBezTo>
                    <a:pt x="8035" y="3747"/>
                    <a:pt x="7975" y="3688"/>
                    <a:pt x="7882" y="3624"/>
                  </a:cubicBezTo>
                  <a:cubicBezTo>
                    <a:pt x="7793" y="3565"/>
                    <a:pt x="7666" y="3505"/>
                    <a:pt x="7530" y="3471"/>
                  </a:cubicBezTo>
                  <a:cubicBezTo>
                    <a:pt x="7521" y="3471"/>
                    <a:pt x="7517" y="3471"/>
                    <a:pt x="7509" y="3467"/>
                  </a:cubicBezTo>
                  <a:cubicBezTo>
                    <a:pt x="7513" y="3467"/>
                    <a:pt x="7521" y="3463"/>
                    <a:pt x="7530" y="3459"/>
                  </a:cubicBezTo>
                  <a:cubicBezTo>
                    <a:pt x="7538" y="3450"/>
                    <a:pt x="7555" y="3442"/>
                    <a:pt x="7577" y="3425"/>
                  </a:cubicBezTo>
                  <a:cubicBezTo>
                    <a:pt x="7598" y="3408"/>
                    <a:pt x="7623" y="3387"/>
                    <a:pt x="7653" y="3361"/>
                  </a:cubicBezTo>
                  <a:cubicBezTo>
                    <a:pt x="7691" y="3319"/>
                    <a:pt x="7768" y="3246"/>
                    <a:pt x="7844" y="3123"/>
                  </a:cubicBezTo>
                  <a:cubicBezTo>
                    <a:pt x="7925" y="3005"/>
                    <a:pt x="8001" y="2839"/>
                    <a:pt x="8052" y="2640"/>
                  </a:cubicBezTo>
                  <a:cubicBezTo>
                    <a:pt x="8069" y="2563"/>
                    <a:pt x="8082" y="2482"/>
                    <a:pt x="8090" y="2398"/>
                  </a:cubicBezTo>
                  <a:cubicBezTo>
                    <a:pt x="8107" y="2393"/>
                    <a:pt x="8128" y="2389"/>
                    <a:pt x="8154" y="2381"/>
                  </a:cubicBezTo>
                  <a:cubicBezTo>
                    <a:pt x="8216" y="2366"/>
                    <a:pt x="8372" y="2317"/>
                    <a:pt x="8587" y="2317"/>
                  </a:cubicBezTo>
                  <a:cubicBezTo>
                    <a:pt x="8622" y="2317"/>
                    <a:pt x="8659" y="2318"/>
                    <a:pt x="8697" y="2321"/>
                  </a:cubicBezTo>
                  <a:cubicBezTo>
                    <a:pt x="8829" y="2325"/>
                    <a:pt x="8981" y="2359"/>
                    <a:pt x="9130" y="2410"/>
                  </a:cubicBezTo>
                  <a:cubicBezTo>
                    <a:pt x="9279" y="2465"/>
                    <a:pt x="9431" y="2542"/>
                    <a:pt x="9563" y="2644"/>
                  </a:cubicBezTo>
                  <a:cubicBezTo>
                    <a:pt x="9699" y="2741"/>
                    <a:pt x="9826" y="2856"/>
                    <a:pt x="9915" y="2988"/>
                  </a:cubicBezTo>
                  <a:cubicBezTo>
                    <a:pt x="9958" y="3051"/>
                    <a:pt x="9996" y="3119"/>
                    <a:pt x="10026" y="3187"/>
                  </a:cubicBezTo>
                  <a:cubicBezTo>
                    <a:pt x="10055" y="3255"/>
                    <a:pt x="10076" y="3323"/>
                    <a:pt x="10098" y="3387"/>
                  </a:cubicBezTo>
                  <a:cubicBezTo>
                    <a:pt x="10166" y="3650"/>
                    <a:pt x="10161" y="3858"/>
                    <a:pt x="10170" y="3930"/>
                  </a:cubicBezTo>
                  <a:cubicBezTo>
                    <a:pt x="10174" y="3993"/>
                    <a:pt x="10178" y="4027"/>
                    <a:pt x="10183" y="4044"/>
                  </a:cubicBezTo>
                  <a:cubicBezTo>
                    <a:pt x="10093" y="4053"/>
                    <a:pt x="10009" y="4070"/>
                    <a:pt x="9928" y="4087"/>
                  </a:cubicBezTo>
                  <a:cubicBezTo>
                    <a:pt x="9762" y="4129"/>
                    <a:pt x="9614" y="4189"/>
                    <a:pt x="9486" y="4257"/>
                  </a:cubicBezTo>
                  <a:cubicBezTo>
                    <a:pt x="9232" y="4388"/>
                    <a:pt x="9075" y="4541"/>
                    <a:pt x="9024" y="4596"/>
                  </a:cubicBezTo>
                  <a:cubicBezTo>
                    <a:pt x="8952" y="4681"/>
                    <a:pt x="8947" y="4698"/>
                    <a:pt x="8956" y="4707"/>
                  </a:cubicBezTo>
                  <a:cubicBezTo>
                    <a:pt x="8958" y="4707"/>
                    <a:pt x="8959" y="4708"/>
                    <a:pt x="8962" y="4708"/>
                  </a:cubicBezTo>
                  <a:cubicBezTo>
                    <a:pt x="8972" y="4708"/>
                    <a:pt x="8993" y="4696"/>
                    <a:pt x="9062" y="4634"/>
                  </a:cubicBezTo>
                  <a:cubicBezTo>
                    <a:pt x="9117" y="4588"/>
                    <a:pt x="9274" y="4443"/>
                    <a:pt x="9520" y="4320"/>
                  </a:cubicBezTo>
                  <a:cubicBezTo>
                    <a:pt x="9644" y="4261"/>
                    <a:pt x="9792" y="4206"/>
                    <a:pt x="9949" y="4167"/>
                  </a:cubicBezTo>
                  <a:cubicBezTo>
                    <a:pt x="10093" y="4133"/>
                    <a:pt x="10247" y="4112"/>
                    <a:pt x="10406" y="4112"/>
                  </a:cubicBezTo>
                  <a:cubicBezTo>
                    <a:pt x="10421" y="4112"/>
                    <a:pt x="10435" y="4112"/>
                    <a:pt x="10450" y="4112"/>
                  </a:cubicBezTo>
                  <a:cubicBezTo>
                    <a:pt x="10620" y="4121"/>
                    <a:pt x="10790" y="4151"/>
                    <a:pt x="10942" y="4197"/>
                  </a:cubicBezTo>
                  <a:cubicBezTo>
                    <a:pt x="11099" y="4244"/>
                    <a:pt x="11239" y="4308"/>
                    <a:pt x="11358" y="4375"/>
                  </a:cubicBezTo>
                  <a:cubicBezTo>
                    <a:pt x="11600" y="4516"/>
                    <a:pt x="11749" y="4664"/>
                    <a:pt x="11800" y="4715"/>
                  </a:cubicBezTo>
                  <a:cubicBezTo>
                    <a:pt x="11825" y="4736"/>
                    <a:pt x="11842" y="4753"/>
                    <a:pt x="11855" y="4766"/>
                  </a:cubicBezTo>
                  <a:cubicBezTo>
                    <a:pt x="11770" y="4830"/>
                    <a:pt x="11702" y="4893"/>
                    <a:pt x="11651" y="4948"/>
                  </a:cubicBezTo>
                  <a:cubicBezTo>
                    <a:pt x="11600" y="4999"/>
                    <a:pt x="11566" y="5046"/>
                    <a:pt x="11549" y="5072"/>
                  </a:cubicBezTo>
                  <a:cubicBezTo>
                    <a:pt x="11490" y="5169"/>
                    <a:pt x="11490" y="5186"/>
                    <a:pt x="11498" y="5190"/>
                  </a:cubicBezTo>
                  <a:cubicBezTo>
                    <a:pt x="11500" y="5191"/>
                    <a:pt x="11501" y="5191"/>
                    <a:pt x="11503" y="5191"/>
                  </a:cubicBezTo>
                  <a:cubicBezTo>
                    <a:pt x="11512" y="5191"/>
                    <a:pt x="11530" y="5177"/>
                    <a:pt x="11592" y="5101"/>
                  </a:cubicBezTo>
                  <a:cubicBezTo>
                    <a:pt x="11638" y="5046"/>
                    <a:pt x="11778" y="4885"/>
                    <a:pt x="12020" y="4745"/>
                  </a:cubicBezTo>
                  <a:cubicBezTo>
                    <a:pt x="12139" y="4677"/>
                    <a:pt x="12284" y="4617"/>
                    <a:pt x="12441" y="4583"/>
                  </a:cubicBezTo>
                  <a:cubicBezTo>
                    <a:pt x="12540" y="4562"/>
                    <a:pt x="12646" y="4551"/>
                    <a:pt x="12754" y="4551"/>
                  </a:cubicBezTo>
                  <a:cubicBezTo>
                    <a:pt x="12816" y="4551"/>
                    <a:pt x="12879" y="4554"/>
                    <a:pt x="12941" y="4562"/>
                  </a:cubicBezTo>
                  <a:cubicBezTo>
                    <a:pt x="13111" y="4588"/>
                    <a:pt x="13272" y="4647"/>
                    <a:pt x="13413" y="4724"/>
                  </a:cubicBezTo>
                  <a:cubicBezTo>
                    <a:pt x="13557" y="4804"/>
                    <a:pt x="13676" y="4902"/>
                    <a:pt x="13773" y="4999"/>
                  </a:cubicBezTo>
                  <a:cubicBezTo>
                    <a:pt x="13867" y="5097"/>
                    <a:pt x="13939" y="5199"/>
                    <a:pt x="13986" y="5280"/>
                  </a:cubicBezTo>
                  <a:cubicBezTo>
                    <a:pt x="14011" y="5322"/>
                    <a:pt x="14028" y="5360"/>
                    <a:pt x="14045" y="5390"/>
                  </a:cubicBezTo>
                  <a:cubicBezTo>
                    <a:pt x="14058" y="5415"/>
                    <a:pt x="14070" y="5441"/>
                    <a:pt x="14075" y="5454"/>
                  </a:cubicBezTo>
                  <a:cubicBezTo>
                    <a:pt x="14075" y="5458"/>
                    <a:pt x="14075" y="5458"/>
                    <a:pt x="14079" y="5458"/>
                  </a:cubicBezTo>
                  <a:cubicBezTo>
                    <a:pt x="13960" y="5458"/>
                    <a:pt x="13854" y="5475"/>
                    <a:pt x="13756" y="5496"/>
                  </a:cubicBezTo>
                  <a:cubicBezTo>
                    <a:pt x="13519" y="5555"/>
                    <a:pt x="13357" y="5645"/>
                    <a:pt x="13302" y="5679"/>
                  </a:cubicBezTo>
                  <a:cubicBezTo>
                    <a:pt x="13226" y="5729"/>
                    <a:pt x="13217" y="5742"/>
                    <a:pt x="13226" y="5755"/>
                  </a:cubicBezTo>
                  <a:cubicBezTo>
                    <a:pt x="13227" y="5758"/>
                    <a:pt x="13229" y="5759"/>
                    <a:pt x="13234" y="5759"/>
                  </a:cubicBezTo>
                  <a:cubicBezTo>
                    <a:pt x="13244" y="5759"/>
                    <a:pt x="13267" y="5751"/>
                    <a:pt x="13328" y="5725"/>
                  </a:cubicBezTo>
                  <a:cubicBezTo>
                    <a:pt x="13387" y="5700"/>
                    <a:pt x="13548" y="5619"/>
                    <a:pt x="13778" y="5568"/>
                  </a:cubicBezTo>
                  <a:cubicBezTo>
                    <a:pt x="13880" y="5549"/>
                    <a:pt x="13993" y="5534"/>
                    <a:pt x="14116" y="5534"/>
                  </a:cubicBezTo>
                  <a:cubicBezTo>
                    <a:pt x="14130" y="5534"/>
                    <a:pt x="14145" y="5534"/>
                    <a:pt x="14160" y="5534"/>
                  </a:cubicBezTo>
                  <a:cubicBezTo>
                    <a:pt x="14295" y="5543"/>
                    <a:pt x="14435" y="5572"/>
                    <a:pt x="14567" y="5628"/>
                  </a:cubicBezTo>
                  <a:cubicBezTo>
                    <a:pt x="14703" y="5683"/>
                    <a:pt x="14822" y="5763"/>
                    <a:pt x="14915" y="5861"/>
                  </a:cubicBezTo>
                  <a:cubicBezTo>
                    <a:pt x="15008" y="5959"/>
                    <a:pt x="15072" y="6073"/>
                    <a:pt x="15106" y="6179"/>
                  </a:cubicBezTo>
                  <a:cubicBezTo>
                    <a:pt x="15144" y="6285"/>
                    <a:pt x="15157" y="6387"/>
                    <a:pt x="15153" y="6468"/>
                  </a:cubicBezTo>
                  <a:cubicBezTo>
                    <a:pt x="15153" y="6527"/>
                    <a:pt x="15149" y="6570"/>
                    <a:pt x="15140" y="6604"/>
                  </a:cubicBezTo>
                  <a:cubicBezTo>
                    <a:pt x="15123" y="6604"/>
                    <a:pt x="15098" y="6600"/>
                    <a:pt x="15076" y="6600"/>
                  </a:cubicBezTo>
                  <a:cubicBezTo>
                    <a:pt x="15000" y="6595"/>
                    <a:pt x="14864" y="6591"/>
                    <a:pt x="14626" y="6587"/>
                  </a:cubicBezTo>
                  <a:cubicBezTo>
                    <a:pt x="14222" y="6578"/>
                    <a:pt x="12846" y="6568"/>
                    <a:pt x="11136" y="6568"/>
                  </a:cubicBezTo>
                  <a:cubicBezTo>
                    <a:pt x="10242" y="6568"/>
                    <a:pt x="9257" y="6571"/>
                    <a:pt x="8273" y="6578"/>
                  </a:cubicBezTo>
                  <a:cubicBezTo>
                    <a:pt x="5403" y="6595"/>
                    <a:pt x="2534" y="6655"/>
                    <a:pt x="1919" y="6676"/>
                  </a:cubicBezTo>
                  <a:cubicBezTo>
                    <a:pt x="1668" y="6689"/>
                    <a:pt x="1537" y="6693"/>
                    <a:pt x="1473" y="6701"/>
                  </a:cubicBezTo>
                  <a:cubicBezTo>
                    <a:pt x="1473" y="6697"/>
                    <a:pt x="1469" y="6697"/>
                    <a:pt x="1465" y="6697"/>
                  </a:cubicBezTo>
                  <a:cubicBezTo>
                    <a:pt x="1439" y="6701"/>
                    <a:pt x="1376" y="6711"/>
                    <a:pt x="1286" y="6711"/>
                  </a:cubicBezTo>
                  <a:cubicBezTo>
                    <a:pt x="1271" y="6711"/>
                    <a:pt x="1256" y="6710"/>
                    <a:pt x="1240" y="6710"/>
                  </a:cubicBezTo>
                  <a:cubicBezTo>
                    <a:pt x="1193" y="6706"/>
                    <a:pt x="1100" y="6706"/>
                    <a:pt x="981" y="6684"/>
                  </a:cubicBezTo>
                  <a:cubicBezTo>
                    <a:pt x="862" y="6663"/>
                    <a:pt x="709" y="6629"/>
                    <a:pt x="573" y="6527"/>
                  </a:cubicBezTo>
                  <a:cubicBezTo>
                    <a:pt x="442" y="6417"/>
                    <a:pt x="319" y="6260"/>
                    <a:pt x="229" y="6077"/>
                  </a:cubicBezTo>
                  <a:cubicBezTo>
                    <a:pt x="140" y="5891"/>
                    <a:pt x="85" y="5679"/>
                    <a:pt x="85" y="5462"/>
                  </a:cubicBezTo>
                  <a:cubicBezTo>
                    <a:pt x="81" y="5246"/>
                    <a:pt x="128" y="5029"/>
                    <a:pt x="212" y="4842"/>
                  </a:cubicBezTo>
                  <a:cubicBezTo>
                    <a:pt x="251" y="4749"/>
                    <a:pt x="302" y="4660"/>
                    <a:pt x="357" y="4583"/>
                  </a:cubicBezTo>
                  <a:cubicBezTo>
                    <a:pt x="416" y="4511"/>
                    <a:pt x="484" y="4448"/>
                    <a:pt x="552" y="4397"/>
                  </a:cubicBezTo>
                  <a:cubicBezTo>
                    <a:pt x="620" y="4342"/>
                    <a:pt x="692" y="4303"/>
                    <a:pt x="756" y="4269"/>
                  </a:cubicBezTo>
                  <a:cubicBezTo>
                    <a:pt x="824" y="4240"/>
                    <a:pt x="887" y="4210"/>
                    <a:pt x="947" y="4197"/>
                  </a:cubicBezTo>
                  <a:cubicBezTo>
                    <a:pt x="1061" y="4167"/>
                    <a:pt x="1150" y="4163"/>
                    <a:pt x="1197" y="4163"/>
                  </a:cubicBezTo>
                  <a:lnTo>
                    <a:pt x="1278" y="4163"/>
                  </a:lnTo>
                  <a:cubicBezTo>
                    <a:pt x="1299" y="4167"/>
                    <a:pt x="1312" y="4167"/>
                    <a:pt x="1325" y="4167"/>
                  </a:cubicBezTo>
                  <a:cubicBezTo>
                    <a:pt x="1346" y="4167"/>
                    <a:pt x="1350" y="4163"/>
                    <a:pt x="1354" y="4159"/>
                  </a:cubicBezTo>
                  <a:cubicBezTo>
                    <a:pt x="1354" y="4155"/>
                    <a:pt x="1350" y="4151"/>
                    <a:pt x="1333" y="4142"/>
                  </a:cubicBezTo>
                  <a:cubicBezTo>
                    <a:pt x="1320" y="4138"/>
                    <a:pt x="1308" y="4129"/>
                    <a:pt x="1282" y="4125"/>
                  </a:cubicBezTo>
                  <a:cubicBezTo>
                    <a:pt x="1261" y="4121"/>
                    <a:pt x="1235" y="4112"/>
                    <a:pt x="1197" y="4112"/>
                  </a:cubicBezTo>
                  <a:cubicBezTo>
                    <a:pt x="1184" y="4110"/>
                    <a:pt x="1169" y="4109"/>
                    <a:pt x="1149" y="4109"/>
                  </a:cubicBezTo>
                  <a:cubicBezTo>
                    <a:pt x="1130" y="4109"/>
                    <a:pt x="1108" y="4110"/>
                    <a:pt x="1083" y="4112"/>
                  </a:cubicBezTo>
                  <a:cubicBezTo>
                    <a:pt x="1087" y="4095"/>
                    <a:pt x="1095" y="4078"/>
                    <a:pt x="1104" y="4044"/>
                  </a:cubicBezTo>
                  <a:cubicBezTo>
                    <a:pt x="1117" y="3993"/>
                    <a:pt x="1163" y="3841"/>
                    <a:pt x="1286" y="3675"/>
                  </a:cubicBezTo>
                  <a:cubicBezTo>
                    <a:pt x="1405" y="3505"/>
                    <a:pt x="1596" y="3323"/>
                    <a:pt x="1821" y="3200"/>
                  </a:cubicBezTo>
                  <a:cubicBezTo>
                    <a:pt x="2046" y="3072"/>
                    <a:pt x="2301" y="3009"/>
                    <a:pt x="2509" y="3000"/>
                  </a:cubicBezTo>
                  <a:cubicBezTo>
                    <a:pt x="2545" y="2998"/>
                    <a:pt x="2580" y="2997"/>
                    <a:pt x="2613" y="2997"/>
                  </a:cubicBezTo>
                  <a:cubicBezTo>
                    <a:pt x="2768" y="2997"/>
                    <a:pt x="2883" y="3018"/>
                    <a:pt x="2929" y="3022"/>
                  </a:cubicBezTo>
                  <a:cubicBezTo>
                    <a:pt x="2965" y="3027"/>
                    <a:pt x="2989" y="3030"/>
                    <a:pt x="3003" y="3030"/>
                  </a:cubicBezTo>
                  <a:cubicBezTo>
                    <a:pt x="3021" y="3030"/>
                    <a:pt x="3027" y="3026"/>
                    <a:pt x="3027" y="3022"/>
                  </a:cubicBezTo>
                  <a:cubicBezTo>
                    <a:pt x="3031" y="3013"/>
                    <a:pt x="3022" y="3000"/>
                    <a:pt x="2937" y="2971"/>
                  </a:cubicBezTo>
                  <a:cubicBezTo>
                    <a:pt x="2888" y="2955"/>
                    <a:pt x="2751" y="2923"/>
                    <a:pt x="2566" y="2923"/>
                  </a:cubicBezTo>
                  <a:cubicBezTo>
                    <a:pt x="2546" y="2923"/>
                    <a:pt x="2526" y="2923"/>
                    <a:pt x="2504" y="2924"/>
                  </a:cubicBezTo>
                  <a:cubicBezTo>
                    <a:pt x="2390" y="2928"/>
                    <a:pt x="2263" y="2945"/>
                    <a:pt x="2131" y="2983"/>
                  </a:cubicBezTo>
                  <a:cubicBezTo>
                    <a:pt x="2127" y="2971"/>
                    <a:pt x="2118" y="2958"/>
                    <a:pt x="2114" y="2941"/>
                  </a:cubicBezTo>
                  <a:cubicBezTo>
                    <a:pt x="2105" y="2924"/>
                    <a:pt x="2097" y="2903"/>
                    <a:pt x="2084" y="2873"/>
                  </a:cubicBezTo>
                  <a:cubicBezTo>
                    <a:pt x="2067" y="2839"/>
                    <a:pt x="2059" y="2801"/>
                    <a:pt x="2042" y="2758"/>
                  </a:cubicBezTo>
                  <a:cubicBezTo>
                    <a:pt x="2012" y="2669"/>
                    <a:pt x="1987" y="2555"/>
                    <a:pt x="1974" y="2419"/>
                  </a:cubicBezTo>
                  <a:cubicBezTo>
                    <a:pt x="1961" y="2287"/>
                    <a:pt x="1970" y="2134"/>
                    <a:pt x="2004" y="1982"/>
                  </a:cubicBezTo>
                  <a:cubicBezTo>
                    <a:pt x="2033" y="1825"/>
                    <a:pt x="2093" y="1668"/>
                    <a:pt x="2182" y="1527"/>
                  </a:cubicBezTo>
                  <a:cubicBezTo>
                    <a:pt x="2267" y="1383"/>
                    <a:pt x="2381" y="1264"/>
                    <a:pt x="2504" y="1167"/>
                  </a:cubicBezTo>
                  <a:cubicBezTo>
                    <a:pt x="2628" y="1069"/>
                    <a:pt x="2763" y="1001"/>
                    <a:pt x="2891" y="950"/>
                  </a:cubicBezTo>
                  <a:cubicBezTo>
                    <a:pt x="3141" y="857"/>
                    <a:pt x="3349" y="853"/>
                    <a:pt x="3417" y="848"/>
                  </a:cubicBezTo>
                  <a:cubicBezTo>
                    <a:pt x="3459" y="844"/>
                    <a:pt x="3489" y="844"/>
                    <a:pt x="3506" y="840"/>
                  </a:cubicBezTo>
                  <a:cubicBezTo>
                    <a:pt x="3506" y="844"/>
                    <a:pt x="3506" y="844"/>
                    <a:pt x="3506" y="844"/>
                  </a:cubicBezTo>
                  <a:cubicBezTo>
                    <a:pt x="3498" y="882"/>
                    <a:pt x="3493" y="916"/>
                    <a:pt x="3489" y="933"/>
                  </a:cubicBezTo>
                  <a:cubicBezTo>
                    <a:pt x="3481" y="1061"/>
                    <a:pt x="3489" y="1078"/>
                    <a:pt x="3502" y="1078"/>
                  </a:cubicBezTo>
                  <a:cubicBezTo>
                    <a:pt x="3510" y="1078"/>
                    <a:pt x="3515" y="1065"/>
                    <a:pt x="3544" y="942"/>
                  </a:cubicBezTo>
                  <a:cubicBezTo>
                    <a:pt x="3549" y="925"/>
                    <a:pt x="3557" y="895"/>
                    <a:pt x="3566" y="857"/>
                  </a:cubicBezTo>
                  <a:cubicBezTo>
                    <a:pt x="3570" y="840"/>
                    <a:pt x="3578" y="819"/>
                    <a:pt x="3587" y="797"/>
                  </a:cubicBezTo>
                  <a:cubicBezTo>
                    <a:pt x="3591" y="776"/>
                    <a:pt x="3600" y="755"/>
                    <a:pt x="3612" y="730"/>
                  </a:cubicBezTo>
                  <a:cubicBezTo>
                    <a:pt x="3655" y="636"/>
                    <a:pt x="3727" y="522"/>
                    <a:pt x="3837" y="420"/>
                  </a:cubicBezTo>
                  <a:cubicBezTo>
                    <a:pt x="3948" y="314"/>
                    <a:pt x="4092" y="224"/>
                    <a:pt x="4262" y="161"/>
                  </a:cubicBezTo>
                  <a:cubicBezTo>
                    <a:pt x="4347" y="127"/>
                    <a:pt x="4436" y="101"/>
                    <a:pt x="4525" y="89"/>
                  </a:cubicBezTo>
                  <a:cubicBezTo>
                    <a:pt x="4562" y="83"/>
                    <a:pt x="4601" y="81"/>
                    <a:pt x="4640" y="81"/>
                  </a:cubicBezTo>
                  <a:close/>
                  <a:moveTo>
                    <a:pt x="4637" y="0"/>
                  </a:moveTo>
                  <a:cubicBezTo>
                    <a:pt x="4595" y="0"/>
                    <a:pt x="4553" y="3"/>
                    <a:pt x="4512" y="8"/>
                  </a:cubicBezTo>
                  <a:cubicBezTo>
                    <a:pt x="4410" y="25"/>
                    <a:pt x="4321" y="50"/>
                    <a:pt x="4232" y="84"/>
                  </a:cubicBezTo>
                  <a:cubicBezTo>
                    <a:pt x="4054" y="152"/>
                    <a:pt x="3901" y="254"/>
                    <a:pt x="3786" y="369"/>
                  </a:cubicBezTo>
                  <a:cubicBezTo>
                    <a:pt x="3667" y="479"/>
                    <a:pt x="3595" y="602"/>
                    <a:pt x="3553" y="708"/>
                  </a:cubicBezTo>
                  <a:cubicBezTo>
                    <a:pt x="3540" y="734"/>
                    <a:pt x="3532" y="759"/>
                    <a:pt x="3527" y="780"/>
                  </a:cubicBezTo>
                  <a:lnTo>
                    <a:pt x="3519" y="810"/>
                  </a:lnTo>
                  <a:cubicBezTo>
                    <a:pt x="3498" y="806"/>
                    <a:pt x="3468" y="802"/>
                    <a:pt x="3417" y="797"/>
                  </a:cubicBezTo>
                  <a:cubicBezTo>
                    <a:pt x="3400" y="795"/>
                    <a:pt x="3376" y="794"/>
                    <a:pt x="3344" y="794"/>
                  </a:cubicBezTo>
                  <a:cubicBezTo>
                    <a:pt x="3240" y="794"/>
                    <a:pt x="3063" y="811"/>
                    <a:pt x="2861" y="882"/>
                  </a:cubicBezTo>
                  <a:cubicBezTo>
                    <a:pt x="2729" y="929"/>
                    <a:pt x="2585" y="1001"/>
                    <a:pt x="2454" y="1103"/>
                  </a:cubicBezTo>
                  <a:cubicBezTo>
                    <a:pt x="2386" y="1154"/>
                    <a:pt x="2326" y="1213"/>
                    <a:pt x="2267" y="1277"/>
                  </a:cubicBezTo>
                  <a:cubicBezTo>
                    <a:pt x="2207" y="1341"/>
                    <a:pt x="2152" y="1413"/>
                    <a:pt x="2110" y="1485"/>
                  </a:cubicBezTo>
                  <a:cubicBezTo>
                    <a:pt x="2016" y="1638"/>
                    <a:pt x="1957" y="1803"/>
                    <a:pt x="1923" y="1965"/>
                  </a:cubicBezTo>
                  <a:cubicBezTo>
                    <a:pt x="1889" y="2130"/>
                    <a:pt x="1885" y="2291"/>
                    <a:pt x="1902" y="2427"/>
                  </a:cubicBezTo>
                  <a:cubicBezTo>
                    <a:pt x="1914" y="2567"/>
                    <a:pt x="1948" y="2690"/>
                    <a:pt x="1978" y="2780"/>
                  </a:cubicBezTo>
                  <a:cubicBezTo>
                    <a:pt x="2012" y="2873"/>
                    <a:pt x="2050" y="2937"/>
                    <a:pt x="2067" y="2966"/>
                  </a:cubicBezTo>
                  <a:cubicBezTo>
                    <a:pt x="2076" y="2979"/>
                    <a:pt x="2080" y="2988"/>
                    <a:pt x="2084" y="2996"/>
                  </a:cubicBezTo>
                  <a:cubicBezTo>
                    <a:pt x="1982" y="3030"/>
                    <a:pt x="1876" y="3072"/>
                    <a:pt x="1779" y="3128"/>
                  </a:cubicBezTo>
                  <a:cubicBezTo>
                    <a:pt x="1545" y="3259"/>
                    <a:pt x="1346" y="3454"/>
                    <a:pt x="1223" y="3633"/>
                  </a:cubicBezTo>
                  <a:cubicBezTo>
                    <a:pt x="1100" y="3811"/>
                    <a:pt x="1057" y="3981"/>
                    <a:pt x="1053" y="4036"/>
                  </a:cubicBezTo>
                  <a:cubicBezTo>
                    <a:pt x="1049" y="4074"/>
                    <a:pt x="1049" y="4100"/>
                    <a:pt x="1049" y="4112"/>
                  </a:cubicBezTo>
                  <a:cubicBezTo>
                    <a:pt x="1015" y="4117"/>
                    <a:pt x="972" y="4125"/>
                    <a:pt x="926" y="4134"/>
                  </a:cubicBezTo>
                  <a:cubicBezTo>
                    <a:pt x="866" y="4151"/>
                    <a:pt x="798" y="4176"/>
                    <a:pt x="726" y="4206"/>
                  </a:cubicBezTo>
                  <a:cubicBezTo>
                    <a:pt x="654" y="4240"/>
                    <a:pt x="577" y="4282"/>
                    <a:pt x="505" y="4337"/>
                  </a:cubicBezTo>
                  <a:cubicBezTo>
                    <a:pt x="433" y="4392"/>
                    <a:pt x="361" y="4460"/>
                    <a:pt x="297" y="4541"/>
                  </a:cubicBezTo>
                  <a:cubicBezTo>
                    <a:pt x="229" y="4622"/>
                    <a:pt x="179" y="4715"/>
                    <a:pt x="136" y="4813"/>
                  </a:cubicBezTo>
                  <a:cubicBezTo>
                    <a:pt x="47" y="5008"/>
                    <a:pt x="0" y="5237"/>
                    <a:pt x="4" y="5466"/>
                  </a:cubicBezTo>
                  <a:cubicBezTo>
                    <a:pt x="4" y="5691"/>
                    <a:pt x="64" y="5920"/>
                    <a:pt x="157" y="6116"/>
                  </a:cubicBezTo>
                  <a:cubicBezTo>
                    <a:pt x="255" y="6311"/>
                    <a:pt x="382" y="6472"/>
                    <a:pt x="531" y="6587"/>
                  </a:cubicBezTo>
                  <a:cubicBezTo>
                    <a:pt x="607" y="6646"/>
                    <a:pt x="688" y="6680"/>
                    <a:pt x="764" y="6706"/>
                  </a:cubicBezTo>
                  <a:cubicBezTo>
                    <a:pt x="841" y="6727"/>
                    <a:pt x="913" y="6744"/>
                    <a:pt x="972" y="6748"/>
                  </a:cubicBezTo>
                  <a:cubicBezTo>
                    <a:pt x="1057" y="6759"/>
                    <a:pt x="1127" y="6763"/>
                    <a:pt x="1178" y="6763"/>
                  </a:cubicBezTo>
                  <a:cubicBezTo>
                    <a:pt x="1203" y="6763"/>
                    <a:pt x="1224" y="6762"/>
                    <a:pt x="1240" y="6761"/>
                  </a:cubicBezTo>
                  <a:cubicBezTo>
                    <a:pt x="1329" y="6757"/>
                    <a:pt x="1392" y="6740"/>
                    <a:pt x="1435" y="6723"/>
                  </a:cubicBezTo>
                  <a:cubicBezTo>
                    <a:pt x="1448" y="6727"/>
                    <a:pt x="1465" y="6727"/>
                    <a:pt x="1494" y="6727"/>
                  </a:cubicBezTo>
                  <a:cubicBezTo>
                    <a:pt x="1562" y="6731"/>
                    <a:pt x="1694" y="6731"/>
                    <a:pt x="1931" y="6731"/>
                  </a:cubicBezTo>
                  <a:cubicBezTo>
                    <a:pt x="2547" y="6727"/>
                    <a:pt x="5416" y="6680"/>
                    <a:pt x="8281" y="6659"/>
                  </a:cubicBezTo>
                  <a:cubicBezTo>
                    <a:pt x="11150" y="6638"/>
                    <a:pt x="14020" y="6646"/>
                    <a:pt x="14635" y="6638"/>
                  </a:cubicBezTo>
                  <a:cubicBezTo>
                    <a:pt x="14894" y="6633"/>
                    <a:pt x="15051" y="6629"/>
                    <a:pt x="15136" y="6625"/>
                  </a:cubicBezTo>
                  <a:cubicBezTo>
                    <a:pt x="15136" y="6629"/>
                    <a:pt x="15136" y="6633"/>
                    <a:pt x="15136" y="6633"/>
                  </a:cubicBezTo>
                  <a:cubicBezTo>
                    <a:pt x="15127" y="6680"/>
                    <a:pt x="15123" y="6706"/>
                    <a:pt x="15119" y="6718"/>
                  </a:cubicBezTo>
                  <a:cubicBezTo>
                    <a:pt x="15119" y="6735"/>
                    <a:pt x="15123" y="6744"/>
                    <a:pt x="15127" y="6744"/>
                  </a:cubicBezTo>
                  <a:cubicBezTo>
                    <a:pt x="15128" y="6745"/>
                    <a:pt x="15129" y="6745"/>
                    <a:pt x="15131" y="6745"/>
                  </a:cubicBezTo>
                  <a:cubicBezTo>
                    <a:pt x="15134" y="6745"/>
                    <a:pt x="15138" y="6741"/>
                    <a:pt x="15144" y="6731"/>
                  </a:cubicBezTo>
                  <a:cubicBezTo>
                    <a:pt x="15157" y="6718"/>
                    <a:pt x="15170" y="6693"/>
                    <a:pt x="15187" y="6646"/>
                  </a:cubicBezTo>
                  <a:cubicBezTo>
                    <a:pt x="15191" y="6638"/>
                    <a:pt x="15191" y="6629"/>
                    <a:pt x="15195" y="6621"/>
                  </a:cubicBezTo>
                  <a:cubicBezTo>
                    <a:pt x="15216" y="6621"/>
                    <a:pt x="15225" y="6617"/>
                    <a:pt x="15225" y="6612"/>
                  </a:cubicBezTo>
                  <a:cubicBezTo>
                    <a:pt x="15225" y="6612"/>
                    <a:pt x="15216" y="6612"/>
                    <a:pt x="15199" y="6608"/>
                  </a:cubicBezTo>
                  <a:cubicBezTo>
                    <a:pt x="15208" y="6574"/>
                    <a:pt x="15216" y="6527"/>
                    <a:pt x="15221" y="6468"/>
                  </a:cubicBezTo>
                  <a:cubicBezTo>
                    <a:pt x="15225" y="6383"/>
                    <a:pt x="15216" y="6273"/>
                    <a:pt x="15178" y="6154"/>
                  </a:cubicBezTo>
                  <a:cubicBezTo>
                    <a:pt x="15140" y="6035"/>
                    <a:pt x="15072" y="5908"/>
                    <a:pt x="14970" y="5806"/>
                  </a:cubicBezTo>
                  <a:cubicBezTo>
                    <a:pt x="14868" y="5695"/>
                    <a:pt x="14741" y="5611"/>
                    <a:pt x="14597" y="5551"/>
                  </a:cubicBezTo>
                  <a:cubicBezTo>
                    <a:pt x="14457" y="5492"/>
                    <a:pt x="14304" y="5462"/>
                    <a:pt x="14160" y="5458"/>
                  </a:cubicBezTo>
                  <a:lnTo>
                    <a:pt x="14134" y="5458"/>
                  </a:lnTo>
                  <a:cubicBezTo>
                    <a:pt x="14130" y="5454"/>
                    <a:pt x="14130" y="5454"/>
                    <a:pt x="14130" y="5454"/>
                  </a:cubicBezTo>
                  <a:cubicBezTo>
                    <a:pt x="14130" y="5449"/>
                    <a:pt x="14130" y="5445"/>
                    <a:pt x="14126" y="5441"/>
                  </a:cubicBezTo>
                  <a:cubicBezTo>
                    <a:pt x="14121" y="5424"/>
                    <a:pt x="14113" y="5394"/>
                    <a:pt x="14100" y="5360"/>
                  </a:cubicBezTo>
                  <a:cubicBezTo>
                    <a:pt x="14083" y="5330"/>
                    <a:pt x="14066" y="5288"/>
                    <a:pt x="14041" y="5246"/>
                  </a:cubicBezTo>
                  <a:cubicBezTo>
                    <a:pt x="13994" y="5156"/>
                    <a:pt x="13922" y="5055"/>
                    <a:pt x="13824" y="4948"/>
                  </a:cubicBezTo>
                  <a:cubicBezTo>
                    <a:pt x="13727" y="4842"/>
                    <a:pt x="13599" y="4736"/>
                    <a:pt x="13451" y="4651"/>
                  </a:cubicBezTo>
                  <a:cubicBezTo>
                    <a:pt x="13302" y="4571"/>
                    <a:pt x="13128" y="4507"/>
                    <a:pt x="12950" y="4482"/>
                  </a:cubicBezTo>
                  <a:cubicBezTo>
                    <a:pt x="12887" y="4473"/>
                    <a:pt x="12823" y="4468"/>
                    <a:pt x="12760" y="4468"/>
                  </a:cubicBezTo>
                  <a:cubicBezTo>
                    <a:pt x="12644" y="4468"/>
                    <a:pt x="12529" y="4482"/>
                    <a:pt x="12419" y="4507"/>
                  </a:cubicBezTo>
                  <a:cubicBezTo>
                    <a:pt x="12254" y="4545"/>
                    <a:pt x="12101" y="4609"/>
                    <a:pt x="11978" y="4681"/>
                  </a:cubicBezTo>
                  <a:cubicBezTo>
                    <a:pt x="11944" y="4702"/>
                    <a:pt x="11914" y="4724"/>
                    <a:pt x="11885" y="4740"/>
                  </a:cubicBezTo>
                  <a:cubicBezTo>
                    <a:pt x="11876" y="4724"/>
                    <a:pt x="11859" y="4707"/>
                    <a:pt x="11838" y="4677"/>
                  </a:cubicBezTo>
                  <a:cubicBezTo>
                    <a:pt x="11791" y="4617"/>
                    <a:pt x="11643" y="4460"/>
                    <a:pt x="11396" y="4312"/>
                  </a:cubicBezTo>
                  <a:cubicBezTo>
                    <a:pt x="11273" y="4240"/>
                    <a:pt x="11129" y="4167"/>
                    <a:pt x="10964" y="4121"/>
                  </a:cubicBezTo>
                  <a:cubicBezTo>
                    <a:pt x="10802" y="4070"/>
                    <a:pt x="10628" y="4036"/>
                    <a:pt x="10450" y="4032"/>
                  </a:cubicBezTo>
                  <a:cubicBezTo>
                    <a:pt x="10369" y="4032"/>
                    <a:pt x="10284" y="4036"/>
                    <a:pt x="10208" y="4040"/>
                  </a:cubicBezTo>
                  <a:cubicBezTo>
                    <a:pt x="10212" y="4027"/>
                    <a:pt x="10217" y="3993"/>
                    <a:pt x="10221" y="3926"/>
                  </a:cubicBezTo>
                  <a:cubicBezTo>
                    <a:pt x="10225" y="3853"/>
                    <a:pt x="10234" y="3641"/>
                    <a:pt x="10166" y="3365"/>
                  </a:cubicBezTo>
                  <a:cubicBezTo>
                    <a:pt x="10132" y="3229"/>
                    <a:pt x="10072" y="3077"/>
                    <a:pt x="9979" y="2941"/>
                  </a:cubicBezTo>
                  <a:cubicBezTo>
                    <a:pt x="9881" y="2797"/>
                    <a:pt x="9754" y="2678"/>
                    <a:pt x="9610" y="2576"/>
                  </a:cubicBezTo>
                  <a:cubicBezTo>
                    <a:pt x="9470" y="2470"/>
                    <a:pt x="9312" y="2389"/>
                    <a:pt x="9155" y="2334"/>
                  </a:cubicBezTo>
                  <a:cubicBezTo>
                    <a:pt x="8998" y="2279"/>
                    <a:pt x="8837" y="2249"/>
                    <a:pt x="8697" y="2245"/>
                  </a:cubicBezTo>
                  <a:cubicBezTo>
                    <a:pt x="8674" y="2244"/>
                    <a:pt x="8652" y="2243"/>
                    <a:pt x="8630" y="2243"/>
                  </a:cubicBezTo>
                  <a:cubicBezTo>
                    <a:pt x="8380" y="2243"/>
                    <a:pt x="8199" y="2307"/>
                    <a:pt x="8137" y="2334"/>
                  </a:cubicBezTo>
                  <a:cubicBezTo>
                    <a:pt x="8120" y="2338"/>
                    <a:pt x="8103" y="2347"/>
                    <a:pt x="8090" y="2355"/>
                  </a:cubicBezTo>
                  <a:cubicBezTo>
                    <a:pt x="8094" y="2228"/>
                    <a:pt x="8086" y="2096"/>
                    <a:pt x="8052" y="1965"/>
                  </a:cubicBezTo>
                  <a:cubicBezTo>
                    <a:pt x="7992" y="1723"/>
                    <a:pt x="7865" y="1494"/>
                    <a:pt x="7683" y="1307"/>
                  </a:cubicBezTo>
                  <a:cubicBezTo>
                    <a:pt x="7504" y="1120"/>
                    <a:pt x="7275" y="984"/>
                    <a:pt x="7037" y="921"/>
                  </a:cubicBezTo>
                  <a:cubicBezTo>
                    <a:pt x="6931" y="894"/>
                    <a:pt x="6824" y="877"/>
                    <a:pt x="6720" y="877"/>
                  </a:cubicBezTo>
                  <a:cubicBezTo>
                    <a:pt x="6709" y="877"/>
                    <a:pt x="6697" y="878"/>
                    <a:pt x="6685" y="878"/>
                  </a:cubicBezTo>
                  <a:cubicBezTo>
                    <a:pt x="6571" y="878"/>
                    <a:pt x="6460" y="895"/>
                    <a:pt x="6358" y="921"/>
                  </a:cubicBezTo>
                  <a:cubicBezTo>
                    <a:pt x="6159" y="976"/>
                    <a:pt x="5998" y="1065"/>
                    <a:pt x="5883" y="1150"/>
                  </a:cubicBezTo>
                  <a:cubicBezTo>
                    <a:pt x="5764" y="1235"/>
                    <a:pt x="5696" y="1315"/>
                    <a:pt x="5662" y="1358"/>
                  </a:cubicBezTo>
                  <a:cubicBezTo>
                    <a:pt x="5628" y="1404"/>
                    <a:pt x="5607" y="1438"/>
                    <a:pt x="5594" y="1464"/>
                  </a:cubicBezTo>
                  <a:cubicBezTo>
                    <a:pt x="5590" y="1460"/>
                    <a:pt x="5590" y="1460"/>
                    <a:pt x="5590" y="1460"/>
                  </a:cubicBezTo>
                  <a:cubicBezTo>
                    <a:pt x="5590" y="1460"/>
                    <a:pt x="5594" y="1451"/>
                    <a:pt x="5603" y="1443"/>
                  </a:cubicBezTo>
                  <a:cubicBezTo>
                    <a:pt x="5607" y="1434"/>
                    <a:pt x="5616" y="1421"/>
                    <a:pt x="5624" y="1404"/>
                  </a:cubicBezTo>
                  <a:cubicBezTo>
                    <a:pt x="5633" y="1387"/>
                    <a:pt x="5641" y="1362"/>
                    <a:pt x="5654" y="1332"/>
                  </a:cubicBezTo>
                  <a:cubicBezTo>
                    <a:pt x="5667" y="1290"/>
                    <a:pt x="5688" y="1213"/>
                    <a:pt x="5696" y="1099"/>
                  </a:cubicBezTo>
                  <a:cubicBezTo>
                    <a:pt x="5700" y="1044"/>
                    <a:pt x="5696" y="980"/>
                    <a:pt x="5692" y="912"/>
                  </a:cubicBezTo>
                  <a:cubicBezTo>
                    <a:pt x="5684" y="844"/>
                    <a:pt x="5667" y="768"/>
                    <a:pt x="5641" y="691"/>
                  </a:cubicBezTo>
                  <a:cubicBezTo>
                    <a:pt x="5590" y="539"/>
                    <a:pt x="5493" y="381"/>
                    <a:pt x="5344" y="254"/>
                  </a:cubicBezTo>
                  <a:cubicBezTo>
                    <a:pt x="5200" y="131"/>
                    <a:pt x="5013" y="42"/>
                    <a:pt x="4813" y="12"/>
                  </a:cubicBezTo>
                  <a:cubicBezTo>
                    <a:pt x="4754" y="5"/>
                    <a:pt x="4695" y="0"/>
                    <a:pt x="4637"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1">
              <a:extLst>
                <a:ext uri="{FF2B5EF4-FFF2-40B4-BE49-F238E27FC236}">
                  <a16:creationId xmlns:a16="http://schemas.microsoft.com/office/drawing/2014/main" id="{F24E5419-3C4B-E9B2-28CF-688D2C3B5210}"/>
                </a:ext>
              </a:extLst>
            </p:cNvPr>
            <p:cNvSpPr/>
            <p:nvPr/>
          </p:nvSpPr>
          <p:spPr>
            <a:xfrm>
              <a:off x="-443880" y="4444431"/>
              <a:ext cx="3422216" cy="1505021"/>
            </a:xfrm>
            <a:custGeom>
              <a:avLst/>
              <a:gdLst/>
              <a:ahLst/>
              <a:cxnLst/>
              <a:rect l="l" t="t" r="r" b="b"/>
              <a:pathLst>
                <a:path w="15078" h="6631" extrusionOk="0">
                  <a:moveTo>
                    <a:pt x="4587" y="2809"/>
                  </a:moveTo>
                  <a:cubicBezTo>
                    <a:pt x="4598" y="2809"/>
                    <a:pt x="4608" y="2809"/>
                    <a:pt x="4619" y="2810"/>
                  </a:cubicBezTo>
                  <a:cubicBezTo>
                    <a:pt x="4776" y="2814"/>
                    <a:pt x="4929" y="2874"/>
                    <a:pt x="5035" y="2942"/>
                  </a:cubicBezTo>
                  <a:cubicBezTo>
                    <a:pt x="5141" y="3014"/>
                    <a:pt x="5200" y="3090"/>
                    <a:pt x="5217" y="3116"/>
                  </a:cubicBezTo>
                  <a:cubicBezTo>
                    <a:pt x="5243" y="3162"/>
                    <a:pt x="5243" y="3171"/>
                    <a:pt x="5234" y="3175"/>
                  </a:cubicBezTo>
                  <a:cubicBezTo>
                    <a:pt x="5232" y="3177"/>
                    <a:pt x="5229" y="3179"/>
                    <a:pt x="5225" y="3179"/>
                  </a:cubicBezTo>
                  <a:cubicBezTo>
                    <a:pt x="5217" y="3179"/>
                    <a:pt x="5203" y="3171"/>
                    <a:pt x="5179" y="3149"/>
                  </a:cubicBezTo>
                  <a:cubicBezTo>
                    <a:pt x="5154" y="3133"/>
                    <a:pt x="5094" y="3065"/>
                    <a:pt x="4997" y="3005"/>
                  </a:cubicBezTo>
                  <a:cubicBezTo>
                    <a:pt x="4899" y="2946"/>
                    <a:pt x="4759" y="2895"/>
                    <a:pt x="4619" y="2891"/>
                  </a:cubicBezTo>
                  <a:cubicBezTo>
                    <a:pt x="4611" y="2890"/>
                    <a:pt x="4604" y="2890"/>
                    <a:pt x="4597" y="2890"/>
                  </a:cubicBezTo>
                  <a:cubicBezTo>
                    <a:pt x="4460" y="2890"/>
                    <a:pt x="4329" y="2927"/>
                    <a:pt x="4233" y="2980"/>
                  </a:cubicBezTo>
                  <a:cubicBezTo>
                    <a:pt x="4126" y="3035"/>
                    <a:pt x="4063" y="3094"/>
                    <a:pt x="4037" y="3111"/>
                  </a:cubicBezTo>
                  <a:cubicBezTo>
                    <a:pt x="4012" y="3134"/>
                    <a:pt x="4000" y="3140"/>
                    <a:pt x="3993" y="3140"/>
                  </a:cubicBezTo>
                  <a:cubicBezTo>
                    <a:pt x="3990" y="3140"/>
                    <a:pt x="3988" y="3138"/>
                    <a:pt x="3986" y="3137"/>
                  </a:cubicBezTo>
                  <a:cubicBezTo>
                    <a:pt x="3978" y="3128"/>
                    <a:pt x="3974" y="3120"/>
                    <a:pt x="3999" y="3077"/>
                  </a:cubicBezTo>
                  <a:cubicBezTo>
                    <a:pt x="4016" y="3052"/>
                    <a:pt x="4084" y="2980"/>
                    <a:pt x="4194" y="2916"/>
                  </a:cubicBezTo>
                  <a:cubicBezTo>
                    <a:pt x="4250" y="2882"/>
                    <a:pt x="4313" y="2857"/>
                    <a:pt x="4385" y="2835"/>
                  </a:cubicBezTo>
                  <a:cubicBezTo>
                    <a:pt x="4452" y="2821"/>
                    <a:pt x="4518" y="2809"/>
                    <a:pt x="4587" y="2809"/>
                  </a:cubicBezTo>
                  <a:close/>
                  <a:moveTo>
                    <a:pt x="5089" y="4209"/>
                  </a:moveTo>
                  <a:cubicBezTo>
                    <a:pt x="5197" y="4209"/>
                    <a:pt x="5307" y="4216"/>
                    <a:pt x="5417" y="4236"/>
                  </a:cubicBezTo>
                  <a:cubicBezTo>
                    <a:pt x="5557" y="4262"/>
                    <a:pt x="5693" y="4304"/>
                    <a:pt x="5816" y="4355"/>
                  </a:cubicBezTo>
                  <a:cubicBezTo>
                    <a:pt x="5943" y="4406"/>
                    <a:pt x="6053" y="4465"/>
                    <a:pt x="6147" y="4529"/>
                  </a:cubicBezTo>
                  <a:cubicBezTo>
                    <a:pt x="6338" y="4656"/>
                    <a:pt x="6452" y="4779"/>
                    <a:pt x="6491" y="4826"/>
                  </a:cubicBezTo>
                  <a:cubicBezTo>
                    <a:pt x="6503" y="4839"/>
                    <a:pt x="6512" y="4851"/>
                    <a:pt x="6516" y="4860"/>
                  </a:cubicBezTo>
                  <a:cubicBezTo>
                    <a:pt x="6542" y="4860"/>
                    <a:pt x="6569" y="4858"/>
                    <a:pt x="6596" y="4858"/>
                  </a:cubicBezTo>
                  <a:cubicBezTo>
                    <a:pt x="6609" y="4858"/>
                    <a:pt x="6622" y="4859"/>
                    <a:pt x="6635" y="4860"/>
                  </a:cubicBezTo>
                  <a:cubicBezTo>
                    <a:pt x="6813" y="4860"/>
                    <a:pt x="6987" y="4894"/>
                    <a:pt x="7123" y="4936"/>
                  </a:cubicBezTo>
                  <a:cubicBezTo>
                    <a:pt x="7255" y="4983"/>
                    <a:pt x="7352" y="5030"/>
                    <a:pt x="7382" y="5055"/>
                  </a:cubicBezTo>
                  <a:cubicBezTo>
                    <a:pt x="7433" y="5085"/>
                    <a:pt x="7433" y="5098"/>
                    <a:pt x="7429" y="5106"/>
                  </a:cubicBezTo>
                  <a:cubicBezTo>
                    <a:pt x="7426" y="5110"/>
                    <a:pt x="7422" y="5114"/>
                    <a:pt x="7412" y="5114"/>
                  </a:cubicBezTo>
                  <a:cubicBezTo>
                    <a:pt x="7402" y="5114"/>
                    <a:pt x="7386" y="5110"/>
                    <a:pt x="7361" y="5102"/>
                  </a:cubicBezTo>
                  <a:cubicBezTo>
                    <a:pt x="7327" y="5089"/>
                    <a:pt x="7229" y="5047"/>
                    <a:pt x="7102" y="5009"/>
                  </a:cubicBezTo>
                  <a:cubicBezTo>
                    <a:pt x="6970" y="4970"/>
                    <a:pt x="6805" y="4945"/>
                    <a:pt x="6635" y="4941"/>
                  </a:cubicBezTo>
                  <a:cubicBezTo>
                    <a:pt x="6622" y="4940"/>
                    <a:pt x="6610" y="4940"/>
                    <a:pt x="6598" y="4940"/>
                  </a:cubicBezTo>
                  <a:cubicBezTo>
                    <a:pt x="6440" y="4940"/>
                    <a:pt x="6286" y="4964"/>
                    <a:pt x="6164" y="4996"/>
                  </a:cubicBezTo>
                  <a:cubicBezTo>
                    <a:pt x="6130" y="5000"/>
                    <a:pt x="6100" y="5013"/>
                    <a:pt x="6075" y="5021"/>
                  </a:cubicBezTo>
                  <a:cubicBezTo>
                    <a:pt x="6045" y="5030"/>
                    <a:pt x="6019" y="5038"/>
                    <a:pt x="5998" y="5047"/>
                  </a:cubicBezTo>
                  <a:cubicBezTo>
                    <a:pt x="5973" y="5051"/>
                    <a:pt x="5956" y="5059"/>
                    <a:pt x="5939" y="5064"/>
                  </a:cubicBezTo>
                  <a:cubicBezTo>
                    <a:pt x="5922" y="5072"/>
                    <a:pt x="5909" y="5076"/>
                    <a:pt x="5901" y="5081"/>
                  </a:cubicBezTo>
                  <a:cubicBezTo>
                    <a:pt x="5875" y="5089"/>
                    <a:pt x="5860" y="5092"/>
                    <a:pt x="5851" y="5092"/>
                  </a:cubicBezTo>
                  <a:cubicBezTo>
                    <a:pt x="5842" y="5092"/>
                    <a:pt x="5839" y="5089"/>
                    <a:pt x="5837" y="5085"/>
                  </a:cubicBezTo>
                  <a:cubicBezTo>
                    <a:pt x="5833" y="5072"/>
                    <a:pt x="5833" y="5064"/>
                    <a:pt x="5879" y="5034"/>
                  </a:cubicBezTo>
                  <a:cubicBezTo>
                    <a:pt x="5896" y="5021"/>
                    <a:pt x="5926" y="5004"/>
                    <a:pt x="5973" y="4983"/>
                  </a:cubicBezTo>
                  <a:cubicBezTo>
                    <a:pt x="5994" y="4975"/>
                    <a:pt x="6019" y="4962"/>
                    <a:pt x="6049" y="4953"/>
                  </a:cubicBezTo>
                  <a:cubicBezTo>
                    <a:pt x="6079" y="4945"/>
                    <a:pt x="6109" y="4932"/>
                    <a:pt x="6143" y="4924"/>
                  </a:cubicBezTo>
                  <a:cubicBezTo>
                    <a:pt x="6236" y="4898"/>
                    <a:pt x="6342" y="4877"/>
                    <a:pt x="6457" y="4864"/>
                  </a:cubicBezTo>
                  <a:cubicBezTo>
                    <a:pt x="6410" y="4826"/>
                    <a:pt x="6291" y="4711"/>
                    <a:pt x="6109" y="4593"/>
                  </a:cubicBezTo>
                  <a:cubicBezTo>
                    <a:pt x="6015" y="4533"/>
                    <a:pt x="5909" y="4478"/>
                    <a:pt x="5790" y="4427"/>
                  </a:cubicBezTo>
                  <a:cubicBezTo>
                    <a:pt x="5671" y="4380"/>
                    <a:pt x="5540" y="4342"/>
                    <a:pt x="5408" y="4317"/>
                  </a:cubicBezTo>
                  <a:cubicBezTo>
                    <a:pt x="5295" y="4299"/>
                    <a:pt x="5182" y="4290"/>
                    <a:pt x="5074" y="4290"/>
                  </a:cubicBezTo>
                  <a:cubicBezTo>
                    <a:pt x="5052" y="4290"/>
                    <a:pt x="5031" y="4291"/>
                    <a:pt x="5009" y="4291"/>
                  </a:cubicBezTo>
                  <a:cubicBezTo>
                    <a:pt x="4878" y="4295"/>
                    <a:pt x="4759" y="4312"/>
                    <a:pt x="4653" y="4338"/>
                  </a:cubicBezTo>
                  <a:cubicBezTo>
                    <a:pt x="4436" y="4385"/>
                    <a:pt x="4288" y="4453"/>
                    <a:pt x="4233" y="4478"/>
                  </a:cubicBezTo>
                  <a:lnTo>
                    <a:pt x="4224" y="4478"/>
                  </a:lnTo>
                  <a:cubicBezTo>
                    <a:pt x="4241" y="4486"/>
                    <a:pt x="4254" y="4495"/>
                    <a:pt x="4267" y="4503"/>
                  </a:cubicBezTo>
                  <a:cubicBezTo>
                    <a:pt x="4381" y="4571"/>
                    <a:pt x="4445" y="4652"/>
                    <a:pt x="4462" y="4686"/>
                  </a:cubicBezTo>
                  <a:cubicBezTo>
                    <a:pt x="4491" y="4733"/>
                    <a:pt x="4487" y="4745"/>
                    <a:pt x="4479" y="4750"/>
                  </a:cubicBezTo>
                  <a:cubicBezTo>
                    <a:pt x="4477" y="4750"/>
                    <a:pt x="4475" y="4751"/>
                    <a:pt x="4473" y="4751"/>
                  </a:cubicBezTo>
                  <a:cubicBezTo>
                    <a:pt x="4464" y="4751"/>
                    <a:pt x="4451" y="4743"/>
                    <a:pt x="4424" y="4716"/>
                  </a:cubicBezTo>
                  <a:cubicBezTo>
                    <a:pt x="4398" y="4694"/>
                    <a:pt x="4334" y="4627"/>
                    <a:pt x="4228" y="4567"/>
                  </a:cubicBezTo>
                  <a:cubicBezTo>
                    <a:pt x="4122" y="4503"/>
                    <a:pt x="3974" y="4461"/>
                    <a:pt x="3821" y="4461"/>
                  </a:cubicBezTo>
                  <a:cubicBezTo>
                    <a:pt x="3813" y="4461"/>
                    <a:pt x="3805" y="4461"/>
                    <a:pt x="3797" y="4461"/>
                  </a:cubicBezTo>
                  <a:cubicBezTo>
                    <a:pt x="3653" y="4461"/>
                    <a:pt x="3509" y="4497"/>
                    <a:pt x="3396" y="4542"/>
                  </a:cubicBezTo>
                  <a:cubicBezTo>
                    <a:pt x="3282" y="4588"/>
                    <a:pt x="3197" y="4635"/>
                    <a:pt x="3167" y="4648"/>
                  </a:cubicBezTo>
                  <a:cubicBezTo>
                    <a:pt x="3141" y="4662"/>
                    <a:pt x="3125" y="4667"/>
                    <a:pt x="3116" y="4667"/>
                  </a:cubicBezTo>
                  <a:cubicBezTo>
                    <a:pt x="3109" y="4667"/>
                    <a:pt x="3105" y="4664"/>
                    <a:pt x="3104" y="4660"/>
                  </a:cubicBezTo>
                  <a:cubicBezTo>
                    <a:pt x="3099" y="4652"/>
                    <a:pt x="3099" y="4639"/>
                    <a:pt x="3138" y="4605"/>
                  </a:cubicBezTo>
                  <a:cubicBezTo>
                    <a:pt x="3163" y="4584"/>
                    <a:pt x="3248" y="4525"/>
                    <a:pt x="3367" y="4474"/>
                  </a:cubicBezTo>
                  <a:cubicBezTo>
                    <a:pt x="3490" y="4423"/>
                    <a:pt x="3651" y="4376"/>
                    <a:pt x="3817" y="4376"/>
                  </a:cubicBezTo>
                  <a:cubicBezTo>
                    <a:pt x="3944" y="4376"/>
                    <a:pt x="4071" y="4406"/>
                    <a:pt x="4173" y="4453"/>
                  </a:cubicBezTo>
                  <a:cubicBezTo>
                    <a:pt x="4182" y="4448"/>
                    <a:pt x="4194" y="4440"/>
                    <a:pt x="4207" y="4431"/>
                  </a:cubicBezTo>
                  <a:cubicBezTo>
                    <a:pt x="4258" y="4397"/>
                    <a:pt x="4411" y="4317"/>
                    <a:pt x="4632" y="4266"/>
                  </a:cubicBezTo>
                  <a:cubicBezTo>
                    <a:pt x="4742" y="4236"/>
                    <a:pt x="4869" y="4215"/>
                    <a:pt x="5001" y="4211"/>
                  </a:cubicBezTo>
                  <a:cubicBezTo>
                    <a:pt x="5030" y="4210"/>
                    <a:pt x="5059" y="4209"/>
                    <a:pt x="5089" y="4209"/>
                  </a:cubicBezTo>
                  <a:close/>
                  <a:moveTo>
                    <a:pt x="4560" y="1"/>
                  </a:moveTo>
                  <a:cubicBezTo>
                    <a:pt x="4521" y="1"/>
                    <a:pt x="4482" y="3"/>
                    <a:pt x="4445" y="9"/>
                  </a:cubicBezTo>
                  <a:cubicBezTo>
                    <a:pt x="4356" y="21"/>
                    <a:pt x="4267" y="47"/>
                    <a:pt x="4182" y="81"/>
                  </a:cubicBezTo>
                  <a:cubicBezTo>
                    <a:pt x="4012" y="144"/>
                    <a:pt x="3868" y="234"/>
                    <a:pt x="3757" y="340"/>
                  </a:cubicBezTo>
                  <a:cubicBezTo>
                    <a:pt x="3647" y="442"/>
                    <a:pt x="3575" y="556"/>
                    <a:pt x="3532" y="650"/>
                  </a:cubicBezTo>
                  <a:cubicBezTo>
                    <a:pt x="3520" y="675"/>
                    <a:pt x="3511" y="696"/>
                    <a:pt x="3507" y="717"/>
                  </a:cubicBezTo>
                  <a:cubicBezTo>
                    <a:pt x="3498" y="739"/>
                    <a:pt x="3490" y="760"/>
                    <a:pt x="3486" y="777"/>
                  </a:cubicBezTo>
                  <a:cubicBezTo>
                    <a:pt x="3477" y="815"/>
                    <a:pt x="3469" y="845"/>
                    <a:pt x="3464" y="862"/>
                  </a:cubicBezTo>
                  <a:cubicBezTo>
                    <a:pt x="3435" y="985"/>
                    <a:pt x="3430" y="998"/>
                    <a:pt x="3422" y="998"/>
                  </a:cubicBezTo>
                  <a:cubicBezTo>
                    <a:pt x="3409" y="998"/>
                    <a:pt x="3401" y="981"/>
                    <a:pt x="3409" y="853"/>
                  </a:cubicBezTo>
                  <a:cubicBezTo>
                    <a:pt x="3413" y="836"/>
                    <a:pt x="3418" y="802"/>
                    <a:pt x="3426" y="764"/>
                  </a:cubicBezTo>
                  <a:cubicBezTo>
                    <a:pt x="3426" y="764"/>
                    <a:pt x="3426" y="764"/>
                    <a:pt x="3426" y="760"/>
                  </a:cubicBezTo>
                  <a:cubicBezTo>
                    <a:pt x="3409" y="764"/>
                    <a:pt x="3379" y="764"/>
                    <a:pt x="3337" y="768"/>
                  </a:cubicBezTo>
                  <a:cubicBezTo>
                    <a:pt x="3273" y="773"/>
                    <a:pt x="3104" y="777"/>
                    <a:pt x="2887" y="845"/>
                  </a:cubicBezTo>
                  <a:cubicBezTo>
                    <a:pt x="2862" y="853"/>
                    <a:pt x="2836" y="862"/>
                    <a:pt x="2811" y="870"/>
                  </a:cubicBezTo>
                  <a:cubicBezTo>
                    <a:pt x="2683" y="921"/>
                    <a:pt x="2548" y="989"/>
                    <a:pt x="2424" y="1087"/>
                  </a:cubicBezTo>
                  <a:cubicBezTo>
                    <a:pt x="2301" y="1184"/>
                    <a:pt x="2187" y="1303"/>
                    <a:pt x="2102" y="1447"/>
                  </a:cubicBezTo>
                  <a:cubicBezTo>
                    <a:pt x="2013" y="1588"/>
                    <a:pt x="1953" y="1745"/>
                    <a:pt x="1924" y="1902"/>
                  </a:cubicBezTo>
                  <a:cubicBezTo>
                    <a:pt x="1890" y="2054"/>
                    <a:pt x="1881" y="2207"/>
                    <a:pt x="1894" y="2339"/>
                  </a:cubicBezTo>
                  <a:cubicBezTo>
                    <a:pt x="1907" y="2475"/>
                    <a:pt x="1932" y="2589"/>
                    <a:pt x="1962" y="2678"/>
                  </a:cubicBezTo>
                  <a:cubicBezTo>
                    <a:pt x="1979" y="2721"/>
                    <a:pt x="1987" y="2759"/>
                    <a:pt x="2004" y="2793"/>
                  </a:cubicBezTo>
                  <a:cubicBezTo>
                    <a:pt x="2017" y="2823"/>
                    <a:pt x="2025" y="2848"/>
                    <a:pt x="2034" y="2861"/>
                  </a:cubicBezTo>
                  <a:cubicBezTo>
                    <a:pt x="2038" y="2878"/>
                    <a:pt x="2047" y="2891"/>
                    <a:pt x="2051" y="2903"/>
                  </a:cubicBezTo>
                  <a:cubicBezTo>
                    <a:pt x="2183" y="2865"/>
                    <a:pt x="2310" y="2848"/>
                    <a:pt x="2424" y="2844"/>
                  </a:cubicBezTo>
                  <a:cubicBezTo>
                    <a:pt x="2446" y="2843"/>
                    <a:pt x="2466" y="2843"/>
                    <a:pt x="2486" y="2843"/>
                  </a:cubicBezTo>
                  <a:cubicBezTo>
                    <a:pt x="2671" y="2843"/>
                    <a:pt x="2808" y="2875"/>
                    <a:pt x="2857" y="2891"/>
                  </a:cubicBezTo>
                  <a:cubicBezTo>
                    <a:pt x="2942" y="2920"/>
                    <a:pt x="2951" y="2933"/>
                    <a:pt x="2947" y="2942"/>
                  </a:cubicBezTo>
                  <a:cubicBezTo>
                    <a:pt x="2947" y="2946"/>
                    <a:pt x="2941" y="2950"/>
                    <a:pt x="2923" y="2950"/>
                  </a:cubicBezTo>
                  <a:cubicBezTo>
                    <a:pt x="2909" y="2950"/>
                    <a:pt x="2885" y="2947"/>
                    <a:pt x="2849" y="2942"/>
                  </a:cubicBezTo>
                  <a:cubicBezTo>
                    <a:pt x="2815" y="2942"/>
                    <a:pt x="2756" y="2929"/>
                    <a:pt x="2666" y="2920"/>
                  </a:cubicBezTo>
                  <a:cubicBezTo>
                    <a:pt x="2627" y="2918"/>
                    <a:pt x="2584" y="2915"/>
                    <a:pt x="2537" y="2915"/>
                  </a:cubicBezTo>
                  <a:cubicBezTo>
                    <a:pt x="2503" y="2915"/>
                    <a:pt x="2466" y="2917"/>
                    <a:pt x="2429" y="2920"/>
                  </a:cubicBezTo>
                  <a:cubicBezTo>
                    <a:pt x="2221" y="2929"/>
                    <a:pt x="1966" y="2992"/>
                    <a:pt x="1741" y="3120"/>
                  </a:cubicBezTo>
                  <a:cubicBezTo>
                    <a:pt x="1516" y="3243"/>
                    <a:pt x="1325" y="3425"/>
                    <a:pt x="1206" y="3595"/>
                  </a:cubicBezTo>
                  <a:cubicBezTo>
                    <a:pt x="1083" y="3761"/>
                    <a:pt x="1037" y="3913"/>
                    <a:pt x="1024" y="3964"/>
                  </a:cubicBezTo>
                  <a:cubicBezTo>
                    <a:pt x="1015" y="3998"/>
                    <a:pt x="1007" y="4015"/>
                    <a:pt x="1003" y="4032"/>
                  </a:cubicBezTo>
                  <a:cubicBezTo>
                    <a:pt x="1028" y="4030"/>
                    <a:pt x="1050" y="4029"/>
                    <a:pt x="1069" y="4029"/>
                  </a:cubicBezTo>
                  <a:cubicBezTo>
                    <a:pt x="1089" y="4029"/>
                    <a:pt x="1104" y="4030"/>
                    <a:pt x="1117" y="4032"/>
                  </a:cubicBezTo>
                  <a:cubicBezTo>
                    <a:pt x="1155" y="4032"/>
                    <a:pt x="1181" y="4041"/>
                    <a:pt x="1202" y="4045"/>
                  </a:cubicBezTo>
                  <a:cubicBezTo>
                    <a:pt x="1228" y="4049"/>
                    <a:pt x="1240" y="4058"/>
                    <a:pt x="1253" y="4062"/>
                  </a:cubicBezTo>
                  <a:cubicBezTo>
                    <a:pt x="1270" y="4071"/>
                    <a:pt x="1274" y="4075"/>
                    <a:pt x="1274" y="4079"/>
                  </a:cubicBezTo>
                  <a:cubicBezTo>
                    <a:pt x="1270" y="4083"/>
                    <a:pt x="1266" y="4087"/>
                    <a:pt x="1245" y="4087"/>
                  </a:cubicBezTo>
                  <a:cubicBezTo>
                    <a:pt x="1232" y="4087"/>
                    <a:pt x="1219" y="4087"/>
                    <a:pt x="1198" y="4083"/>
                  </a:cubicBezTo>
                  <a:lnTo>
                    <a:pt x="1117" y="4083"/>
                  </a:lnTo>
                  <a:cubicBezTo>
                    <a:pt x="1083" y="4083"/>
                    <a:pt x="1024" y="4083"/>
                    <a:pt x="947" y="4100"/>
                  </a:cubicBezTo>
                  <a:lnTo>
                    <a:pt x="909" y="4109"/>
                  </a:lnTo>
                  <a:cubicBezTo>
                    <a:pt x="896" y="4109"/>
                    <a:pt x="879" y="4113"/>
                    <a:pt x="867" y="4117"/>
                  </a:cubicBezTo>
                  <a:cubicBezTo>
                    <a:pt x="807" y="4130"/>
                    <a:pt x="744" y="4160"/>
                    <a:pt x="676" y="4189"/>
                  </a:cubicBezTo>
                  <a:cubicBezTo>
                    <a:pt x="612" y="4223"/>
                    <a:pt x="540" y="4262"/>
                    <a:pt x="472" y="4317"/>
                  </a:cubicBezTo>
                  <a:cubicBezTo>
                    <a:pt x="404" y="4368"/>
                    <a:pt x="336" y="4431"/>
                    <a:pt x="277" y="4503"/>
                  </a:cubicBezTo>
                  <a:cubicBezTo>
                    <a:pt x="222" y="4580"/>
                    <a:pt x="171" y="4669"/>
                    <a:pt x="132" y="4762"/>
                  </a:cubicBezTo>
                  <a:cubicBezTo>
                    <a:pt x="48" y="4949"/>
                    <a:pt x="1" y="5166"/>
                    <a:pt x="5" y="5382"/>
                  </a:cubicBezTo>
                  <a:cubicBezTo>
                    <a:pt x="5" y="5599"/>
                    <a:pt x="60" y="5811"/>
                    <a:pt x="149" y="5997"/>
                  </a:cubicBezTo>
                  <a:cubicBezTo>
                    <a:pt x="239" y="6180"/>
                    <a:pt x="362" y="6337"/>
                    <a:pt x="493" y="6447"/>
                  </a:cubicBezTo>
                  <a:cubicBezTo>
                    <a:pt x="629" y="6549"/>
                    <a:pt x="782" y="6583"/>
                    <a:pt x="901" y="6604"/>
                  </a:cubicBezTo>
                  <a:cubicBezTo>
                    <a:pt x="1020" y="6626"/>
                    <a:pt x="1113" y="6626"/>
                    <a:pt x="1160" y="6630"/>
                  </a:cubicBezTo>
                  <a:cubicBezTo>
                    <a:pt x="1176" y="6630"/>
                    <a:pt x="1191" y="6631"/>
                    <a:pt x="1206" y="6631"/>
                  </a:cubicBezTo>
                  <a:cubicBezTo>
                    <a:pt x="1296" y="6631"/>
                    <a:pt x="1359" y="6621"/>
                    <a:pt x="1385" y="6617"/>
                  </a:cubicBezTo>
                  <a:cubicBezTo>
                    <a:pt x="1389" y="6617"/>
                    <a:pt x="1393" y="6617"/>
                    <a:pt x="1393" y="6621"/>
                  </a:cubicBezTo>
                  <a:cubicBezTo>
                    <a:pt x="1457" y="6613"/>
                    <a:pt x="1588" y="6609"/>
                    <a:pt x="1839" y="6596"/>
                  </a:cubicBezTo>
                  <a:cubicBezTo>
                    <a:pt x="2454" y="6575"/>
                    <a:pt x="5323" y="6515"/>
                    <a:pt x="8193" y="6498"/>
                  </a:cubicBezTo>
                  <a:cubicBezTo>
                    <a:pt x="9177" y="6491"/>
                    <a:pt x="10162" y="6488"/>
                    <a:pt x="11056" y="6488"/>
                  </a:cubicBezTo>
                  <a:cubicBezTo>
                    <a:pt x="12766" y="6488"/>
                    <a:pt x="14142" y="6498"/>
                    <a:pt x="14546" y="6507"/>
                  </a:cubicBezTo>
                  <a:cubicBezTo>
                    <a:pt x="14784" y="6511"/>
                    <a:pt x="14920" y="6515"/>
                    <a:pt x="14996" y="6520"/>
                  </a:cubicBezTo>
                  <a:cubicBezTo>
                    <a:pt x="15018" y="6520"/>
                    <a:pt x="15043" y="6524"/>
                    <a:pt x="15060" y="6524"/>
                  </a:cubicBezTo>
                  <a:cubicBezTo>
                    <a:pt x="15069" y="6490"/>
                    <a:pt x="15073" y="6447"/>
                    <a:pt x="15073" y="6388"/>
                  </a:cubicBezTo>
                  <a:cubicBezTo>
                    <a:pt x="15077" y="6307"/>
                    <a:pt x="15064" y="6205"/>
                    <a:pt x="15026" y="6099"/>
                  </a:cubicBezTo>
                  <a:cubicBezTo>
                    <a:pt x="14992" y="5993"/>
                    <a:pt x="14928" y="5879"/>
                    <a:pt x="14835" y="5781"/>
                  </a:cubicBezTo>
                  <a:cubicBezTo>
                    <a:pt x="14742" y="5683"/>
                    <a:pt x="14623" y="5603"/>
                    <a:pt x="14487" y="5548"/>
                  </a:cubicBezTo>
                  <a:cubicBezTo>
                    <a:pt x="14355" y="5492"/>
                    <a:pt x="14215" y="5463"/>
                    <a:pt x="14080" y="5454"/>
                  </a:cubicBezTo>
                  <a:cubicBezTo>
                    <a:pt x="14065" y="5454"/>
                    <a:pt x="14050" y="5454"/>
                    <a:pt x="14036" y="5454"/>
                  </a:cubicBezTo>
                  <a:cubicBezTo>
                    <a:pt x="13913" y="5454"/>
                    <a:pt x="13800" y="5469"/>
                    <a:pt x="13698" y="5488"/>
                  </a:cubicBezTo>
                  <a:cubicBezTo>
                    <a:pt x="13468" y="5539"/>
                    <a:pt x="13307" y="5620"/>
                    <a:pt x="13248" y="5645"/>
                  </a:cubicBezTo>
                  <a:cubicBezTo>
                    <a:pt x="13187" y="5671"/>
                    <a:pt x="13164" y="5679"/>
                    <a:pt x="13154" y="5679"/>
                  </a:cubicBezTo>
                  <a:cubicBezTo>
                    <a:pt x="13149" y="5679"/>
                    <a:pt x="13147" y="5678"/>
                    <a:pt x="13146" y="5675"/>
                  </a:cubicBezTo>
                  <a:cubicBezTo>
                    <a:pt x="13137" y="5662"/>
                    <a:pt x="13146" y="5649"/>
                    <a:pt x="13222" y="5599"/>
                  </a:cubicBezTo>
                  <a:cubicBezTo>
                    <a:pt x="13277" y="5565"/>
                    <a:pt x="13434" y="5480"/>
                    <a:pt x="13659" y="5420"/>
                  </a:cubicBezTo>
                  <a:cubicBezTo>
                    <a:pt x="13668" y="5420"/>
                    <a:pt x="13672" y="5420"/>
                    <a:pt x="13676" y="5416"/>
                  </a:cubicBezTo>
                  <a:cubicBezTo>
                    <a:pt x="13774" y="5395"/>
                    <a:pt x="13880" y="5378"/>
                    <a:pt x="13999" y="5378"/>
                  </a:cubicBezTo>
                  <a:cubicBezTo>
                    <a:pt x="13995" y="5378"/>
                    <a:pt x="13995" y="5378"/>
                    <a:pt x="13995" y="5374"/>
                  </a:cubicBezTo>
                  <a:cubicBezTo>
                    <a:pt x="13990" y="5361"/>
                    <a:pt x="13978" y="5335"/>
                    <a:pt x="13965" y="5310"/>
                  </a:cubicBezTo>
                  <a:cubicBezTo>
                    <a:pt x="13948" y="5280"/>
                    <a:pt x="13931" y="5242"/>
                    <a:pt x="13906" y="5200"/>
                  </a:cubicBezTo>
                  <a:cubicBezTo>
                    <a:pt x="13859" y="5119"/>
                    <a:pt x="13787" y="5017"/>
                    <a:pt x="13693" y="4919"/>
                  </a:cubicBezTo>
                  <a:cubicBezTo>
                    <a:pt x="13596" y="4822"/>
                    <a:pt x="13477" y="4724"/>
                    <a:pt x="13333" y="4644"/>
                  </a:cubicBezTo>
                  <a:cubicBezTo>
                    <a:pt x="13192" y="4567"/>
                    <a:pt x="13031" y="4508"/>
                    <a:pt x="12861" y="4482"/>
                  </a:cubicBezTo>
                  <a:cubicBezTo>
                    <a:pt x="12799" y="4474"/>
                    <a:pt x="12736" y="4471"/>
                    <a:pt x="12674" y="4471"/>
                  </a:cubicBezTo>
                  <a:cubicBezTo>
                    <a:pt x="12566" y="4471"/>
                    <a:pt x="12460" y="4482"/>
                    <a:pt x="12361" y="4503"/>
                  </a:cubicBezTo>
                  <a:cubicBezTo>
                    <a:pt x="12250" y="4525"/>
                    <a:pt x="12153" y="4563"/>
                    <a:pt x="12059" y="4605"/>
                  </a:cubicBezTo>
                  <a:cubicBezTo>
                    <a:pt x="12017" y="4622"/>
                    <a:pt x="11979" y="4644"/>
                    <a:pt x="11940" y="4665"/>
                  </a:cubicBezTo>
                  <a:cubicBezTo>
                    <a:pt x="11698" y="4805"/>
                    <a:pt x="11558" y="4966"/>
                    <a:pt x="11512" y="5021"/>
                  </a:cubicBezTo>
                  <a:cubicBezTo>
                    <a:pt x="11450" y="5097"/>
                    <a:pt x="11432" y="5111"/>
                    <a:pt x="11423" y="5111"/>
                  </a:cubicBezTo>
                  <a:cubicBezTo>
                    <a:pt x="11421" y="5111"/>
                    <a:pt x="11420" y="5111"/>
                    <a:pt x="11418" y="5110"/>
                  </a:cubicBezTo>
                  <a:cubicBezTo>
                    <a:pt x="11410" y="5106"/>
                    <a:pt x="11410" y="5089"/>
                    <a:pt x="11469" y="4992"/>
                  </a:cubicBezTo>
                  <a:cubicBezTo>
                    <a:pt x="11486" y="4966"/>
                    <a:pt x="11520" y="4919"/>
                    <a:pt x="11571" y="4868"/>
                  </a:cubicBezTo>
                  <a:cubicBezTo>
                    <a:pt x="11622" y="4813"/>
                    <a:pt x="11690" y="4750"/>
                    <a:pt x="11775" y="4686"/>
                  </a:cubicBezTo>
                  <a:cubicBezTo>
                    <a:pt x="11762" y="4673"/>
                    <a:pt x="11745" y="4656"/>
                    <a:pt x="11720" y="4635"/>
                  </a:cubicBezTo>
                  <a:cubicBezTo>
                    <a:pt x="11669" y="4584"/>
                    <a:pt x="11520" y="4436"/>
                    <a:pt x="11278" y="4295"/>
                  </a:cubicBezTo>
                  <a:cubicBezTo>
                    <a:pt x="11159" y="4228"/>
                    <a:pt x="11019" y="4164"/>
                    <a:pt x="10862" y="4117"/>
                  </a:cubicBezTo>
                  <a:cubicBezTo>
                    <a:pt x="10710" y="4071"/>
                    <a:pt x="10540" y="4041"/>
                    <a:pt x="10370" y="4032"/>
                  </a:cubicBezTo>
                  <a:cubicBezTo>
                    <a:pt x="10355" y="4032"/>
                    <a:pt x="10341" y="4032"/>
                    <a:pt x="10326" y="4032"/>
                  </a:cubicBezTo>
                  <a:cubicBezTo>
                    <a:pt x="10167" y="4032"/>
                    <a:pt x="10013" y="4053"/>
                    <a:pt x="9869" y="4087"/>
                  </a:cubicBezTo>
                  <a:cubicBezTo>
                    <a:pt x="9750" y="4113"/>
                    <a:pt x="9640" y="4151"/>
                    <a:pt x="9542" y="4194"/>
                  </a:cubicBezTo>
                  <a:lnTo>
                    <a:pt x="9538" y="4198"/>
                  </a:lnTo>
                  <a:cubicBezTo>
                    <a:pt x="9504" y="4211"/>
                    <a:pt x="9474" y="4228"/>
                    <a:pt x="9440" y="4240"/>
                  </a:cubicBezTo>
                  <a:cubicBezTo>
                    <a:pt x="9390" y="4266"/>
                    <a:pt x="9343" y="4291"/>
                    <a:pt x="9300" y="4321"/>
                  </a:cubicBezTo>
                  <a:cubicBezTo>
                    <a:pt x="9135" y="4419"/>
                    <a:pt x="9024" y="4516"/>
                    <a:pt x="8982" y="4554"/>
                  </a:cubicBezTo>
                  <a:cubicBezTo>
                    <a:pt x="8913" y="4616"/>
                    <a:pt x="8892" y="4628"/>
                    <a:pt x="8882" y="4628"/>
                  </a:cubicBezTo>
                  <a:cubicBezTo>
                    <a:pt x="8879" y="4628"/>
                    <a:pt x="8878" y="4627"/>
                    <a:pt x="8876" y="4627"/>
                  </a:cubicBezTo>
                  <a:cubicBezTo>
                    <a:pt x="8867" y="4618"/>
                    <a:pt x="8872" y="4601"/>
                    <a:pt x="8944" y="4516"/>
                  </a:cubicBezTo>
                  <a:cubicBezTo>
                    <a:pt x="8995" y="4461"/>
                    <a:pt x="9152" y="4308"/>
                    <a:pt x="9406" y="4177"/>
                  </a:cubicBezTo>
                  <a:cubicBezTo>
                    <a:pt x="9487" y="4134"/>
                    <a:pt x="9581" y="4092"/>
                    <a:pt x="9682" y="4058"/>
                  </a:cubicBezTo>
                  <a:cubicBezTo>
                    <a:pt x="9733" y="4041"/>
                    <a:pt x="9788" y="4024"/>
                    <a:pt x="9848" y="4007"/>
                  </a:cubicBezTo>
                  <a:cubicBezTo>
                    <a:pt x="9882" y="4003"/>
                    <a:pt x="9916" y="3994"/>
                    <a:pt x="9950" y="3986"/>
                  </a:cubicBezTo>
                  <a:lnTo>
                    <a:pt x="9971" y="3981"/>
                  </a:lnTo>
                  <a:cubicBezTo>
                    <a:pt x="10018" y="3973"/>
                    <a:pt x="10060" y="3969"/>
                    <a:pt x="10103" y="3964"/>
                  </a:cubicBezTo>
                  <a:cubicBezTo>
                    <a:pt x="10103" y="3960"/>
                    <a:pt x="10103" y="3960"/>
                    <a:pt x="10103" y="3956"/>
                  </a:cubicBezTo>
                  <a:cubicBezTo>
                    <a:pt x="10098" y="3939"/>
                    <a:pt x="10094" y="3909"/>
                    <a:pt x="10090" y="3850"/>
                  </a:cubicBezTo>
                  <a:cubicBezTo>
                    <a:pt x="10081" y="3778"/>
                    <a:pt x="10086" y="3570"/>
                    <a:pt x="10018" y="3307"/>
                  </a:cubicBezTo>
                  <a:cubicBezTo>
                    <a:pt x="9996" y="3243"/>
                    <a:pt x="9975" y="3175"/>
                    <a:pt x="9946" y="3107"/>
                  </a:cubicBezTo>
                  <a:cubicBezTo>
                    <a:pt x="9916" y="3039"/>
                    <a:pt x="9878" y="2971"/>
                    <a:pt x="9835" y="2908"/>
                  </a:cubicBezTo>
                  <a:cubicBezTo>
                    <a:pt x="9746" y="2776"/>
                    <a:pt x="9619" y="2661"/>
                    <a:pt x="9483" y="2564"/>
                  </a:cubicBezTo>
                  <a:cubicBezTo>
                    <a:pt x="9351" y="2462"/>
                    <a:pt x="9199" y="2385"/>
                    <a:pt x="9050" y="2330"/>
                  </a:cubicBezTo>
                  <a:cubicBezTo>
                    <a:pt x="9037" y="2326"/>
                    <a:pt x="9020" y="2322"/>
                    <a:pt x="9008" y="2318"/>
                  </a:cubicBezTo>
                  <a:cubicBezTo>
                    <a:pt x="8872" y="2271"/>
                    <a:pt x="8740" y="2245"/>
                    <a:pt x="8617" y="2241"/>
                  </a:cubicBezTo>
                  <a:cubicBezTo>
                    <a:pt x="8579" y="2238"/>
                    <a:pt x="8542" y="2237"/>
                    <a:pt x="8507" y="2237"/>
                  </a:cubicBezTo>
                  <a:cubicBezTo>
                    <a:pt x="8292" y="2237"/>
                    <a:pt x="8136" y="2286"/>
                    <a:pt x="8074" y="2301"/>
                  </a:cubicBezTo>
                  <a:cubicBezTo>
                    <a:pt x="8048" y="2309"/>
                    <a:pt x="8031" y="2313"/>
                    <a:pt x="8014" y="2318"/>
                  </a:cubicBezTo>
                  <a:lnTo>
                    <a:pt x="8010" y="2318"/>
                  </a:lnTo>
                  <a:cubicBezTo>
                    <a:pt x="8006" y="2326"/>
                    <a:pt x="8006" y="2335"/>
                    <a:pt x="8006" y="2343"/>
                  </a:cubicBezTo>
                  <a:cubicBezTo>
                    <a:pt x="7997" y="2419"/>
                    <a:pt x="7989" y="2492"/>
                    <a:pt x="7972" y="2560"/>
                  </a:cubicBezTo>
                  <a:cubicBezTo>
                    <a:pt x="7929" y="2738"/>
                    <a:pt x="7862" y="2886"/>
                    <a:pt x="7794" y="3001"/>
                  </a:cubicBezTo>
                  <a:cubicBezTo>
                    <a:pt x="7781" y="3014"/>
                    <a:pt x="7772" y="3031"/>
                    <a:pt x="7764" y="3043"/>
                  </a:cubicBezTo>
                  <a:cubicBezTo>
                    <a:pt x="7747" y="3073"/>
                    <a:pt x="7730" y="3099"/>
                    <a:pt x="7713" y="3120"/>
                  </a:cubicBezTo>
                  <a:lnTo>
                    <a:pt x="7709" y="3120"/>
                  </a:lnTo>
                  <a:cubicBezTo>
                    <a:pt x="7654" y="3196"/>
                    <a:pt x="7603" y="3251"/>
                    <a:pt x="7573" y="3281"/>
                  </a:cubicBezTo>
                  <a:cubicBezTo>
                    <a:pt x="7543" y="3307"/>
                    <a:pt x="7518" y="3328"/>
                    <a:pt x="7497" y="3345"/>
                  </a:cubicBezTo>
                  <a:cubicBezTo>
                    <a:pt x="7475" y="3362"/>
                    <a:pt x="7458" y="3370"/>
                    <a:pt x="7450" y="3379"/>
                  </a:cubicBezTo>
                  <a:cubicBezTo>
                    <a:pt x="7441" y="3383"/>
                    <a:pt x="7433" y="3387"/>
                    <a:pt x="7429" y="3387"/>
                  </a:cubicBezTo>
                  <a:cubicBezTo>
                    <a:pt x="7437" y="3391"/>
                    <a:pt x="7441" y="3391"/>
                    <a:pt x="7450" y="3391"/>
                  </a:cubicBezTo>
                  <a:cubicBezTo>
                    <a:pt x="7586" y="3425"/>
                    <a:pt x="7713" y="3485"/>
                    <a:pt x="7802" y="3544"/>
                  </a:cubicBezTo>
                  <a:cubicBezTo>
                    <a:pt x="7895" y="3608"/>
                    <a:pt x="7955" y="3667"/>
                    <a:pt x="7972" y="3689"/>
                  </a:cubicBezTo>
                  <a:cubicBezTo>
                    <a:pt x="8002" y="3727"/>
                    <a:pt x="7997" y="3735"/>
                    <a:pt x="7993" y="3744"/>
                  </a:cubicBezTo>
                  <a:cubicBezTo>
                    <a:pt x="7990" y="3747"/>
                    <a:pt x="7986" y="3749"/>
                    <a:pt x="7981" y="3749"/>
                  </a:cubicBezTo>
                  <a:cubicBezTo>
                    <a:pt x="7972" y="3749"/>
                    <a:pt x="7959" y="3743"/>
                    <a:pt x="7938" y="3727"/>
                  </a:cubicBezTo>
                  <a:cubicBezTo>
                    <a:pt x="7917" y="3710"/>
                    <a:pt x="7853" y="3663"/>
                    <a:pt x="7764" y="3608"/>
                  </a:cubicBezTo>
                  <a:cubicBezTo>
                    <a:pt x="7675" y="3557"/>
                    <a:pt x="7556" y="3502"/>
                    <a:pt x="7433" y="3472"/>
                  </a:cubicBezTo>
                  <a:cubicBezTo>
                    <a:pt x="7336" y="3450"/>
                    <a:pt x="7240" y="3439"/>
                    <a:pt x="7153" y="3439"/>
                  </a:cubicBezTo>
                  <a:cubicBezTo>
                    <a:pt x="7125" y="3439"/>
                    <a:pt x="7098" y="3440"/>
                    <a:pt x="7072" y="3442"/>
                  </a:cubicBezTo>
                  <a:cubicBezTo>
                    <a:pt x="6970" y="3451"/>
                    <a:pt x="6890" y="3468"/>
                    <a:pt x="6864" y="3472"/>
                  </a:cubicBezTo>
                  <a:cubicBezTo>
                    <a:pt x="6853" y="3473"/>
                    <a:pt x="6844" y="3474"/>
                    <a:pt x="6837" y="3474"/>
                  </a:cubicBezTo>
                  <a:cubicBezTo>
                    <a:pt x="6817" y="3474"/>
                    <a:pt x="6812" y="3470"/>
                    <a:pt x="6809" y="3464"/>
                  </a:cubicBezTo>
                  <a:cubicBezTo>
                    <a:pt x="6809" y="3451"/>
                    <a:pt x="6809" y="3442"/>
                    <a:pt x="6847" y="3421"/>
                  </a:cubicBezTo>
                  <a:cubicBezTo>
                    <a:pt x="6868" y="3413"/>
                    <a:pt x="6919" y="3396"/>
                    <a:pt x="6987" y="3379"/>
                  </a:cubicBezTo>
                  <a:cubicBezTo>
                    <a:pt x="7013" y="3374"/>
                    <a:pt x="7038" y="3370"/>
                    <a:pt x="7064" y="3370"/>
                  </a:cubicBezTo>
                  <a:cubicBezTo>
                    <a:pt x="7098" y="3365"/>
                    <a:pt x="7136" y="3363"/>
                    <a:pt x="7176" y="3363"/>
                  </a:cubicBezTo>
                  <a:cubicBezTo>
                    <a:pt x="7204" y="3363"/>
                    <a:pt x="7233" y="3364"/>
                    <a:pt x="7263" y="3366"/>
                  </a:cubicBezTo>
                  <a:lnTo>
                    <a:pt x="7267" y="3366"/>
                  </a:lnTo>
                  <a:cubicBezTo>
                    <a:pt x="7314" y="3370"/>
                    <a:pt x="7365" y="3374"/>
                    <a:pt x="7416" y="3387"/>
                  </a:cubicBezTo>
                  <a:cubicBezTo>
                    <a:pt x="7416" y="3379"/>
                    <a:pt x="7420" y="3370"/>
                    <a:pt x="7433" y="3357"/>
                  </a:cubicBezTo>
                  <a:cubicBezTo>
                    <a:pt x="7441" y="3345"/>
                    <a:pt x="7454" y="3332"/>
                    <a:pt x="7471" y="3315"/>
                  </a:cubicBezTo>
                  <a:cubicBezTo>
                    <a:pt x="7488" y="3298"/>
                    <a:pt x="7505" y="3273"/>
                    <a:pt x="7535" y="3243"/>
                  </a:cubicBezTo>
                  <a:cubicBezTo>
                    <a:pt x="7552" y="3226"/>
                    <a:pt x="7573" y="3196"/>
                    <a:pt x="7607" y="3158"/>
                  </a:cubicBezTo>
                  <a:cubicBezTo>
                    <a:pt x="7637" y="3120"/>
                    <a:pt x="7671" y="3069"/>
                    <a:pt x="7709" y="3014"/>
                  </a:cubicBezTo>
                  <a:cubicBezTo>
                    <a:pt x="7781" y="2899"/>
                    <a:pt x="7853" y="2738"/>
                    <a:pt x="7900" y="2547"/>
                  </a:cubicBezTo>
                  <a:cubicBezTo>
                    <a:pt x="7942" y="2356"/>
                    <a:pt x="7955" y="2131"/>
                    <a:pt x="7895" y="1906"/>
                  </a:cubicBezTo>
                  <a:cubicBezTo>
                    <a:pt x="7840" y="1681"/>
                    <a:pt x="7717" y="1460"/>
                    <a:pt x="7547" y="1286"/>
                  </a:cubicBezTo>
                  <a:cubicBezTo>
                    <a:pt x="7463" y="1193"/>
                    <a:pt x="7361" y="1116"/>
                    <a:pt x="7250" y="1053"/>
                  </a:cubicBezTo>
                  <a:cubicBezTo>
                    <a:pt x="7153" y="993"/>
                    <a:pt x="7047" y="951"/>
                    <a:pt x="6940" y="921"/>
                  </a:cubicBezTo>
                  <a:cubicBezTo>
                    <a:pt x="6830" y="890"/>
                    <a:pt x="6720" y="877"/>
                    <a:pt x="6614" y="877"/>
                  </a:cubicBezTo>
                  <a:cubicBezTo>
                    <a:pt x="6503" y="877"/>
                    <a:pt x="6397" y="891"/>
                    <a:pt x="6300" y="913"/>
                  </a:cubicBezTo>
                  <a:cubicBezTo>
                    <a:pt x="6109" y="964"/>
                    <a:pt x="5952" y="1040"/>
                    <a:pt x="5841" y="1121"/>
                  </a:cubicBezTo>
                  <a:cubicBezTo>
                    <a:pt x="5786" y="1159"/>
                    <a:pt x="5739" y="1201"/>
                    <a:pt x="5705" y="1231"/>
                  </a:cubicBezTo>
                  <a:cubicBezTo>
                    <a:pt x="5697" y="1240"/>
                    <a:pt x="5688" y="1248"/>
                    <a:pt x="5684" y="1252"/>
                  </a:cubicBezTo>
                  <a:cubicBezTo>
                    <a:pt x="5659" y="1278"/>
                    <a:pt x="5637" y="1295"/>
                    <a:pt x="5625" y="1312"/>
                  </a:cubicBezTo>
                  <a:cubicBezTo>
                    <a:pt x="5591" y="1346"/>
                    <a:pt x="5570" y="1371"/>
                    <a:pt x="5553" y="1392"/>
                  </a:cubicBezTo>
                  <a:cubicBezTo>
                    <a:pt x="5561" y="1392"/>
                    <a:pt x="5565" y="1392"/>
                    <a:pt x="5574" y="1397"/>
                  </a:cubicBezTo>
                  <a:cubicBezTo>
                    <a:pt x="5595" y="1401"/>
                    <a:pt x="5616" y="1409"/>
                    <a:pt x="5637" y="1418"/>
                  </a:cubicBezTo>
                  <a:cubicBezTo>
                    <a:pt x="5765" y="1460"/>
                    <a:pt x="5884" y="1532"/>
                    <a:pt x="5960" y="1609"/>
                  </a:cubicBezTo>
                  <a:cubicBezTo>
                    <a:pt x="6036" y="1685"/>
                    <a:pt x="6075" y="1757"/>
                    <a:pt x="6087" y="1783"/>
                  </a:cubicBezTo>
                  <a:cubicBezTo>
                    <a:pt x="6100" y="1825"/>
                    <a:pt x="6096" y="1834"/>
                    <a:pt x="6087" y="1838"/>
                  </a:cubicBezTo>
                  <a:cubicBezTo>
                    <a:pt x="6084" y="1839"/>
                    <a:pt x="6081" y="1840"/>
                    <a:pt x="6078" y="1840"/>
                  </a:cubicBezTo>
                  <a:cubicBezTo>
                    <a:pt x="6069" y="1840"/>
                    <a:pt x="6059" y="1833"/>
                    <a:pt x="6041" y="1808"/>
                  </a:cubicBezTo>
                  <a:cubicBezTo>
                    <a:pt x="6024" y="1791"/>
                    <a:pt x="5981" y="1728"/>
                    <a:pt x="5909" y="1664"/>
                  </a:cubicBezTo>
                  <a:cubicBezTo>
                    <a:pt x="5837" y="1596"/>
                    <a:pt x="5731" y="1532"/>
                    <a:pt x="5612" y="1494"/>
                  </a:cubicBezTo>
                  <a:cubicBezTo>
                    <a:pt x="5578" y="1481"/>
                    <a:pt x="5540" y="1469"/>
                    <a:pt x="5502" y="1460"/>
                  </a:cubicBezTo>
                  <a:cubicBezTo>
                    <a:pt x="5421" y="1443"/>
                    <a:pt x="5340" y="1431"/>
                    <a:pt x="5272" y="1422"/>
                  </a:cubicBezTo>
                  <a:cubicBezTo>
                    <a:pt x="5251" y="1422"/>
                    <a:pt x="5234" y="1418"/>
                    <a:pt x="5217" y="1418"/>
                  </a:cubicBezTo>
                  <a:cubicBezTo>
                    <a:pt x="5145" y="1414"/>
                    <a:pt x="5090" y="1409"/>
                    <a:pt x="5069" y="1405"/>
                  </a:cubicBezTo>
                  <a:cubicBezTo>
                    <a:pt x="5026" y="1401"/>
                    <a:pt x="5022" y="1392"/>
                    <a:pt x="5022" y="1384"/>
                  </a:cubicBezTo>
                  <a:cubicBezTo>
                    <a:pt x="5018" y="1375"/>
                    <a:pt x="5026" y="1363"/>
                    <a:pt x="5064" y="1354"/>
                  </a:cubicBezTo>
                  <a:cubicBezTo>
                    <a:pt x="5090" y="1350"/>
                    <a:pt x="5149" y="1346"/>
                    <a:pt x="5230" y="1346"/>
                  </a:cubicBezTo>
                  <a:cubicBezTo>
                    <a:pt x="5243" y="1346"/>
                    <a:pt x="5260" y="1350"/>
                    <a:pt x="5277" y="1350"/>
                  </a:cubicBezTo>
                  <a:cubicBezTo>
                    <a:pt x="5328" y="1354"/>
                    <a:pt x="5387" y="1358"/>
                    <a:pt x="5451" y="1367"/>
                  </a:cubicBezTo>
                  <a:cubicBezTo>
                    <a:pt x="5463" y="1371"/>
                    <a:pt x="5480" y="1375"/>
                    <a:pt x="5497" y="1380"/>
                  </a:cubicBezTo>
                  <a:cubicBezTo>
                    <a:pt x="5493" y="1375"/>
                    <a:pt x="5493" y="1367"/>
                    <a:pt x="5497" y="1354"/>
                  </a:cubicBezTo>
                  <a:cubicBezTo>
                    <a:pt x="5497" y="1341"/>
                    <a:pt x="5502" y="1329"/>
                    <a:pt x="5506" y="1312"/>
                  </a:cubicBezTo>
                  <a:cubicBezTo>
                    <a:pt x="5510" y="1290"/>
                    <a:pt x="5514" y="1269"/>
                    <a:pt x="5523" y="1240"/>
                  </a:cubicBezTo>
                  <a:cubicBezTo>
                    <a:pt x="5531" y="1201"/>
                    <a:pt x="5548" y="1125"/>
                    <a:pt x="5553" y="1019"/>
                  </a:cubicBezTo>
                  <a:cubicBezTo>
                    <a:pt x="5553" y="968"/>
                    <a:pt x="5548" y="908"/>
                    <a:pt x="5540" y="845"/>
                  </a:cubicBezTo>
                  <a:cubicBezTo>
                    <a:pt x="5531" y="781"/>
                    <a:pt x="5514" y="709"/>
                    <a:pt x="5493" y="641"/>
                  </a:cubicBezTo>
                  <a:cubicBezTo>
                    <a:pt x="5442" y="501"/>
                    <a:pt x="5353" y="352"/>
                    <a:pt x="5217" y="238"/>
                  </a:cubicBezTo>
                  <a:cubicBezTo>
                    <a:pt x="5081" y="123"/>
                    <a:pt x="4907" y="43"/>
                    <a:pt x="4721" y="13"/>
                  </a:cubicBezTo>
                  <a:cubicBezTo>
                    <a:pt x="4669" y="5"/>
                    <a:pt x="4614" y="1"/>
                    <a:pt x="4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1">
              <a:extLst>
                <a:ext uri="{FF2B5EF4-FFF2-40B4-BE49-F238E27FC236}">
                  <a16:creationId xmlns:a16="http://schemas.microsoft.com/office/drawing/2014/main" id="{E5A2C6EC-4B37-90C0-0A1E-005C848DAC5D}"/>
                </a:ext>
              </a:extLst>
            </p:cNvPr>
            <p:cNvSpPr/>
            <p:nvPr/>
          </p:nvSpPr>
          <p:spPr>
            <a:xfrm>
              <a:off x="457858" y="5081980"/>
              <a:ext cx="288249" cy="83978"/>
            </a:xfrm>
            <a:custGeom>
              <a:avLst/>
              <a:gdLst/>
              <a:ahLst/>
              <a:cxnLst/>
              <a:rect l="l" t="t" r="r" b="b"/>
              <a:pathLst>
                <a:path w="1270" h="370" extrusionOk="0">
                  <a:moveTo>
                    <a:pt x="614" y="0"/>
                  </a:moveTo>
                  <a:cubicBezTo>
                    <a:pt x="545" y="0"/>
                    <a:pt x="479" y="12"/>
                    <a:pt x="412" y="26"/>
                  </a:cubicBezTo>
                  <a:cubicBezTo>
                    <a:pt x="340" y="48"/>
                    <a:pt x="277" y="73"/>
                    <a:pt x="221" y="107"/>
                  </a:cubicBezTo>
                  <a:cubicBezTo>
                    <a:pt x="111" y="171"/>
                    <a:pt x="43" y="243"/>
                    <a:pt x="26" y="268"/>
                  </a:cubicBezTo>
                  <a:cubicBezTo>
                    <a:pt x="1" y="311"/>
                    <a:pt x="5" y="319"/>
                    <a:pt x="13" y="328"/>
                  </a:cubicBezTo>
                  <a:cubicBezTo>
                    <a:pt x="15" y="329"/>
                    <a:pt x="17" y="331"/>
                    <a:pt x="20" y="331"/>
                  </a:cubicBezTo>
                  <a:cubicBezTo>
                    <a:pt x="27" y="331"/>
                    <a:pt x="39" y="325"/>
                    <a:pt x="64" y="302"/>
                  </a:cubicBezTo>
                  <a:cubicBezTo>
                    <a:pt x="90" y="285"/>
                    <a:pt x="153" y="226"/>
                    <a:pt x="260" y="171"/>
                  </a:cubicBezTo>
                  <a:cubicBezTo>
                    <a:pt x="356" y="118"/>
                    <a:pt x="487" y="81"/>
                    <a:pt x="624" y="81"/>
                  </a:cubicBezTo>
                  <a:cubicBezTo>
                    <a:pt x="631" y="81"/>
                    <a:pt x="638" y="81"/>
                    <a:pt x="646" y="82"/>
                  </a:cubicBezTo>
                  <a:cubicBezTo>
                    <a:pt x="786" y="86"/>
                    <a:pt x="926" y="137"/>
                    <a:pt x="1024" y="196"/>
                  </a:cubicBezTo>
                  <a:cubicBezTo>
                    <a:pt x="1121" y="256"/>
                    <a:pt x="1181" y="324"/>
                    <a:pt x="1206" y="340"/>
                  </a:cubicBezTo>
                  <a:cubicBezTo>
                    <a:pt x="1230" y="362"/>
                    <a:pt x="1244" y="370"/>
                    <a:pt x="1252" y="370"/>
                  </a:cubicBezTo>
                  <a:cubicBezTo>
                    <a:pt x="1256" y="370"/>
                    <a:pt x="1259" y="368"/>
                    <a:pt x="1261" y="366"/>
                  </a:cubicBezTo>
                  <a:cubicBezTo>
                    <a:pt x="1270" y="362"/>
                    <a:pt x="1270" y="353"/>
                    <a:pt x="1244" y="307"/>
                  </a:cubicBezTo>
                  <a:cubicBezTo>
                    <a:pt x="1227" y="281"/>
                    <a:pt x="1168" y="205"/>
                    <a:pt x="1062" y="133"/>
                  </a:cubicBezTo>
                  <a:cubicBezTo>
                    <a:pt x="956" y="65"/>
                    <a:pt x="803" y="5"/>
                    <a:pt x="646" y="1"/>
                  </a:cubicBezTo>
                  <a:cubicBezTo>
                    <a:pt x="635" y="0"/>
                    <a:pt x="625" y="0"/>
                    <a:pt x="614"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1">
              <a:extLst>
                <a:ext uri="{FF2B5EF4-FFF2-40B4-BE49-F238E27FC236}">
                  <a16:creationId xmlns:a16="http://schemas.microsoft.com/office/drawing/2014/main" id="{35B3CA1C-F9C1-D7ED-A363-BB09D73079CB}"/>
                </a:ext>
              </a:extLst>
            </p:cNvPr>
            <p:cNvSpPr/>
            <p:nvPr/>
          </p:nvSpPr>
          <p:spPr>
            <a:xfrm>
              <a:off x="2293109" y="5458971"/>
              <a:ext cx="440317" cy="215846"/>
            </a:xfrm>
            <a:custGeom>
              <a:avLst/>
              <a:gdLst/>
              <a:ahLst/>
              <a:cxnLst/>
              <a:rect l="l" t="t" r="r" b="b"/>
              <a:pathLst>
                <a:path w="1940" h="951" extrusionOk="0">
                  <a:moveTo>
                    <a:pt x="615" y="1"/>
                  </a:moveTo>
                  <a:cubicBezTo>
                    <a:pt x="507" y="1"/>
                    <a:pt x="401" y="12"/>
                    <a:pt x="302" y="33"/>
                  </a:cubicBezTo>
                  <a:cubicBezTo>
                    <a:pt x="191" y="55"/>
                    <a:pt x="94" y="93"/>
                    <a:pt x="0" y="135"/>
                  </a:cubicBezTo>
                  <a:cubicBezTo>
                    <a:pt x="0" y="135"/>
                    <a:pt x="47" y="130"/>
                    <a:pt x="126" y="130"/>
                  </a:cubicBezTo>
                  <a:cubicBezTo>
                    <a:pt x="426" y="130"/>
                    <a:pt x="1190" y="207"/>
                    <a:pt x="1600" y="950"/>
                  </a:cubicBezTo>
                  <a:cubicBezTo>
                    <a:pt x="1609" y="950"/>
                    <a:pt x="1613" y="950"/>
                    <a:pt x="1617" y="946"/>
                  </a:cubicBezTo>
                  <a:cubicBezTo>
                    <a:pt x="1715" y="925"/>
                    <a:pt x="1821" y="908"/>
                    <a:pt x="1940" y="908"/>
                  </a:cubicBezTo>
                  <a:cubicBezTo>
                    <a:pt x="1936" y="908"/>
                    <a:pt x="1936" y="908"/>
                    <a:pt x="1936" y="904"/>
                  </a:cubicBezTo>
                  <a:cubicBezTo>
                    <a:pt x="1931" y="891"/>
                    <a:pt x="1919" y="865"/>
                    <a:pt x="1906" y="840"/>
                  </a:cubicBezTo>
                  <a:cubicBezTo>
                    <a:pt x="1889" y="810"/>
                    <a:pt x="1872" y="772"/>
                    <a:pt x="1847" y="730"/>
                  </a:cubicBezTo>
                  <a:cubicBezTo>
                    <a:pt x="1800" y="649"/>
                    <a:pt x="1728" y="547"/>
                    <a:pt x="1634" y="449"/>
                  </a:cubicBezTo>
                  <a:cubicBezTo>
                    <a:pt x="1537" y="352"/>
                    <a:pt x="1418" y="254"/>
                    <a:pt x="1274" y="174"/>
                  </a:cubicBezTo>
                  <a:cubicBezTo>
                    <a:pt x="1133" y="97"/>
                    <a:pt x="972" y="38"/>
                    <a:pt x="802" y="12"/>
                  </a:cubicBezTo>
                  <a:cubicBezTo>
                    <a:pt x="740" y="4"/>
                    <a:pt x="677" y="1"/>
                    <a:pt x="615"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1">
              <a:extLst>
                <a:ext uri="{FF2B5EF4-FFF2-40B4-BE49-F238E27FC236}">
                  <a16:creationId xmlns:a16="http://schemas.microsoft.com/office/drawing/2014/main" id="{9EAF92D4-3028-07C5-CC53-515BDD2EBF2A}"/>
                </a:ext>
              </a:extLst>
            </p:cNvPr>
            <p:cNvSpPr/>
            <p:nvPr/>
          </p:nvSpPr>
          <p:spPr>
            <a:xfrm>
              <a:off x="1666908" y="5359333"/>
              <a:ext cx="561745" cy="190199"/>
            </a:xfrm>
            <a:custGeom>
              <a:avLst/>
              <a:gdLst/>
              <a:ahLst/>
              <a:cxnLst/>
              <a:rect l="l" t="t" r="r" b="b"/>
              <a:pathLst>
                <a:path w="2475" h="838" extrusionOk="0">
                  <a:moveTo>
                    <a:pt x="1026" y="1"/>
                  </a:moveTo>
                  <a:cubicBezTo>
                    <a:pt x="867" y="1"/>
                    <a:pt x="713" y="22"/>
                    <a:pt x="569" y="56"/>
                  </a:cubicBezTo>
                  <a:cubicBezTo>
                    <a:pt x="450" y="82"/>
                    <a:pt x="340" y="120"/>
                    <a:pt x="242" y="163"/>
                  </a:cubicBezTo>
                  <a:lnTo>
                    <a:pt x="238" y="167"/>
                  </a:lnTo>
                  <a:lnTo>
                    <a:pt x="0" y="290"/>
                  </a:lnTo>
                  <a:cubicBezTo>
                    <a:pt x="25" y="282"/>
                    <a:pt x="342" y="205"/>
                    <a:pt x="748" y="205"/>
                  </a:cubicBezTo>
                  <a:cubicBezTo>
                    <a:pt x="1249" y="205"/>
                    <a:pt x="1886" y="323"/>
                    <a:pt x="2271" y="837"/>
                  </a:cubicBezTo>
                  <a:cubicBezTo>
                    <a:pt x="2322" y="782"/>
                    <a:pt x="2390" y="719"/>
                    <a:pt x="2475" y="655"/>
                  </a:cubicBezTo>
                  <a:cubicBezTo>
                    <a:pt x="2462" y="642"/>
                    <a:pt x="2445" y="625"/>
                    <a:pt x="2420" y="604"/>
                  </a:cubicBezTo>
                  <a:cubicBezTo>
                    <a:pt x="2369" y="553"/>
                    <a:pt x="2220" y="405"/>
                    <a:pt x="1978" y="264"/>
                  </a:cubicBezTo>
                  <a:cubicBezTo>
                    <a:pt x="1859" y="197"/>
                    <a:pt x="1719" y="133"/>
                    <a:pt x="1562" y="86"/>
                  </a:cubicBezTo>
                  <a:cubicBezTo>
                    <a:pt x="1410" y="40"/>
                    <a:pt x="1240" y="10"/>
                    <a:pt x="1070" y="1"/>
                  </a:cubicBezTo>
                  <a:cubicBezTo>
                    <a:pt x="1055" y="1"/>
                    <a:pt x="1041" y="1"/>
                    <a:pt x="102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1">
              <a:extLst>
                <a:ext uri="{FF2B5EF4-FFF2-40B4-BE49-F238E27FC236}">
                  <a16:creationId xmlns:a16="http://schemas.microsoft.com/office/drawing/2014/main" id="{6679AF6F-CFB9-55CC-CC79-07BCA874D43F}"/>
                </a:ext>
              </a:extLst>
            </p:cNvPr>
            <p:cNvSpPr/>
            <p:nvPr/>
          </p:nvSpPr>
          <p:spPr>
            <a:xfrm>
              <a:off x="1306485" y="5125330"/>
              <a:ext cx="18611" cy="27236"/>
            </a:xfrm>
            <a:custGeom>
              <a:avLst/>
              <a:gdLst/>
              <a:ahLst/>
              <a:cxnLst/>
              <a:rect l="l" t="t" r="r" b="b"/>
              <a:pathLst>
                <a:path w="82" h="120" extrusionOk="0">
                  <a:moveTo>
                    <a:pt x="82" y="1"/>
                  </a:moveTo>
                  <a:lnTo>
                    <a:pt x="82" y="1"/>
                  </a:lnTo>
                  <a:cubicBezTo>
                    <a:pt x="69" y="14"/>
                    <a:pt x="60" y="31"/>
                    <a:pt x="52" y="43"/>
                  </a:cubicBezTo>
                  <a:cubicBezTo>
                    <a:pt x="35" y="73"/>
                    <a:pt x="18" y="99"/>
                    <a:pt x="1" y="120"/>
                  </a:cubicBezTo>
                  <a:cubicBezTo>
                    <a:pt x="48" y="69"/>
                    <a:pt x="82" y="26"/>
                    <a:pt x="82" y="1"/>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1">
              <a:extLst>
                <a:ext uri="{FF2B5EF4-FFF2-40B4-BE49-F238E27FC236}">
                  <a16:creationId xmlns:a16="http://schemas.microsoft.com/office/drawing/2014/main" id="{15B74523-CBDF-8E02-7EFF-DA15DC5C976E}"/>
                </a:ext>
              </a:extLst>
            </p:cNvPr>
            <p:cNvSpPr/>
            <p:nvPr/>
          </p:nvSpPr>
          <p:spPr>
            <a:xfrm>
              <a:off x="1141935" y="4683200"/>
              <a:ext cx="221747" cy="530196"/>
            </a:xfrm>
            <a:custGeom>
              <a:avLst/>
              <a:gdLst/>
              <a:ahLst/>
              <a:cxnLst/>
              <a:rect l="l" t="t" r="r" b="b"/>
              <a:pathLst>
                <a:path w="977" h="2336" extrusionOk="0">
                  <a:moveTo>
                    <a:pt x="268" y="1"/>
                  </a:moveTo>
                  <a:lnTo>
                    <a:pt x="268" y="1"/>
                  </a:lnTo>
                  <a:cubicBezTo>
                    <a:pt x="484" y="379"/>
                    <a:pt x="976" y="1474"/>
                    <a:pt x="0" y="2327"/>
                  </a:cubicBezTo>
                  <a:cubicBezTo>
                    <a:pt x="221" y="2318"/>
                    <a:pt x="263" y="2314"/>
                    <a:pt x="276" y="2314"/>
                  </a:cubicBezTo>
                  <a:lnTo>
                    <a:pt x="280" y="2314"/>
                  </a:lnTo>
                  <a:lnTo>
                    <a:pt x="429" y="2335"/>
                  </a:lnTo>
                  <a:cubicBezTo>
                    <a:pt x="429" y="2327"/>
                    <a:pt x="433" y="2318"/>
                    <a:pt x="446" y="2305"/>
                  </a:cubicBezTo>
                  <a:cubicBezTo>
                    <a:pt x="454" y="2293"/>
                    <a:pt x="467" y="2280"/>
                    <a:pt x="484" y="2263"/>
                  </a:cubicBezTo>
                  <a:cubicBezTo>
                    <a:pt x="501" y="2246"/>
                    <a:pt x="518" y="2221"/>
                    <a:pt x="548" y="2191"/>
                  </a:cubicBezTo>
                  <a:cubicBezTo>
                    <a:pt x="565" y="2174"/>
                    <a:pt x="586" y="2144"/>
                    <a:pt x="620" y="2106"/>
                  </a:cubicBezTo>
                  <a:cubicBezTo>
                    <a:pt x="650" y="2068"/>
                    <a:pt x="684" y="2017"/>
                    <a:pt x="722" y="1962"/>
                  </a:cubicBezTo>
                  <a:cubicBezTo>
                    <a:pt x="794" y="1847"/>
                    <a:pt x="866" y="1686"/>
                    <a:pt x="913" y="1495"/>
                  </a:cubicBezTo>
                  <a:cubicBezTo>
                    <a:pt x="955" y="1304"/>
                    <a:pt x="968" y="1079"/>
                    <a:pt x="908" y="854"/>
                  </a:cubicBezTo>
                  <a:cubicBezTo>
                    <a:pt x="853" y="629"/>
                    <a:pt x="730" y="408"/>
                    <a:pt x="560" y="234"/>
                  </a:cubicBezTo>
                  <a:cubicBezTo>
                    <a:pt x="476" y="141"/>
                    <a:pt x="374" y="64"/>
                    <a:pt x="268"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1">
              <a:extLst>
                <a:ext uri="{FF2B5EF4-FFF2-40B4-BE49-F238E27FC236}">
                  <a16:creationId xmlns:a16="http://schemas.microsoft.com/office/drawing/2014/main" id="{7845BCC8-A788-7FE0-C5B6-53CB64A51871}"/>
                </a:ext>
              </a:extLst>
            </p:cNvPr>
            <p:cNvSpPr/>
            <p:nvPr/>
          </p:nvSpPr>
          <p:spPr>
            <a:xfrm>
              <a:off x="1372987" y="4970312"/>
              <a:ext cx="2270" cy="6128"/>
            </a:xfrm>
            <a:custGeom>
              <a:avLst/>
              <a:gdLst/>
              <a:ahLst/>
              <a:cxnLst/>
              <a:rect l="l" t="t" r="r" b="b"/>
              <a:pathLst>
                <a:path w="10" h="27" extrusionOk="0">
                  <a:moveTo>
                    <a:pt x="5" y="1"/>
                  </a:moveTo>
                  <a:cubicBezTo>
                    <a:pt x="1" y="9"/>
                    <a:pt x="1" y="18"/>
                    <a:pt x="1" y="26"/>
                  </a:cubicBezTo>
                  <a:lnTo>
                    <a:pt x="9" y="1"/>
                  </a:ln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1">
              <a:extLst>
                <a:ext uri="{FF2B5EF4-FFF2-40B4-BE49-F238E27FC236}">
                  <a16:creationId xmlns:a16="http://schemas.microsoft.com/office/drawing/2014/main" id="{7B40D8D1-7F6D-AA54-87D4-6E9A67084DCF}"/>
                </a:ext>
              </a:extLst>
            </p:cNvPr>
            <p:cNvSpPr/>
            <p:nvPr/>
          </p:nvSpPr>
          <p:spPr>
            <a:xfrm>
              <a:off x="1600407" y="4970312"/>
              <a:ext cx="248756" cy="395150"/>
            </a:xfrm>
            <a:custGeom>
              <a:avLst/>
              <a:gdLst/>
              <a:ahLst/>
              <a:cxnLst/>
              <a:rect l="l" t="t" r="r" b="b"/>
              <a:pathLst>
                <a:path w="1096" h="1741" extrusionOk="0">
                  <a:moveTo>
                    <a:pt x="1" y="1"/>
                  </a:moveTo>
                  <a:lnTo>
                    <a:pt x="1" y="1"/>
                  </a:lnTo>
                  <a:cubicBezTo>
                    <a:pt x="26" y="18"/>
                    <a:pt x="1011" y="688"/>
                    <a:pt x="675" y="1741"/>
                  </a:cubicBezTo>
                  <a:cubicBezTo>
                    <a:pt x="726" y="1724"/>
                    <a:pt x="781" y="1707"/>
                    <a:pt x="841" y="1690"/>
                  </a:cubicBezTo>
                  <a:cubicBezTo>
                    <a:pt x="875" y="1686"/>
                    <a:pt x="909" y="1677"/>
                    <a:pt x="943" y="1669"/>
                  </a:cubicBezTo>
                  <a:lnTo>
                    <a:pt x="1096" y="1639"/>
                  </a:lnTo>
                  <a:cubicBezTo>
                    <a:pt x="1091" y="1622"/>
                    <a:pt x="1087" y="1588"/>
                    <a:pt x="1083" y="1533"/>
                  </a:cubicBezTo>
                  <a:cubicBezTo>
                    <a:pt x="1074" y="1461"/>
                    <a:pt x="1079" y="1253"/>
                    <a:pt x="1011" y="990"/>
                  </a:cubicBezTo>
                  <a:cubicBezTo>
                    <a:pt x="989" y="926"/>
                    <a:pt x="968" y="858"/>
                    <a:pt x="939" y="790"/>
                  </a:cubicBezTo>
                  <a:cubicBezTo>
                    <a:pt x="909" y="722"/>
                    <a:pt x="871" y="654"/>
                    <a:pt x="828" y="591"/>
                  </a:cubicBezTo>
                  <a:cubicBezTo>
                    <a:pt x="739" y="459"/>
                    <a:pt x="612" y="344"/>
                    <a:pt x="476" y="247"/>
                  </a:cubicBezTo>
                  <a:cubicBezTo>
                    <a:pt x="344" y="145"/>
                    <a:pt x="192" y="68"/>
                    <a:pt x="43" y="13"/>
                  </a:cubicBezTo>
                  <a:cubicBezTo>
                    <a:pt x="30" y="9"/>
                    <a:pt x="13" y="5"/>
                    <a:pt x="1"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1">
              <a:extLst>
                <a:ext uri="{FF2B5EF4-FFF2-40B4-BE49-F238E27FC236}">
                  <a16:creationId xmlns:a16="http://schemas.microsoft.com/office/drawing/2014/main" id="{0197A292-B48D-A228-2F67-A40F9BD9F517}"/>
                </a:ext>
              </a:extLst>
            </p:cNvPr>
            <p:cNvSpPr/>
            <p:nvPr/>
          </p:nvSpPr>
          <p:spPr>
            <a:xfrm>
              <a:off x="564759" y="4444431"/>
              <a:ext cx="251707" cy="313215"/>
            </a:xfrm>
            <a:custGeom>
              <a:avLst/>
              <a:gdLst/>
              <a:ahLst/>
              <a:cxnLst/>
              <a:rect l="l" t="t" r="r" b="b"/>
              <a:pathLst>
                <a:path w="1109" h="1380" extrusionOk="0">
                  <a:moveTo>
                    <a:pt x="116" y="1"/>
                  </a:moveTo>
                  <a:cubicBezTo>
                    <a:pt x="77" y="1"/>
                    <a:pt x="38" y="3"/>
                    <a:pt x="1" y="9"/>
                  </a:cubicBezTo>
                  <a:cubicBezTo>
                    <a:pt x="1" y="9"/>
                    <a:pt x="901" y="454"/>
                    <a:pt x="786" y="1346"/>
                  </a:cubicBezTo>
                  <a:cubicBezTo>
                    <a:pt x="799" y="1346"/>
                    <a:pt x="816" y="1350"/>
                    <a:pt x="833" y="1350"/>
                  </a:cubicBezTo>
                  <a:cubicBezTo>
                    <a:pt x="884" y="1354"/>
                    <a:pt x="943" y="1358"/>
                    <a:pt x="1007" y="1367"/>
                  </a:cubicBezTo>
                  <a:cubicBezTo>
                    <a:pt x="1019" y="1371"/>
                    <a:pt x="1036" y="1375"/>
                    <a:pt x="1053" y="1380"/>
                  </a:cubicBezTo>
                  <a:cubicBezTo>
                    <a:pt x="1049" y="1375"/>
                    <a:pt x="1049" y="1367"/>
                    <a:pt x="1053" y="1354"/>
                  </a:cubicBezTo>
                  <a:cubicBezTo>
                    <a:pt x="1053" y="1341"/>
                    <a:pt x="1058" y="1329"/>
                    <a:pt x="1062" y="1312"/>
                  </a:cubicBezTo>
                  <a:cubicBezTo>
                    <a:pt x="1066" y="1290"/>
                    <a:pt x="1070" y="1269"/>
                    <a:pt x="1079" y="1240"/>
                  </a:cubicBezTo>
                  <a:cubicBezTo>
                    <a:pt x="1087" y="1201"/>
                    <a:pt x="1104" y="1125"/>
                    <a:pt x="1109" y="1019"/>
                  </a:cubicBezTo>
                  <a:cubicBezTo>
                    <a:pt x="1109" y="968"/>
                    <a:pt x="1104" y="908"/>
                    <a:pt x="1096" y="845"/>
                  </a:cubicBezTo>
                  <a:cubicBezTo>
                    <a:pt x="1087" y="781"/>
                    <a:pt x="1070" y="709"/>
                    <a:pt x="1049" y="641"/>
                  </a:cubicBezTo>
                  <a:cubicBezTo>
                    <a:pt x="998" y="501"/>
                    <a:pt x="909" y="352"/>
                    <a:pt x="773" y="238"/>
                  </a:cubicBezTo>
                  <a:cubicBezTo>
                    <a:pt x="637" y="123"/>
                    <a:pt x="463" y="43"/>
                    <a:pt x="277" y="13"/>
                  </a:cubicBezTo>
                  <a:cubicBezTo>
                    <a:pt x="225" y="5"/>
                    <a:pt x="170" y="1"/>
                    <a:pt x="11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1">
              <a:extLst>
                <a:ext uri="{FF2B5EF4-FFF2-40B4-BE49-F238E27FC236}">
                  <a16:creationId xmlns:a16="http://schemas.microsoft.com/office/drawing/2014/main" id="{24C971C9-147F-EA35-F611-D4DFB4E94C4E}"/>
                </a:ext>
              </a:extLst>
            </p:cNvPr>
            <p:cNvSpPr/>
            <p:nvPr/>
          </p:nvSpPr>
          <p:spPr>
            <a:xfrm>
              <a:off x="816238" y="4728593"/>
              <a:ext cx="30187" cy="32910"/>
            </a:xfrm>
            <a:custGeom>
              <a:avLst/>
              <a:gdLst/>
              <a:ahLst/>
              <a:cxnLst/>
              <a:rect l="l" t="t" r="r" b="b"/>
              <a:pathLst>
                <a:path w="133" h="145" extrusionOk="0">
                  <a:moveTo>
                    <a:pt x="132" y="0"/>
                  </a:moveTo>
                  <a:lnTo>
                    <a:pt x="132" y="0"/>
                  </a:lnTo>
                  <a:cubicBezTo>
                    <a:pt x="107" y="26"/>
                    <a:pt x="85" y="43"/>
                    <a:pt x="73" y="60"/>
                  </a:cubicBezTo>
                  <a:cubicBezTo>
                    <a:pt x="39" y="94"/>
                    <a:pt x="18" y="119"/>
                    <a:pt x="1" y="140"/>
                  </a:cubicBezTo>
                  <a:cubicBezTo>
                    <a:pt x="9" y="140"/>
                    <a:pt x="13" y="140"/>
                    <a:pt x="22" y="145"/>
                  </a:cubicBezTo>
                  <a:cubicBezTo>
                    <a:pt x="56" y="111"/>
                    <a:pt x="94" y="60"/>
                    <a:pt x="132"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1">
              <a:extLst>
                <a:ext uri="{FF2B5EF4-FFF2-40B4-BE49-F238E27FC236}">
                  <a16:creationId xmlns:a16="http://schemas.microsoft.com/office/drawing/2014/main" id="{9DC9BABA-3DAD-4959-7BC6-502773D833C6}"/>
                </a:ext>
              </a:extLst>
            </p:cNvPr>
            <p:cNvSpPr/>
            <p:nvPr/>
          </p:nvSpPr>
          <p:spPr>
            <a:xfrm>
              <a:off x="-16956" y="4635991"/>
              <a:ext cx="228556" cy="467553"/>
            </a:xfrm>
            <a:custGeom>
              <a:avLst/>
              <a:gdLst/>
              <a:ahLst/>
              <a:cxnLst/>
              <a:rect l="l" t="t" r="r" b="b"/>
              <a:pathLst>
                <a:path w="1007" h="2060" extrusionOk="0">
                  <a:moveTo>
                    <a:pt x="1006" y="1"/>
                  </a:moveTo>
                  <a:lnTo>
                    <a:pt x="1006" y="1"/>
                  </a:lnTo>
                  <a:cubicBezTo>
                    <a:pt x="981" y="9"/>
                    <a:pt x="955" y="18"/>
                    <a:pt x="930" y="26"/>
                  </a:cubicBezTo>
                  <a:cubicBezTo>
                    <a:pt x="802" y="77"/>
                    <a:pt x="667" y="145"/>
                    <a:pt x="543" y="243"/>
                  </a:cubicBezTo>
                  <a:cubicBezTo>
                    <a:pt x="420" y="340"/>
                    <a:pt x="306" y="459"/>
                    <a:pt x="221" y="603"/>
                  </a:cubicBezTo>
                  <a:cubicBezTo>
                    <a:pt x="132" y="744"/>
                    <a:pt x="72" y="901"/>
                    <a:pt x="43" y="1058"/>
                  </a:cubicBezTo>
                  <a:cubicBezTo>
                    <a:pt x="9" y="1210"/>
                    <a:pt x="0" y="1363"/>
                    <a:pt x="13" y="1495"/>
                  </a:cubicBezTo>
                  <a:cubicBezTo>
                    <a:pt x="26" y="1631"/>
                    <a:pt x="51" y="1745"/>
                    <a:pt x="81" y="1834"/>
                  </a:cubicBezTo>
                  <a:cubicBezTo>
                    <a:pt x="98" y="1877"/>
                    <a:pt x="106" y="1915"/>
                    <a:pt x="123" y="1949"/>
                  </a:cubicBezTo>
                  <a:cubicBezTo>
                    <a:pt x="136" y="1979"/>
                    <a:pt x="144" y="2000"/>
                    <a:pt x="153" y="2017"/>
                  </a:cubicBezTo>
                  <a:cubicBezTo>
                    <a:pt x="157" y="2034"/>
                    <a:pt x="166" y="2047"/>
                    <a:pt x="170" y="2059"/>
                  </a:cubicBezTo>
                  <a:cubicBezTo>
                    <a:pt x="302" y="2021"/>
                    <a:pt x="429" y="2004"/>
                    <a:pt x="543" y="2000"/>
                  </a:cubicBezTo>
                  <a:cubicBezTo>
                    <a:pt x="47" y="722"/>
                    <a:pt x="1006" y="1"/>
                    <a:pt x="1006"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1">
              <a:extLst>
                <a:ext uri="{FF2B5EF4-FFF2-40B4-BE49-F238E27FC236}">
                  <a16:creationId xmlns:a16="http://schemas.microsoft.com/office/drawing/2014/main" id="{9F5CD8FC-5BB8-1811-CFE2-E8AA48016DD9}"/>
                </a:ext>
              </a:extLst>
            </p:cNvPr>
            <p:cNvSpPr/>
            <p:nvPr/>
          </p:nvSpPr>
          <p:spPr>
            <a:xfrm>
              <a:off x="-216460" y="5106038"/>
              <a:ext cx="377901" cy="256700"/>
            </a:xfrm>
            <a:custGeom>
              <a:avLst/>
              <a:gdLst/>
              <a:ahLst/>
              <a:cxnLst/>
              <a:rect l="l" t="t" r="r" b="b"/>
              <a:pathLst>
                <a:path w="1665" h="1131" extrusionOk="0">
                  <a:moveTo>
                    <a:pt x="1535" y="0"/>
                  </a:moveTo>
                  <a:cubicBezTo>
                    <a:pt x="1501" y="0"/>
                    <a:pt x="1464" y="2"/>
                    <a:pt x="1427" y="5"/>
                  </a:cubicBezTo>
                  <a:cubicBezTo>
                    <a:pt x="1219" y="14"/>
                    <a:pt x="964" y="77"/>
                    <a:pt x="739" y="205"/>
                  </a:cubicBezTo>
                  <a:cubicBezTo>
                    <a:pt x="514" y="328"/>
                    <a:pt x="323" y="510"/>
                    <a:pt x="204" y="680"/>
                  </a:cubicBezTo>
                  <a:cubicBezTo>
                    <a:pt x="81" y="846"/>
                    <a:pt x="35" y="998"/>
                    <a:pt x="22" y="1049"/>
                  </a:cubicBezTo>
                  <a:cubicBezTo>
                    <a:pt x="13" y="1083"/>
                    <a:pt x="5" y="1100"/>
                    <a:pt x="1" y="1117"/>
                  </a:cubicBezTo>
                  <a:cubicBezTo>
                    <a:pt x="26" y="1115"/>
                    <a:pt x="48" y="1114"/>
                    <a:pt x="67" y="1114"/>
                  </a:cubicBezTo>
                  <a:cubicBezTo>
                    <a:pt x="87" y="1114"/>
                    <a:pt x="102" y="1115"/>
                    <a:pt x="115" y="1117"/>
                  </a:cubicBezTo>
                  <a:cubicBezTo>
                    <a:pt x="153" y="1117"/>
                    <a:pt x="179" y="1126"/>
                    <a:pt x="200" y="1130"/>
                  </a:cubicBezTo>
                  <a:cubicBezTo>
                    <a:pt x="200" y="1130"/>
                    <a:pt x="569" y="141"/>
                    <a:pt x="1664" y="5"/>
                  </a:cubicBezTo>
                  <a:cubicBezTo>
                    <a:pt x="1625" y="3"/>
                    <a:pt x="1582" y="0"/>
                    <a:pt x="1535"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1">
              <a:extLst>
                <a:ext uri="{FF2B5EF4-FFF2-40B4-BE49-F238E27FC236}">
                  <a16:creationId xmlns:a16="http://schemas.microsoft.com/office/drawing/2014/main" id="{E4E92B2B-F946-97ED-1795-19497586694E}"/>
                </a:ext>
              </a:extLst>
            </p:cNvPr>
            <p:cNvSpPr/>
            <p:nvPr/>
          </p:nvSpPr>
          <p:spPr>
            <a:xfrm>
              <a:off x="463759" y="5092874"/>
              <a:ext cx="273723" cy="71268"/>
            </a:xfrm>
            <a:custGeom>
              <a:avLst/>
              <a:gdLst/>
              <a:ahLst/>
              <a:cxnLst/>
              <a:rect l="l" t="t" r="r" b="b"/>
              <a:pathLst>
                <a:path w="1206" h="314" extrusionOk="0">
                  <a:moveTo>
                    <a:pt x="686" y="0"/>
                  </a:moveTo>
                  <a:cubicBezTo>
                    <a:pt x="662" y="0"/>
                    <a:pt x="641" y="4"/>
                    <a:pt x="641" y="4"/>
                  </a:cubicBezTo>
                  <a:lnTo>
                    <a:pt x="425" y="25"/>
                  </a:lnTo>
                  <a:lnTo>
                    <a:pt x="157" y="135"/>
                  </a:lnTo>
                  <a:lnTo>
                    <a:pt x="0" y="280"/>
                  </a:lnTo>
                  <a:cubicBezTo>
                    <a:pt x="0" y="280"/>
                    <a:pt x="281" y="180"/>
                    <a:pt x="618" y="180"/>
                  </a:cubicBezTo>
                  <a:cubicBezTo>
                    <a:pt x="810" y="180"/>
                    <a:pt x="1019" y="212"/>
                    <a:pt x="1206" y="314"/>
                  </a:cubicBezTo>
                  <a:cubicBezTo>
                    <a:pt x="1138" y="199"/>
                    <a:pt x="1010" y="114"/>
                    <a:pt x="1002" y="106"/>
                  </a:cubicBezTo>
                  <a:cubicBezTo>
                    <a:pt x="998" y="97"/>
                    <a:pt x="964" y="4"/>
                    <a:pt x="879" y="4"/>
                  </a:cubicBezTo>
                  <a:cubicBezTo>
                    <a:pt x="830" y="6"/>
                    <a:pt x="796" y="9"/>
                    <a:pt x="770" y="9"/>
                  </a:cubicBezTo>
                  <a:cubicBezTo>
                    <a:pt x="751" y="9"/>
                    <a:pt x="736" y="7"/>
                    <a:pt x="722" y="4"/>
                  </a:cubicBezTo>
                  <a:cubicBezTo>
                    <a:pt x="710" y="1"/>
                    <a:pt x="698" y="0"/>
                    <a:pt x="686"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1">
              <a:extLst>
                <a:ext uri="{FF2B5EF4-FFF2-40B4-BE49-F238E27FC236}">
                  <a16:creationId xmlns:a16="http://schemas.microsoft.com/office/drawing/2014/main" id="{2C9590E2-C11D-7751-7DCB-390269B6464C}"/>
                </a:ext>
              </a:extLst>
            </p:cNvPr>
            <p:cNvSpPr/>
            <p:nvPr/>
          </p:nvSpPr>
          <p:spPr>
            <a:xfrm>
              <a:off x="566802" y="5413351"/>
              <a:ext cx="467326" cy="152522"/>
            </a:xfrm>
            <a:custGeom>
              <a:avLst/>
              <a:gdLst/>
              <a:ahLst/>
              <a:cxnLst/>
              <a:rect l="l" t="t" r="r" b="b"/>
              <a:pathLst>
                <a:path w="2059" h="672" extrusionOk="0">
                  <a:moveTo>
                    <a:pt x="768" y="0"/>
                  </a:moveTo>
                  <a:cubicBezTo>
                    <a:pt x="550" y="0"/>
                    <a:pt x="174" y="14"/>
                    <a:pt x="174" y="14"/>
                  </a:cubicBezTo>
                  <a:lnTo>
                    <a:pt x="0" y="124"/>
                  </a:lnTo>
                  <a:cubicBezTo>
                    <a:pt x="0" y="124"/>
                    <a:pt x="1134" y="298"/>
                    <a:pt x="1745" y="672"/>
                  </a:cubicBezTo>
                  <a:cubicBezTo>
                    <a:pt x="2046" y="621"/>
                    <a:pt x="2059" y="642"/>
                    <a:pt x="2046" y="621"/>
                  </a:cubicBezTo>
                  <a:cubicBezTo>
                    <a:pt x="2038" y="599"/>
                    <a:pt x="1770" y="387"/>
                    <a:pt x="1673" y="290"/>
                  </a:cubicBezTo>
                  <a:cubicBezTo>
                    <a:pt x="1579" y="188"/>
                    <a:pt x="1036" y="5"/>
                    <a:pt x="841" y="1"/>
                  </a:cubicBezTo>
                  <a:cubicBezTo>
                    <a:pt x="819" y="1"/>
                    <a:pt x="795" y="0"/>
                    <a:pt x="768"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1">
              <a:extLst>
                <a:ext uri="{FF2B5EF4-FFF2-40B4-BE49-F238E27FC236}">
                  <a16:creationId xmlns:a16="http://schemas.microsoft.com/office/drawing/2014/main" id="{B40666CA-97BF-9415-35FE-1BC8E8B18D78}"/>
                </a:ext>
              </a:extLst>
            </p:cNvPr>
            <p:cNvSpPr/>
            <p:nvPr/>
          </p:nvSpPr>
          <p:spPr>
            <a:xfrm>
              <a:off x="895222" y="5557021"/>
              <a:ext cx="340224" cy="48344"/>
            </a:xfrm>
            <a:custGeom>
              <a:avLst/>
              <a:gdLst/>
              <a:ahLst/>
              <a:cxnLst/>
              <a:rect l="l" t="t" r="r" b="b"/>
              <a:pathLst>
                <a:path w="1499" h="213" extrusionOk="0">
                  <a:moveTo>
                    <a:pt x="574" y="0"/>
                  </a:moveTo>
                  <a:lnTo>
                    <a:pt x="141" y="90"/>
                  </a:lnTo>
                  <a:lnTo>
                    <a:pt x="1" y="179"/>
                  </a:lnTo>
                  <a:cubicBezTo>
                    <a:pt x="1" y="179"/>
                    <a:pt x="444" y="140"/>
                    <a:pt x="857" y="140"/>
                  </a:cubicBezTo>
                  <a:cubicBezTo>
                    <a:pt x="1118" y="140"/>
                    <a:pt x="1366" y="155"/>
                    <a:pt x="1483" y="205"/>
                  </a:cubicBezTo>
                  <a:lnTo>
                    <a:pt x="1483" y="205"/>
                  </a:lnTo>
                  <a:cubicBezTo>
                    <a:pt x="1193" y="71"/>
                    <a:pt x="1066" y="22"/>
                    <a:pt x="1066" y="22"/>
                  </a:cubicBezTo>
                  <a:lnTo>
                    <a:pt x="574" y="0"/>
                  </a:lnTo>
                  <a:close/>
                  <a:moveTo>
                    <a:pt x="1483" y="205"/>
                  </a:moveTo>
                  <a:cubicBezTo>
                    <a:pt x="1488" y="208"/>
                    <a:pt x="1494" y="210"/>
                    <a:pt x="1499" y="213"/>
                  </a:cubicBezTo>
                  <a:cubicBezTo>
                    <a:pt x="1494" y="210"/>
                    <a:pt x="1489" y="208"/>
                    <a:pt x="1483" y="205"/>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1">
              <a:extLst>
                <a:ext uri="{FF2B5EF4-FFF2-40B4-BE49-F238E27FC236}">
                  <a16:creationId xmlns:a16="http://schemas.microsoft.com/office/drawing/2014/main" id="{49021FE7-E8C2-2751-49E9-BA3E880AC616}"/>
                </a:ext>
              </a:extLst>
            </p:cNvPr>
            <p:cNvSpPr/>
            <p:nvPr/>
          </p:nvSpPr>
          <p:spPr>
            <a:xfrm>
              <a:off x="274923" y="5451027"/>
              <a:ext cx="297781" cy="71495"/>
            </a:xfrm>
            <a:custGeom>
              <a:avLst/>
              <a:gdLst/>
              <a:ahLst/>
              <a:cxnLst/>
              <a:rect l="l" t="t" r="r" b="b"/>
              <a:pathLst>
                <a:path w="1312" h="315" extrusionOk="0">
                  <a:moveTo>
                    <a:pt x="730" y="1"/>
                  </a:moveTo>
                  <a:lnTo>
                    <a:pt x="391" y="26"/>
                  </a:lnTo>
                  <a:lnTo>
                    <a:pt x="145" y="119"/>
                  </a:lnTo>
                  <a:lnTo>
                    <a:pt x="0" y="213"/>
                  </a:lnTo>
                  <a:cubicBezTo>
                    <a:pt x="0" y="213"/>
                    <a:pt x="295" y="164"/>
                    <a:pt x="617" y="164"/>
                  </a:cubicBezTo>
                  <a:cubicBezTo>
                    <a:pt x="879" y="164"/>
                    <a:pt x="1159" y="196"/>
                    <a:pt x="1312" y="315"/>
                  </a:cubicBezTo>
                  <a:cubicBezTo>
                    <a:pt x="1140" y="112"/>
                    <a:pt x="1085" y="93"/>
                    <a:pt x="1070" y="93"/>
                  </a:cubicBezTo>
                  <a:cubicBezTo>
                    <a:pt x="1067" y="93"/>
                    <a:pt x="1066" y="94"/>
                    <a:pt x="1066" y="94"/>
                  </a:cubicBezTo>
                  <a:lnTo>
                    <a:pt x="730" y="1"/>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458923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95"/>
        <p:cNvGrpSpPr/>
        <p:nvPr/>
      </p:nvGrpSpPr>
      <p:grpSpPr>
        <a:xfrm>
          <a:off x="0" y="0"/>
          <a:ext cx="0" cy="0"/>
          <a:chOff x="0" y="0"/>
          <a:chExt cx="0" cy="0"/>
        </a:xfrm>
      </p:grpSpPr>
      <p:grpSp>
        <p:nvGrpSpPr>
          <p:cNvPr id="2996" name="Google Shape;2996;p32"/>
          <p:cNvGrpSpPr/>
          <p:nvPr/>
        </p:nvGrpSpPr>
        <p:grpSpPr>
          <a:xfrm rot="-115097">
            <a:off x="4733163" y="2130714"/>
            <a:ext cx="3325477" cy="2670183"/>
            <a:chOff x="2477366" y="1870588"/>
            <a:chExt cx="3245399" cy="1673052"/>
          </a:xfrm>
        </p:grpSpPr>
        <p:grpSp>
          <p:nvGrpSpPr>
            <p:cNvPr id="2997" name="Google Shape;2997;p32"/>
            <p:cNvGrpSpPr/>
            <p:nvPr/>
          </p:nvGrpSpPr>
          <p:grpSpPr>
            <a:xfrm flipH="1">
              <a:off x="2477366" y="2494316"/>
              <a:ext cx="3131530" cy="675216"/>
              <a:chOff x="1433613" y="-3013725"/>
              <a:chExt cx="10345327" cy="2187999"/>
            </a:xfrm>
          </p:grpSpPr>
          <p:sp>
            <p:nvSpPr>
              <p:cNvPr id="2998" name="Google Shape;2998;p32"/>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2"/>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2"/>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2"/>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2"/>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2"/>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2"/>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2"/>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2"/>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2"/>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2"/>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2"/>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0" name="Google Shape;3010;p32"/>
            <p:cNvGrpSpPr/>
            <p:nvPr/>
          </p:nvGrpSpPr>
          <p:grpSpPr>
            <a:xfrm rot="170261">
              <a:off x="2556064" y="1948254"/>
              <a:ext cx="3152812" cy="664532"/>
              <a:chOff x="3477025" y="2726700"/>
              <a:chExt cx="1792025" cy="382625"/>
            </a:xfrm>
          </p:grpSpPr>
          <p:sp>
            <p:nvSpPr>
              <p:cNvPr id="3011" name="Google Shape;3011;p32"/>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2" name="Google Shape;3012;p32"/>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3" name="Google Shape;3013;p32"/>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4" name="Google Shape;3014;p32"/>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5" name="Google Shape;3015;p32"/>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6" name="Google Shape;3016;p32"/>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7" name="Google Shape;3017;p32"/>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18" name="Google Shape;3018;p32"/>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019" name="Google Shape;3019;p32"/>
            <p:cNvGrpSpPr/>
            <p:nvPr/>
          </p:nvGrpSpPr>
          <p:grpSpPr>
            <a:xfrm rot="170261">
              <a:off x="2556064" y="2801442"/>
              <a:ext cx="3152812" cy="664532"/>
              <a:chOff x="3477025" y="2726700"/>
              <a:chExt cx="1792025" cy="382625"/>
            </a:xfrm>
          </p:grpSpPr>
          <p:sp>
            <p:nvSpPr>
              <p:cNvPr id="3020" name="Google Shape;3020;p32"/>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1" name="Google Shape;3021;p32"/>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2" name="Google Shape;3022;p32"/>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3" name="Google Shape;3023;p32"/>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4" name="Google Shape;3024;p32"/>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5" name="Google Shape;3025;p32"/>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6" name="Google Shape;3026;p32"/>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27" name="Google Shape;3027;p32"/>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028" name="Google Shape;3028;p32"/>
          <p:cNvGrpSpPr/>
          <p:nvPr/>
        </p:nvGrpSpPr>
        <p:grpSpPr>
          <a:xfrm rot="-190476">
            <a:off x="966380" y="2147891"/>
            <a:ext cx="3545523" cy="2655152"/>
            <a:chOff x="2477366" y="1887739"/>
            <a:chExt cx="3245399" cy="1655901"/>
          </a:xfrm>
        </p:grpSpPr>
        <p:grpSp>
          <p:nvGrpSpPr>
            <p:cNvPr id="3029" name="Google Shape;3029;p32"/>
            <p:cNvGrpSpPr/>
            <p:nvPr/>
          </p:nvGrpSpPr>
          <p:grpSpPr>
            <a:xfrm flipH="1">
              <a:off x="2477366" y="2494316"/>
              <a:ext cx="3131530" cy="675216"/>
              <a:chOff x="1433613" y="-3013725"/>
              <a:chExt cx="10345327" cy="2187999"/>
            </a:xfrm>
          </p:grpSpPr>
          <p:sp>
            <p:nvSpPr>
              <p:cNvPr id="3030" name="Google Shape;3030;p32"/>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2"/>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2"/>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2"/>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2"/>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2"/>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2"/>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2"/>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2"/>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2"/>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2"/>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2"/>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32"/>
            <p:cNvGrpSpPr/>
            <p:nvPr/>
          </p:nvGrpSpPr>
          <p:grpSpPr>
            <a:xfrm rot="170261">
              <a:off x="2555524" y="1965404"/>
              <a:ext cx="3152812" cy="664532"/>
              <a:chOff x="3477182" y="2736578"/>
              <a:chExt cx="1792025" cy="382625"/>
            </a:xfrm>
          </p:grpSpPr>
          <p:sp>
            <p:nvSpPr>
              <p:cNvPr id="3043" name="Google Shape;3043;p32"/>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4" name="Google Shape;3044;p32"/>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5" name="Google Shape;3045;p32"/>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6" name="Google Shape;3046;p32"/>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7" name="Google Shape;3047;p32"/>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8" name="Google Shape;3048;p32"/>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49" name="Google Shape;3049;p32"/>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nvGrpSpPr>
            <p:cNvPr id="3050" name="Google Shape;3050;p32"/>
            <p:cNvGrpSpPr/>
            <p:nvPr/>
          </p:nvGrpSpPr>
          <p:grpSpPr>
            <a:xfrm rot="170261">
              <a:off x="2556064" y="2801442"/>
              <a:ext cx="3152812" cy="664532"/>
              <a:chOff x="3477025" y="2726700"/>
              <a:chExt cx="1792025" cy="382625"/>
            </a:xfrm>
          </p:grpSpPr>
          <p:sp>
            <p:nvSpPr>
              <p:cNvPr id="3051" name="Google Shape;3051;p32"/>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2" name="Google Shape;3052;p32"/>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3" name="Google Shape;3053;p32"/>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4" name="Google Shape;3054;p32"/>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5" name="Google Shape;3055;p32"/>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6" name="Google Shape;3056;p32"/>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7" name="Google Shape;3057;p32"/>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sp>
            <p:nvSpPr>
              <p:cNvPr id="3058" name="Google Shape;3058;p32"/>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latin typeface="McLaren"/>
                  <a:ea typeface="McLaren"/>
                  <a:cs typeface="McLaren"/>
                  <a:sym typeface="McLaren"/>
                </a:endParaRPr>
              </a:p>
            </p:txBody>
          </p:sp>
        </p:grpSp>
      </p:grpSp>
      <p:grpSp>
        <p:nvGrpSpPr>
          <p:cNvPr id="3059" name="Google Shape;3059;p32"/>
          <p:cNvGrpSpPr/>
          <p:nvPr/>
        </p:nvGrpSpPr>
        <p:grpSpPr>
          <a:xfrm rot="-72251">
            <a:off x="1352858" y="365664"/>
            <a:ext cx="6438017" cy="1069171"/>
            <a:chOff x="3477025" y="2726700"/>
            <a:chExt cx="1792025" cy="382625"/>
          </a:xfrm>
        </p:grpSpPr>
        <p:sp>
          <p:nvSpPr>
            <p:cNvPr id="3060" name="Google Shape;3060;p32"/>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2"/>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2"/>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2"/>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2"/>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2"/>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2"/>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2"/>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8" name="Google Shape;3068;p32"/>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RL Algorithm </a:t>
            </a:r>
            <a:r>
              <a:rPr lang="en-US" dirty="0">
                <a:solidFill>
                  <a:srgbClr val="FFFF00"/>
                </a:solidFill>
              </a:rPr>
              <a:t>(DDQN)</a:t>
            </a:r>
            <a:endParaRPr dirty="0">
              <a:solidFill>
                <a:schemeClr val="accent5"/>
              </a:solidFill>
            </a:endParaRPr>
          </a:p>
        </p:txBody>
      </p:sp>
      <p:sp>
        <p:nvSpPr>
          <p:cNvPr id="3069" name="Google Shape;3069;p32"/>
          <p:cNvSpPr txBox="1">
            <a:spLocks noGrp="1"/>
          </p:cNvSpPr>
          <p:nvPr>
            <p:ph type="subTitle" idx="1"/>
          </p:nvPr>
        </p:nvSpPr>
        <p:spPr>
          <a:xfrm>
            <a:off x="1137827" y="2332891"/>
            <a:ext cx="3265775" cy="2058296"/>
          </a:xfrm>
          <a:prstGeom prst="rect">
            <a:avLst/>
          </a:prstGeom>
          <a:noFill/>
          <a:ln>
            <a:noFill/>
          </a:ln>
        </p:spPr>
        <p:txBody>
          <a:bodyPr spcFirstLastPara="1" wrap="square" lIns="91425" tIns="91425" rIns="91425" bIns="91425" anchor="t" anchorCtr="0">
            <a:noAutofit/>
          </a:bodyPr>
          <a:lstStyle/>
          <a:p>
            <a:pPr algn="l">
              <a:lnSpc>
                <a:spcPct val="115000"/>
              </a:lnSpc>
              <a:buClr>
                <a:schemeClr val="accent5"/>
              </a:buClr>
              <a:buChar char="●"/>
            </a:pPr>
            <a:endParaRPr lang="en-US" sz="1200" dirty="0"/>
          </a:p>
          <a:p>
            <a:pPr algn="l">
              <a:lnSpc>
                <a:spcPct val="115000"/>
              </a:lnSpc>
              <a:buClr>
                <a:schemeClr val="accent5"/>
              </a:buClr>
              <a:buChar char="●"/>
            </a:pPr>
            <a:r>
              <a:rPr lang="en-US" sz="1200" dirty="0"/>
              <a:t>Prevents Q-value overestimation for better stability and accuracy.</a:t>
            </a:r>
          </a:p>
          <a:p>
            <a:pPr algn="l">
              <a:lnSpc>
                <a:spcPct val="115000"/>
              </a:lnSpc>
              <a:buClr>
                <a:schemeClr val="accent5"/>
              </a:buClr>
              <a:buChar char="●"/>
            </a:pPr>
            <a:r>
              <a:rPr lang="en-US" sz="1200" dirty="0"/>
              <a:t>Utilizes two networks: policy (action selection) and target (stable Q-value training).</a:t>
            </a:r>
          </a:p>
          <a:p>
            <a:pPr algn="l">
              <a:lnSpc>
                <a:spcPct val="115000"/>
              </a:lnSpc>
              <a:buClr>
                <a:schemeClr val="accent5"/>
              </a:buClr>
              <a:buChar char="●"/>
            </a:pPr>
            <a:r>
              <a:rPr lang="en-US" sz="1200" dirty="0"/>
              <a:t>Avoids overestimation by separating action selection and evaluation.</a:t>
            </a:r>
          </a:p>
        </p:txBody>
      </p:sp>
      <p:sp>
        <p:nvSpPr>
          <p:cNvPr id="3071" name="Google Shape;3071;p32"/>
          <p:cNvSpPr txBox="1">
            <a:spLocks noGrp="1"/>
          </p:cNvSpPr>
          <p:nvPr>
            <p:ph type="subTitle" idx="3"/>
          </p:nvPr>
        </p:nvSpPr>
        <p:spPr>
          <a:xfrm>
            <a:off x="4959042" y="2220227"/>
            <a:ext cx="2930266" cy="1204200"/>
          </a:xfrm>
          <a:prstGeom prst="rect">
            <a:avLst/>
          </a:prstGeom>
        </p:spPr>
        <p:txBody>
          <a:bodyPr spcFirstLastPara="1" wrap="square" lIns="91425" tIns="91425" rIns="91425" bIns="91425" anchor="t" anchorCtr="0">
            <a:noAutofit/>
          </a:bodyPr>
          <a:lstStyle/>
          <a:p>
            <a:pPr marL="139700" indent="0" algn="l">
              <a:lnSpc>
                <a:spcPct val="115000"/>
              </a:lnSpc>
              <a:spcBef>
                <a:spcPts val="0"/>
              </a:spcBef>
              <a:buClr>
                <a:schemeClr val="accent5"/>
              </a:buClr>
            </a:pPr>
            <a:endParaRPr lang="en-US" sz="1200" dirty="0"/>
          </a:p>
          <a:p>
            <a:pPr algn="l">
              <a:lnSpc>
                <a:spcPct val="115000"/>
              </a:lnSpc>
              <a:spcBef>
                <a:spcPts val="0"/>
              </a:spcBef>
              <a:buClr>
                <a:schemeClr val="accent5"/>
              </a:buClr>
              <a:buFont typeface="McLaren"/>
              <a:buChar char="●"/>
            </a:pPr>
            <a:r>
              <a:rPr lang="en-US" sz="1200" dirty="0"/>
              <a:t>Stores past experiences to break sequential data correlations.</a:t>
            </a:r>
          </a:p>
          <a:p>
            <a:pPr algn="l">
              <a:lnSpc>
                <a:spcPct val="115000"/>
              </a:lnSpc>
              <a:spcBef>
                <a:spcPts val="0"/>
              </a:spcBef>
              <a:buClr>
                <a:schemeClr val="accent5"/>
              </a:buClr>
              <a:buFont typeface="McLaren"/>
              <a:buChar char="●"/>
            </a:pPr>
            <a:r>
              <a:rPr lang="en-US" sz="1200" dirty="0"/>
              <a:t>Epsilon-greedy exploration balances exploration and exploitation.</a:t>
            </a:r>
          </a:p>
          <a:p>
            <a:pPr algn="l">
              <a:lnSpc>
                <a:spcPct val="115000"/>
              </a:lnSpc>
              <a:spcBef>
                <a:spcPts val="0"/>
              </a:spcBef>
              <a:buClr>
                <a:schemeClr val="accent5"/>
              </a:buClr>
              <a:buFont typeface="McLaren"/>
              <a:buChar char="●"/>
            </a:pPr>
            <a:r>
              <a:rPr lang="en-US" sz="1200" dirty="0"/>
              <a:t>Loss function minimizes error between target and predicted Q-values.</a:t>
            </a:r>
          </a:p>
        </p:txBody>
      </p:sp>
      <p:sp>
        <p:nvSpPr>
          <p:cNvPr id="3073" name="Google Shape;3073;p32"/>
          <p:cNvSpPr/>
          <p:nvPr/>
        </p:nvSpPr>
        <p:spPr>
          <a:xfrm>
            <a:off x="618784" y="2274116"/>
            <a:ext cx="125365" cy="118002"/>
          </a:xfrm>
          <a:custGeom>
            <a:avLst/>
            <a:gdLst/>
            <a:ahLst/>
            <a:cxnLst/>
            <a:rect l="l" t="t" r="r" b="b"/>
            <a:pathLst>
              <a:path w="664" h="625" extrusionOk="0">
                <a:moveTo>
                  <a:pt x="340" y="0"/>
                </a:moveTo>
                <a:cubicBezTo>
                  <a:pt x="162" y="0"/>
                  <a:pt x="39" y="132"/>
                  <a:pt x="18" y="323"/>
                </a:cubicBezTo>
                <a:cubicBezTo>
                  <a:pt x="1" y="501"/>
                  <a:pt x="162" y="624"/>
                  <a:pt x="340" y="624"/>
                </a:cubicBezTo>
                <a:cubicBezTo>
                  <a:pt x="519" y="624"/>
                  <a:pt x="663" y="480"/>
                  <a:pt x="663" y="302"/>
                </a:cubicBezTo>
                <a:cubicBezTo>
                  <a:pt x="663" y="123"/>
                  <a:pt x="519" y="0"/>
                  <a:pt x="340" y="0"/>
                </a:cubicBezTo>
                <a:close/>
              </a:path>
            </a:pathLst>
          </a:custGeom>
          <a:solidFill>
            <a:srgbClr val="FFFFFF">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2"/>
          <p:cNvSpPr/>
          <p:nvPr/>
        </p:nvSpPr>
        <p:spPr>
          <a:xfrm>
            <a:off x="8118191" y="66132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2"/>
          <p:cNvSpPr/>
          <p:nvPr/>
        </p:nvSpPr>
        <p:spPr>
          <a:xfrm>
            <a:off x="8315688" y="4726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2"/>
          <p:cNvSpPr/>
          <p:nvPr/>
        </p:nvSpPr>
        <p:spPr>
          <a:xfrm>
            <a:off x="561953" y="436651"/>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7" name="Google Shape;3077;p32"/>
          <p:cNvGrpSpPr/>
          <p:nvPr/>
        </p:nvGrpSpPr>
        <p:grpSpPr>
          <a:xfrm rot="5161138" flipH="1">
            <a:off x="553788" y="684606"/>
            <a:ext cx="255353" cy="476827"/>
            <a:chOff x="11746588" y="-8725"/>
            <a:chExt cx="292062" cy="545375"/>
          </a:xfrm>
        </p:grpSpPr>
        <p:sp>
          <p:nvSpPr>
            <p:cNvPr id="3078" name="Google Shape;3078;p32"/>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2"/>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0" name="Google Shape;3080;p32"/>
          <p:cNvGrpSpPr/>
          <p:nvPr/>
        </p:nvGrpSpPr>
        <p:grpSpPr>
          <a:xfrm rot="-5400000">
            <a:off x="8444826" y="1309490"/>
            <a:ext cx="255350" cy="476821"/>
            <a:chOff x="11746588" y="-8725"/>
            <a:chExt cx="292062" cy="545375"/>
          </a:xfrm>
        </p:grpSpPr>
        <p:sp>
          <p:nvSpPr>
            <p:cNvPr id="3081" name="Google Shape;3081;p32"/>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2"/>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3" name="Google Shape;3083;p32"/>
          <p:cNvSpPr/>
          <p:nvPr/>
        </p:nvSpPr>
        <p:spPr>
          <a:xfrm>
            <a:off x="4930591" y="1757075"/>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4" name="Google Shape;3084;p32"/>
          <p:cNvGrpSpPr/>
          <p:nvPr/>
        </p:nvGrpSpPr>
        <p:grpSpPr>
          <a:xfrm rot="-319496">
            <a:off x="6175741" y="1702820"/>
            <a:ext cx="622117" cy="752031"/>
            <a:chOff x="3425859" y="-1423233"/>
            <a:chExt cx="260419" cy="314814"/>
          </a:xfrm>
        </p:grpSpPr>
        <p:sp>
          <p:nvSpPr>
            <p:cNvPr id="3085" name="Google Shape;3085;p32"/>
            <p:cNvSpPr/>
            <p:nvPr/>
          </p:nvSpPr>
          <p:spPr>
            <a:xfrm>
              <a:off x="3431107" y="-1299406"/>
              <a:ext cx="101567" cy="170999"/>
            </a:xfrm>
            <a:custGeom>
              <a:avLst/>
              <a:gdLst/>
              <a:ahLst/>
              <a:cxnLst/>
              <a:rect l="l" t="t" r="r" b="b"/>
              <a:pathLst>
                <a:path w="3445" h="5800" extrusionOk="0">
                  <a:moveTo>
                    <a:pt x="1" y="1"/>
                  </a:moveTo>
                  <a:lnTo>
                    <a:pt x="1" y="1"/>
                  </a:lnTo>
                  <a:cubicBezTo>
                    <a:pt x="179" y="197"/>
                    <a:pt x="304" y="482"/>
                    <a:pt x="304" y="768"/>
                  </a:cubicBezTo>
                  <a:cubicBezTo>
                    <a:pt x="286" y="1303"/>
                    <a:pt x="482" y="1785"/>
                    <a:pt x="928" y="2106"/>
                  </a:cubicBezTo>
                  <a:cubicBezTo>
                    <a:pt x="1196" y="2284"/>
                    <a:pt x="1535" y="2409"/>
                    <a:pt x="1660" y="2713"/>
                  </a:cubicBezTo>
                  <a:cubicBezTo>
                    <a:pt x="1803" y="3087"/>
                    <a:pt x="1517" y="3480"/>
                    <a:pt x="1553" y="3872"/>
                  </a:cubicBezTo>
                  <a:cubicBezTo>
                    <a:pt x="1571" y="4122"/>
                    <a:pt x="1714" y="4354"/>
                    <a:pt x="1928" y="4479"/>
                  </a:cubicBezTo>
                  <a:cubicBezTo>
                    <a:pt x="2088" y="4550"/>
                    <a:pt x="2249" y="4586"/>
                    <a:pt x="2392" y="4640"/>
                  </a:cubicBezTo>
                  <a:cubicBezTo>
                    <a:pt x="2820" y="4836"/>
                    <a:pt x="3052" y="5353"/>
                    <a:pt x="2927" y="5799"/>
                  </a:cubicBezTo>
                  <a:cubicBezTo>
                    <a:pt x="3337" y="5407"/>
                    <a:pt x="3444" y="4747"/>
                    <a:pt x="3141" y="4265"/>
                  </a:cubicBezTo>
                  <a:cubicBezTo>
                    <a:pt x="3034" y="4104"/>
                    <a:pt x="2909" y="3962"/>
                    <a:pt x="2838" y="3783"/>
                  </a:cubicBezTo>
                  <a:cubicBezTo>
                    <a:pt x="2731" y="3409"/>
                    <a:pt x="3016" y="3034"/>
                    <a:pt x="3070" y="2641"/>
                  </a:cubicBezTo>
                  <a:cubicBezTo>
                    <a:pt x="3123" y="2142"/>
                    <a:pt x="2784" y="1731"/>
                    <a:pt x="2320" y="1660"/>
                  </a:cubicBezTo>
                  <a:cubicBezTo>
                    <a:pt x="2160" y="1624"/>
                    <a:pt x="1999" y="1624"/>
                    <a:pt x="1838" y="1553"/>
                  </a:cubicBezTo>
                  <a:cubicBezTo>
                    <a:pt x="1642" y="1464"/>
                    <a:pt x="1464" y="1321"/>
                    <a:pt x="1357" y="1143"/>
                  </a:cubicBezTo>
                  <a:cubicBezTo>
                    <a:pt x="1285" y="1018"/>
                    <a:pt x="1232" y="875"/>
                    <a:pt x="1160" y="750"/>
                  </a:cubicBezTo>
                  <a:cubicBezTo>
                    <a:pt x="964" y="447"/>
                    <a:pt x="643" y="268"/>
                    <a:pt x="340" y="125"/>
                  </a:cubicBezTo>
                  <a:cubicBezTo>
                    <a:pt x="250" y="72"/>
                    <a:pt x="1" y="1"/>
                    <a:pt x="1"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2"/>
            <p:cNvSpPr/>
            <p:nvPr/>
          </p:nvSpPr>
          <p:spPr>
            <a:xfrm>
              <a:off x="3431107" y="-1299406"/>
              <a:ext cx="101567" cy="170999"/>
            </a:xfrm>
            <a:custGeom>
              <a:avLst/>
              <a:gdLst/>
              <a:ahLst/>
              <a:cxnLst/>
              <a:rect l="l" t="t" r="r" b="b"/>
              <a:pathLst>
                <a:path w="3445" h="5800" extrusionOk="0">
                  <a:moveTo>
                    <a:pt x="1" y="1"/>
                  </a:moveTo>
                  <a:cubicBezTo>
                    <a:pt x="72" y="72"/>
                    <a:pt x="126" y="161"/>
                    <a:pt x="179" y="250"/>
                  </a:cubicBezTo>
                  <a:cubicBezTo>
                    <a:pt x="393" y="375"/>
                    <a:pt x="607" y="518"/>
                    <a:pt x="750" y="750"/>
                  </a:cubicBezTo>
                  <a:cubicBezTo>
                    <a:pt x="821" y="875"/>
                    <a:pt x="875" y="1018"/>
                    <a:pt x="946" y="1143"/>
                  </a:cubicBezTo>
                  <a:cubicBezTo>
                    <a:pt x="1125" y="1428"/>
                    <a:pt x="1428" y="1678"/>
                    <a:pt x="1749" y="1767"/>
                  </a:cubicBezTo>
                  <a:cubicBezTo>
                    <a:pt x="1946" y="1821"/>
                    <a:pt x="2124" y="1856"/>
                    <a:pt x="2285" y="1945"/>
                  </a:cubicBezTo>
                  <a:cubicBezTo>
                    <a:pt x="2409" y="2017"/>
                    <a:pt x="2499" y="2124"/>
                    <a:pt x="2570" y="2249"/>
                  </a:cubicBezTo>
                  <a:cubicBezTo>
                    <a:pt x="2855" y="2766"/>
                    <a:pt x="2285" y="3248"/>
                    <a:pt x="2427" y="3783"/>
                  </a:cubicBezTo>
                  <a:cubicBezTo>
                    <a:pt x="2481" y="3962"/>
                    <a:pt x="2624" y="4104"/>
                    <a:pt x="2731" y="4265"/>
                  </a:cubicBezTo>
                  <a:cubicBezTo>
                    <a:pt x="2891" y="4533"/>
                    <a:pt x="2945" y="4854"/>
                    <a:pt x="2873" y="5157"/>
                  </a:cubicBezTo>
                  <a:cubicBezTo>
                    <a:pt x="2963" y="5353"/>
                    <a:pt x="2980" y="5585"/>
                    <a:pt x="2927" y="5799"/>
                  </a:cubicBezTo>
                  <a:cubicBezTo>
                    <a:pt x="3337" y="5407"/>
                    <a:pt x="3444" y="4747"/>
                    <a:pt x="3141" y="4265"/>
                  </a:cubicBezTo>
                  <a:cubicBezTo>
                    <a:pt x="3034" y="4104"/>
                    <a:pt x="2909" y="3962"/>
                    <a:pt x="2838" y="3783"/>
                  </a:cubicBezTo>
                  <a:cubicBezTo>
                    <a:pt x="2731" y="3409"/>
                    <a:pt x="3016" y="3034"/>
                    <a:pt x="3070" y="2641"/>
                  </a:cubicBezTo>
                  <a:cubicBezTo>
                    <a:pt x="3123" y="2142"/>
                    <a:pt x="2784" y="1731"/>
                    <a:pt x="2320" y="1660"/>
                  </a:cubicBezTo>
                  <a:cubicBezTo>
                    <a:pt x="2160" y="1624"/>
                    <a:pt x="1999" y="1624"/>
                    <a:pt x="1838" y="1553"/>
                  </a:cubicBezTo>
                  <a:cubicBezTo>
                    <a:pt x="1642" y="1464"/>
                    <a:pt x="1464" y="1321"/>
                    <a:pt x="1357" y="1143"/>
                  </a:cubicBezTo>
                  <a:cubicBezTo>
                    <a:pt x="1285" y="1018"/>
                    <a:pt x="1232" y="875"/>
                    <a:pt x="1160" y="750"/>
                  </a:cubicBezTo>
                  <a:cubicBezTo>
                    <a:pt x="964" y="447"/>
                    <a:pt x="643" y="268"/>
                    <a:pt x="340" y="125"/>
                  </a:cubicBezTo>
                  <a:cubicBezTo>
                    <a:pt x="250" y="72"/>
                    <a:pt x="1" y="1"/>
                    <a:pt x="1" y="1"/>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2"/>
            <p:cNvSpPr/>
            <p:nvPr/>
          </p:nvSpPr>
          <p:spPr>
            <a:xfrm>
              <a:off x="3522120" y="-1418811"/>
              <a:ext cx="77893" cy="287248"/>
            </a:xfrm>
            <a:custGeom>
              <a:avLst/>
              <a:gdLst/>
              <a:ahLst/>
              <a:cxnLst/>
              <a:rect l="l" t="t" r="r" b="b"/>
              <a:pathLst>
                <a:path w="2642" h="9743" extrusionOk="0">
                  <a:moveTo>
                    <a:pt x="2320" y="0"/>
                  </a:moveTo>
                  <a:cubicBezTo>
                    <a:pt x="1696" y="143"/>
                    <a:pt x="1017" y="482"/>
                    <a:pt x="714" y="1214"/>
                  </a:cubicBezTo>
                  <a:cubicBezTo>
                    <a:pt x="589" y="1535"/>
                    <a:pt x="607" y="1856"/>
                    <a:pt x="714" y="2159"/>
                  </a:cubicBezTo>
                  <a:cubicBezTo>
                    <a:pt x="839" y="2552"/>
                    <a:pt x="768" y="3051"/>
                    <a:pt x="589" y="3408"/>
                  </a:cubicBezTo>
                  <a:cubicBezTo>
                    <a:pt x="286" y="4033"/>
                    <a:pt x="0" y="4586"/>
                    <a:pt x="304" y="5317"/>
                  </a:cubicBezTo>
                  <a:cubicBezTo>
                    <a:pt x="429" y="5639"/>
                    <a:pt x="643" y="5817"/>
                    <a:pt x="839" y="6085"/>
                  </a:cubicBezTo>
                  <a:cubicBezTo>
                    <a:pt x="1160" y="6549"/>
                    <a:pt x="928" y="7173"/>
                    <a:pt x="732" y="7619"/>
                  </a:cubicBezTo>
                  <a:cubicBezTo>
                    <a:pt x="571" y="7994"/>
                    <a:pt x="643" y="8458"/>
                    <a:pt x="786" y="8815"/>
                  </a:cubicBezTo>
                  <a:cubicBezTo>
                    <a:pt x="928" y="9189"/>
                    <a:pt x="1196" y="9475"/>
                    <a:pt x="1464" y="9742"/>
                  </a:cubicBezTo>
                  <a:cubicBezTo>
                    <a:pt x="1339" y="9118"/>
                    <a:pt x="1481" y="8297"/>
                    <a:pt x="1820" y="7815"/>
                  </a:cubicBezTo>
                  <a:cubicBezTo>
                    <a:pt x="2124" y="7369"/>
                    <a:pt x="2516" y="6852"/>
                    <a:pt x="2498" y="6245"/>
                  </a:cubicBezTo>
                  <a:cubicBezTo>
                    <a:pt x="2498" y="5603"/>
                    <a:pt x="1874" y="5032"/>
                    <a:pt x="2106" y="4372"/>
                  </a:cubicBezTo>
                  <a:cubicBezTo>
                    <a:pt x="2231" y="4033"/>
                    <a:pt x="2516" y="3836"/>
                    <a:pt x="2570" y="3426"/>
                  </a:cubicBezTo>
                  <a:cubicBezTo>
                    <a:pt x="2641" y="3016"/>
                    <a:pt x="2516" y="2605"/>
                    <a:pt x="2266" y="2302"/>
                  </a:cubicBezTo>
                  <a:cubicBezTo>
                    <a:pt x="1927" y="1909"/>
                    <a:pt x="1856" y="1463"/>
                    <a:pt x="1945" y="910"/>
                  </a:cubicBezTo>
                  <a:cubicBezTo>
                    <a:pt x="1963" y="732"/>
                    <a:pt x="2017" y="571"/>
                    <a:pt x="2088" y="411"/>
                  </a:cubicBezTo>
                  <a:cubicBezTo>
                    <a:pt x="2106" y="393"/>
                    <a:pt x="2249" y="90"/>
                    <a:pt x="2320"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2"/>
            <p:cNvSpPr/>
            <p:nvPr/>
          </p:nvSpPr>
          <p:spPr>
            <a:xfrm>
              <a:off x="3552103" y="-1418811"/>
              <a:ext cx="47909" cy="287248"/>
            </a:xfrm>
            <a:custGeom>
              <a:avLst/>
              <a:gdLst/>
              <a:ahLst/>
              <a:cxnLst/>
              <a:rect l="l" t="t" r="r" b="b"/>
              <a:pathLst>
                <a:path w="1625" h="9743" extrusionOk="0">
                  <a:moveTo>
                    <a:pt x="1303" y="0"/>
                  </a:moveTo>
                  <a:cubicBezTo>
                    <a:pt x="1142" y="36"/>
                    <a:pt x="964" y="90"/>
                    <a:pt x="803" y="161"/>
                  </a:cubicBezTo>
                  <a:cubicBezTo>
                    <a:pt x="750" y="268"/>
                    <a:pt x="679" y="411"/>
                    <a:pt x="661" y="411"/>
                  </a:cubicBezTo>
                  <a:cubicBezTo>
                    <a:pt x="607" y="571"/>
                    <a:pt x="554" y="732"/>
                    <a:pt x="518" y="910"/>
                  </a:cubicBezTo>
                  <a:cubicBezTo>
                    <a:pt x="447" y="1463"/>
                    <a:pt x="518" y="1909"/>
                    <a:pt x="857" y="2302"/>
                  </a:cubicBezTo>
                  <a:cubicBezTo>
                    <a:pt x="1089" y="2605"/>
                    <a:pt x="1214" y="3016"/>
                    <a:pt x="1142" y="3426"/>
                  </a:cubicBezTo>
                  <a:cubicBezTo>
                    <a:pt x="1089" y="3836"/>
                    <a:pt x="821" y="4033"/>
                    <a:pt x="696" y="4372"/>
                  </a:cubicBezTo>
                  <a:cubicBezTo>
                    <a:pt x="464" y="5032"/>
                    <a:pt x="1071" y="5603"/>
                    <a:pt x="1089" y="6245"/>
                  </a:cubicBezTo>
                  <a:cubicBezTo>
                    <a:pt x="1089" y="6852"/>
                    <a:pt x="714" y="7369"/>
                    <a:pt x="411" y="7815"/>
                  </a:cubicBezTo>
                  <a:cubicBezTo>
                    <a:pt x="161" y="8172"/>
                    <a:pt x="0" y="8725"/>
                    <a:pt x="0" y="9243"/>
                  </a:cubicBezTo>
                  <a:cubicBezTo>
                    <a:pt x="125" y="9421"/>
                    <a:pt x="286" y="9582"/>
                    <a:pt x="447" y="9742"/>
                  </a:cubicBezTo>
                  <a:cubicBezTo>
                    <a:pt x="322" y="9118"/>
                    <a:pt x="464" y="8297"/>
                    <a:pt x="803" y="7815"/>
                  </a:cubicBezTo>
                  <a:cubicBezTo>
                    <a:pt x="1107" y="7369"/>
                    <a:pt x="1499" y="6852"/>
                    <a:pt x="1481" y="6245"/>
                  </a:cubicBezTo>
                  <a:cubicBezTo>
                    <a:pt x="1481" y="5603"/>
                    <a:pt x="857" y="5032"/>
                    <a:pt x="1089" y="4372"/>
                  </a:cubicBezTo>
                  <a:cubicBezTo>
                    <a:pt x="1214" y="4033"/>
                    <a:pt x="1499" y="3836"/>
                    <a:pt x="1553" y="3426"/>
                  </a:cubicBezTo>
                  <a:cubicBezTo>
                    <a:pt x="1624" y="3016"/>
                    <a:pt x="1499" y="2605"/>
                    <a:pt x="1249" y="2302"/>
                  </a:cubicBezTo>
                  <a:cubicBezTo>
                    <a:pt x="910" y="1909"/>
                    <a:pt x="857" y="1463"/>
                    <a:pt x="928" y="910"/>
                  </a:cubicBezTo>
                  <a:cubicBezTo>
                    <a:pt x="946" y="732"/>
                    <a:pt x="1000" y="571"/>
                    <a:pt x="1071" y="411"/>
                  </a:cubicBezTo>
                  <a:cubicBezTo>
                    <a:pt x="1089" y="393"/>
                    <a:pt x="1232" y="90"/>
                    <a:pt x="1303" y="0"/>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2"/>
            <p:cNvSpPr/>
            <p:nvPr/>
          </p:nvSpPr>
          <p:spPr>
            <a:xfrm>
              <a:off x="3576839" y="-1352534"/>
              <a:ext cx="109439" cy="225689"/>
            </a:xfrm>
            <a:custGeom>
              <a:avLst/>
              <a:gdLst/>
              <a:ahLst/>
              <a:cxnLst/>
              <a:rect l="l" t="t" r="r" b="b"/>
              <a:pathLst>
                <a:path w="3712" h="7655" extrusionOk="0">
                  <a:moveTo>
                    <a:pt x="2748" y="0"/>
                  </a:moveTo>
                  <a:lnTo>
                    <a:pt x="2748" y="0"/>
                  </a:lnTo>
                  <a:cubicBezTo>
                    <a:pt x="2801" y="393"/>
                    <a:pt x="2855" y="750"/>
                    <a:pt x="2623" y="1125"/>
                  </a:cubicBezTo>
                  <a:cubicBezTo>
                    <a:pt x="2427" y="1428"/>
                    <a:pt x="2123" y="1642"/>
                    <a:pt x="1856" y="1892"/>
                  </a:cubicBezTo>
                  <a:cubicBezTo>
                    <a:pt x="1588" y="2124"/>
                    <a:pt x="1356" y="2463"/>
                    <a:pt x="1374" y="2820"/>
                  </a:cubicBezTo>
                  <a:cubicBezTo>
                    <a:pt x="1410" y="3248"/>
                    <a:pt x="1784" y="3587"/>
                    <a:pt x="1802" y="4015"/>
                  </a:cubicBezTo>
                  <a:cubicBezTo>
                    <a:pt x="1820" y="4283"/>
                    <a:pt x="1677" y="4533"/>
                    <a:pt x="1517" y="4747"/>
                  </a:cubicBezTo>
                  <a:cubicBezTo>
                    <a:pt x="1196" y="5211"/>
                    <a:pt x="767" y="5585"/>
                    <a:pt x="464" y="6049"/>
                  </a:cubicBezTo>
                  <a:cubicBezTo>
                    <a:pt x="161" y="6531"/>
                    <a:pt x="0" y="7173"/>
                    <a:pt x="303" y="7655"/>
                  </a:cubicBezTo>
                  <a:cubicBezTo>
                    <a:pt x="321" y="7048"/>
                    <a:pt x="696" y="6477"/>
                    <a:pt x="1249" y="6228"/>
                  </a:cubicBezTo>
                  <a:cubicBezTo>
                    <a:pt x="1445" y="6121"/>
                    <a:pt x="1659" y="6067"/>
                    <a:pt x="1874" y="5996"/>
                  </a:cubicBezTo>
                  <a:cubicBezTo>
                    <a:pt x="2873" y="5603"/>
                    <a:pt x="3711" y="4568"/>
                    <a:pt x="3408" y="3444"/>
                  </a:cubicBezTo>
                  <a:cubicBezTo>
                    <a:pt x="3301" y="3034"/>
                    <a:pt x="3123" y="2606"/>
                    <a:pt x="3212" y="2177"/>
                  </a:cubicBezTo>
                  <a:cubicBezTo>
                    <a:pt x="3265" y="1927"/>
                    <a:pt x="3355" y="1696"/>
                    <a:pt x="3337" y="1446"/>
                  </a:cubicBezTo>
                  <a:cubicBezTo>
                    <a:pt x="3319" y="910"/>
                    <a:pt x="3176" y="339"/>
                    <a:pt x="2748" y="0"/>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2"/>
            <p:cNvSpPr/>
            <p:nvPr/>
          </p:nvSpPr>
          <p:spPr>
            <a:xfrm>
              <a:off x="3579994" y="-1352534"/>
              <a:ext cx="106284" cy="225689"/>
            </a:xfrm>
            <a:custGeom>
              <a:avLst/>
              <a:gdLst/>
              <a:ahLst/>
              <a:cxnLst/>
              <a:rect l="l" t="t" r="r" b="b"/>
              <a:pathLst>
                <a:path w="3605" h="7655" extrusionOk="0">
                  <a:moveTo>
                    <a:pt x="2641" y="0"/>
                  </a:moveTo>
                  <a:lnTo>
                    <a:pt x="2641" y="0"/>
                  </a:lnTo>
                  <a:cubicBezTo>
                    <a:pt x="2677" y="232"/>
                    <a:pt x="2712" y="447"/>
                    <a:pt x="2677" y="661"/>
                  </a:cubicBezTo>
                  <a:cubicBezTo>
                    <a:pt x="2766" y="910"/>
                    <a:pt x="2801" y="1196"/>
                    <a:pt x="2819" y="1446"/>
                  </a:cubicBezTo>
                  <a:cubicBezTo>
                    <a:pt x="2819" y="1696"/>
                    <a:pt x="2730" y="1927"/>
                    <a:pt x="2694" y="2177"/>
                  </a:cubicBezTo>
                  <a:cubicBezTo>
                    <a:pt x="2605" y="2606"/>
                    <a:pt x="2766" y="3016"/>
                    <a:pt x="2873" y="3444"/>
                  </a:cubicBezTo>
                  <a:cubicBezTo>
                    <a:pt x="3176" y="4568"/>
                    <a:pt x="2320" y="5407"/>
                    <a:pt x="1338" y="5799"/>
                  </a:cubicBezTo>
                  <a:cubicBezTo>
                    <a:pt x="1124" y="5889"/>
                    <a:pt x="910" y="5924"/>
                    <a:pt x="696" y="6031"/>
                  </a:cubicBezTo>
                  <a:cubicBezTo>
                    <a:pt x="464" y="6138"/>
                    <a:pt x="250" y="6352"/>
                    <a:pt x="107" y="6620"/>
                  </a:cubicBezTo>
                  <a:cubicBezTo>
                    <a:pt x="0" y="6959"/>
                    <a:pt x="0" y="7334"/>
                    <a:pt x="196" y="7655"/>
                  </a:cubicBezTo>
                  <a:cubicBezTo>
                    <a:pt x="214" y="7048"/>
                    <a:pt x="589" y="6477"/>
                    <a:pt x="1142" y="6210"/>
                  </a:cubicBezTo>
                  <a:cubicBezTo>
                    <a:pt x="1338" y="6121"/>
                    <a:pt x="1552" y="6067"/>
                    <a:pt x="1767" y="5996"/>
                  </a:cubicBezTo>
                  <a:cubicBezTo>
                    <a:pt x="2766" y="5603"/>
                    <a:pt x="3604" y="4568"/>
                    <a:pt x="3301" y="3444"/>
                  </a:cubicBezTo>
                  <a:cubicBezTo>
                    <a:pt x="3176" y="3016"/>
                    <a:pt x="3016" y="2606"/>
                    <a:pt x="3105" y="2177"/>
                  </a:cubicBezTo>
                  <a:cubicBezTo>
                    <a:pt x="3158" y="1927"/>
                    <a:pt x="3248" y="1696"/>
                    <a:pt x="3230" y="1446"/>
                  </a:cubicBezTo>
                  <a:cubicBezTo>
                    <a:pt x="3212" y="910"/>
                    <a:pt x="3069" y="339"/>
                    <a:pt x="2641" y="0"/>
                  </a:cubicBezTo>
                  <a:close/>
                </a:path>
              </a:pathLst>
            </a:custGeom>
            <a:solidFill>
              <a:srgbClr val="207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2"/>
            <p:cNvSpPr/>
            <p:nvPr/>
          </p:nvSpPr>
          <p:spPr>
            <a:xfrm>
              <a:off x="3465307" y="-1136869"/>
              <a:ext cx="179932" cy="23704"/>
            </a:xfrm>
            <a:custGeom>
              <a:avLst/>
              <a:gdLst/>
              <a:ahLst/>
              <a:cxnLst/>
              <a:rect l="l" t="t" r="r" b="b"/>
              <a:pathLst>
                <a:path w="6103" h="804" extrusionOk="0">
                  <a:moveTo>
                    <a:pt x="500" y="1"/>
                  </a:moveTo>
                  <a:cubicBezTo>
                    <a:pt x="215" y="1"/>
                    <a:pt x="0" y="233"/>
                    <a:pt x="0" y="518"/>
                  </a:cubicBezTo>
                  <a:lnTo>
                    <a:pt x="0" y="804"/>
                  </a:lnTo>
                  <a:lnTo>
                    <a:pt x="6103" y="804"/>
                  </a:lnTo>
                  <a:lnTo>
                    <a:pt x="6103" y="518"/>
                  </a:lnTo>
                  <a:cubicBezTo>
                    <a:pt x="6103" y="233"/>
                    <a:pt x="5871" y="1"/>
                    <a:pt x="5585"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2"/>
            <p:cNvSpPr/>
            <p:nvPr/>
          </p:nvSpPr>
          <p:spPr>
            <a:xfrm>
              <a:off x="3617849" y="-1136869"/>
              <a:ext cx="27389" cy="23704"/>
            </a:xfrm>
            <a:custGeom>
              <a:avLst/>
              <a:gdLst/>
              <a:ahLst/>
              <a:cxnLst/>
              <a:rect l="l" t="t" r="r" b="b"/>
              <a:pathLst>
                <a:path w="929" h="804" extrusionOk="0">
                  <a:moveTo>
                    <a:pt x="1" y="1"/>
                  </a:moveTo>
                  <a:cubicBezTo>
                    <a:pt x="286" y="1"/>
                    <a:pt x="500" y="233"/>
                    <a:pt x="500" y="518"/>
                  </a:cubicBezTo>
                  <a:lnTo>
                    <a:pt x="500" y="804"/>
                  </a:lnTo>
                  <a:lnTo>
                    <a:pt x="929" y="804"/>
                  </a:lnTo>
                  <a:lnTo>
                    <a:pt x="929" y="518"/>
                  </a:lnTo>
                  <a:cubicBezTo>
                    <a:pt x="929" y="233"/>
                    <a:pt x="697" y="1"/>
                    <a:pt x="411" y="1"/>
                  </a:cubicBezTo>
                  <a:close/>
                </a:path>
              </a:pathLst>
            </a:custGeom>
            <a:solidFill>
              <a:srgbClr val="FEF4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2"/>
            <p:cNvSpPr/>
            <p:nvPr/>
          </p:nvSpPr>
          <p:spPr>
            <a:xfrm>
              <a:off x="3425859" y="-1423233"/>
              <a:ext cx="260419" cy="314814"/>
            </a:xfrm>
            <a:custGeom>
              <a:avLst/>
              <a:gdLst/>
              <a:ahLst/>
              <a:cxnLst/>
              <a:rect l="l" t="t" r="r" b="b"/>
              <a:pathLst>
                <a:path w="8833" h="10678" extrusionOk="0">
                  <a:moveTo>
                    <a:pt x="4836" y="614"/>
                  </a:moveTo>
                  <a:lnTo>
                    <a:pt x="4836" y="614"/>
                  </a:lnTo>
                  <a:cubicBezTo>
                    <a:pt x="4479" y="1096"/>
                    <a:pt x="4354" y="1631"/>
                    <a:pt x="4479" y="2184"/>
                  </a:cubicBezTo>
                  <a:cubicBezTo>
                    <a:pt x="4514" y="2327"/>
                    <a:pt x="4568" y="2452"/>
                    <a:pt x="4604" y="2577"/>
                  </a:cubicBezTo>
                  <a:cubicBezTo>
                    <a:pt x="4675" y="2737"/>
                    <a:pt x="4746" y="2898"/>
                    <a:pt x="4746" y="3077"/>
                  </a:cubicBezTo>
                  <a:cubicBezTo>
                    <a:pt x="4782" y="3398"/>
                    <a:pt x="4621" y="3630"/>
                    <a:pt x="4461" y="3879"/>
                  </a:cubicBezTo>
                  <a:cubicBezTo>
                    <a:pt x="4354" y="4022"/>
                    <a:pt x="4265" y="4183"/>
                    <a:pt x="4193" y="4361"/>
                  </a:cubicBezTo>
                  <a:cubicBezTo>
                    <a:pt x="3961" y="4932"/>
                    <a:pt x="4229" y="5378"/>
                    <a:pt x="4532" y="5771"/>
                  </a:cubicBezTo>
                  <a:cubicBezTo>
                    <a:pt x="4675" y="5949"/>
                    <a:pt x="4836" y="6145"/>
                    <a:pt x="4853" y="6377"/>
                  </a:cubicBezTo>
                  <a:cubicBezTo>
                    <a:pt x="4871" y="6645"/>
                    <a:pt x="4800" y="6895"/>
                    <a:pt x="4693" y="7127"/>
                  </a:cubicBezTo>
                  <a:cubicBezTo>
                    <a:pt x="4657" y="7216"/>
                    <a:pt x="4711" y="7305"/>
                    <a:pt x="4782" y="7341"/>
                  </a:cubicBezTo>
                  <a:cubicBezTo>
                    <a:pt x="4794" y="7344"/>
                    <a:pt x="4808" y="7345"/>
                    <a:pt x="4821" y="7345"/>
                  </a:cubicBezTo>
                  <a:cubicBezTo>
                    <a:pt x="4888" y="7345"/>
                    <a:pt x="4964" y="7311"/>
                    <a:pt x="4978" y="7252"/>
                  </a:cubicBezTo>
                  <a:cubicBezTo>
                    <a:pt x="5085" y="6984"/>
                    <a:pt x="5192" y="6699"/>
                    <a:pt x="5157" y="6360"/>
                  </a:cubicBezTo>
                  <a:cubicBezTo>
                    <a:pt x="5139" y="6056"/>
                    <a:pt x="4961" y="5806"/>
                    <a:pt x="4782" y="5592"/>
                  </a:cubicBezTo>
                  <a:cubicBezTo>
                    <a:pt x="4479" y="5200"/>
                    <a:pt x="4318" y="4879"/>
                    <a:pt x="4479" y="4468"/>
                  </a:cubicBezTo>
                  <a:cubicBezTo>
                    <a:pt x="4532" y="4325"/>
                    <a:pt x="4621" y="4201"/>
                    <a:pt x="4711" y="4058"/>
                  </a:cubicBezTo>
                  <a:cubicBezTo>
                    <a:pt x="4907" y="3772"/>
                    <a:pt x="5085" y="3487"/>
                    <a:pt x="5068" y="3041"/>
                  </a:cubicBezTo>
                  <a:cubicBezTo>
                    <a:pt x="5050" y="2827"/>
                    <a:pt x="4978" y="2648"/>
                    <a:pt x="4907" y="2452"/>
                  </a:cubicBezTo>
                  <a:cubicBezTo>
                    <a:pt x="4853" y="2345"/>
                    <a:pt x="4818" y="2238"/>
                    <a:pt x="4782" y="2113"/>
                  </a:cubicBezTo>
                  <a:cubicBezTo>
                    <a:pt x="4675" y="1649"/>
                    <a:pt x="4782" y="1203"/>
                    <a:pt x="5103" y="775"/>
                  </a:cubicBezTo>
                  <a:lnTo>
                    <a:pt x="5103" y="775"/>
                  </a:lnTo>
                  <a:cubicBezTo>
                    <a:pt x="5085" y="864"/>
                    <a:pt x="5068" y="953"/>
                    <a:pt x="5050" y="1042"/>
                  </a:cubicBezTo>
                  <a:cubicBezTo>
                    <a:pt x="4961" y="1685"/>
                    <a:pt x="5068" y="2149"/>
                    <a:pt x="5407" y="2559"/>
                  </a:cubicBezTo>
                  <a:cubicBezTo>
                    <a:pt x="5639" y="2827"/>
                    <a:pt x="5728" y="3201"/>
                    <a:pt x="5674" y="3558"/>
                  </a:cubicBezTo>
                  <a:cubicBezTo>
                    <a:pt x="5621" y="3915"/>
                    <a:pt x="5335" y="4147"/>
                    <a:pt x="5228" y="4468"/>
                  </a:cubicBezTo>
                  <a:cubicBezTo>
                    <a:pt x="5068" y="4914"/>
                    <a:pt x="5246" y="5307"/>
                    <a:pt x="5407" y="5682"/>
                  </a:cubicBezTo>
                  <a:cubicBezTo>
                    <a:pt x="5514" y="5913"/>
                    <a:pt x="5603" y="6145"/>
                    <a:pt x="5621" y="6395"/>
                  </a:cubicBezTo>
                  <a:cubicBezTo>
                    <a:pt x="5621" y="6948"/>
                    <a:pt x="5264" y="7430"/>
                    <a:pt x="4961" y="7876"/>
                  </a:cubicBezTo>
                  <a:cubicBezTo>
                    <a:pt x="4675" y="8269"/>
                    <a:pt x="4532" y="8893"/>
                    <a:pt x="4532" y="9446"/>
                  </a:cubicBezTo>
                  <a:cubicBezTo>
                    <a:pt x="4372" y="9268"/>
                    <a:pt x="4265" y="9089"/>
                    <a:pt x="4193" y="8893"/>
                  </a:cubicBezTo>
                  <a:cubicBezTo>
                    <a:pt x="4068" y="8626"/>
                    <a:pt x="3997" y="8179"/>
                    <a:pt x="4140" y="7840"/>
                  </a:cubicBezTo>
                  <a:cubicBezTo>
                    <a:pt x="4390" y="7287"/>
                    <a:pt x="4586" y="6645"/>
                    <a:pt x="4229" y="6145"/>
                  </a:cubicBezTo>
                  <a:cubicBezTo>
                    <a:pt x="4158" y="6056"/>
                    <a:pt x="4104" y="5985"/>
                    <a:pt x="4033" y="5896"/>
                  </a:cubicBezTo>
                  <a:cubicBezTo>
                    <a:pt x="3908" y="5753"/>
                    <a:pt x="3783" y="5610"/>
                    <a:pt x="3712" y="5414"/>
                  </a:cubicBezTo>
                  <a:cubicBezTo>
                    <a:pt x="3426" y="4754"/>
                    <a:pt x="3694" y="4236"/>
                    <a:pt x="3997" y="3630"/>
                  </a:cubicBezTo>
                  <a:lnTo>
                    <a:pt x="3997" y="3612"/>
                  </a:lnTo>
                  <a:cubicBezTo>
                    <a:pt x="4175" y="3273"/>
                    <a:pt x="4282" y="2720"/>
                    <a:pt x="4122" y="2274"/>
                  </a:cubicBezTo>
                  <a:cubicBezTo>
                    <a:pt x="4015" y="1970"/>
                    <a:pt x="4015" y="1703"/>
                    <a:pt x="4122" y="1417"/>
                  </a:cubicBezTo>
                  <a:cubicBezTo>
                    <a:pt x="4282" y="1042"/>
                    <a:pt x="4550" y="793"/>
                    <a:pt x="4836" y="614"/>
                  </a:cubicBezTo>
                  <a:close/>
                  <a:moveTo>
                    <a:pt x="6941" y="9875"/>
                  </a:moveTo>
                  <a:cubicBezTo>
                    <a:pt x="7137" y="9875"/>
                    <a:pt x="7298" y="10035"/>
                    <a:pt x="7298" y="10231"/>
                  </a:cubicBezTo>
                  <a:lnTo>
                    <a:pt x="7298" y="10356"/>
                  </a:lnTo>
                  <a:lnTo>
                    <a:pt x="1481" y="10356"/>
                  </a:lnTo>
                  <a:lnTo>
                    <a:pt x="1481" y="10231"/>
                  </a:lnTo>
                  <a:cubicBezTo>
                    <a:pt x="1481" y="10035"/>
                    <a:pt x="1642" y="9875"/>
                    <a:pt x="1820" y="9875"/>
                  </a:cubicBezTo>
                  <a:close/>
                  <a:moveTo>
                    <a:pt x="5592" y="1"/>
                  </a:moveTo>
                  <a:cubicBezTo>
                    <a:pt x="5577" y="1"/>
                    <a:pt x="5563" y="3"/>
                    <a:pt x="5549" y="8"/>
                  </a:cubicBezTo>
                  <a:cubicBezTo>
                    <a:pt x="5068" y="115"/>
                    <a:pt x="4193" y="418"/>
                    <a:pt x="3836" y="1310"/>
                  </a:cubicBezTo>
                  <a:cubicBezTo>
                    <a:pt x="3712" y="1649"/>
                    <a:pt x="3694" y="1988"/>
                    <a:pt x="3836" y="2363"/>
                  </a:cubicBezTo>
                  <a:cubicBezTo>
                    <a:pt x="3943" y="2684"/>
                    <a:pt x="3890" y="3130"/>
                    <a:pt x="3712" y="3487"/>
                  </a:cubicBezTo>
                  <a:cubicBezTo>
                    <a:pt x="3390" y="4129"/>
                    <a:pt x="3087" y="4736"/>
                    <a:pt x="3426" y="5521"/>
                  </a:cubicBezTo>
                  <a:cubicBezTo>
                    <a:pt x="3515" y="5771"/>
                    <a:pt x="3658" y="5931"/>
                    <a:pt x="3801" y="6092"/>
                  </a:cubicBezTo>
                  <a:cubicBezTo>
                    <a:pt x="3854" y="6163"/>
                    <a:pt x="3908" y="6252"/>
                    <a:pt x="3961" y="6324"/>
                  </a:cubicBezTo>
                  <a:cubicBezTo>
                    <a:pt x="4229" y="6699"/>
                    <a:pt x="4068" y="7234"/>
                    <a:pt x="3854" y="7716"/>
                  </a:cubicBezTo>
                  <a:cubicBezTo>
                    <a:pt x="3676" y="8144"/>
                    <a:pt x="3765" y="8661"/>
                    <a:pt x="3908" y="9018"/>
                  </a:cubicBezTo>
                  <a:cubicBezTo>
                    <a:pt x="3979" y="9214"/>
                    <a:pt x="4086" y="9393"/>
                    <a:pt x="4211" y="9553"/>
                  </a:cubicBezTo>
                  <a:lnTo>
                    <a:pt x="3569" y="9553"/>
                  </a:lnTo>
                  <a:cubicBezTo>
                    <a:pt x="3694" y="9179"/>
                    <a:pt x="3676" y="8733"/>
                    <a:pt x="3462" y="8376"/>
                  </a:cubicBezTo>
                  <a:cubicBezTo>
                    <a:pt x="3355" y="8233"/>
                    <a:pt x="3230" y="8108"/>
                    <a:pt x="3176" y="7930"/>
                  </a:cubicBezTo>
                  <a:cubicBezTo>
                    <a:pt x="3123" y="7751"/>
                    <a:pt x="3194" y="7537"/>
                    <a:pt x="3265" y="7323"/>
                  </a:cubicBezTo>
                  <a:cubicBezTo>
                    <a:pt x="3319" y="7180"/>
                    <a:pt x="3373" y="7020"/>
                    <a:pt x="3390" y="6859"/>
                  </a:cubicBezTo>
                  <a:cubicBezTo>
                    <a:pt x="3462" y="6306"/>
                    <a:pt x="3087" y="5806"/>
                    <a:pt x="2534" y="5699"/>
                  </a:cubicBezTo>
                  <a:cubicBezTo>
                    <a:pt x="2373" y="5664"/>
                    <a:pt x="2213" y="5664"/>
                    <a:pt x="2070" y="5610"/>
                  </a:cubicBezTo>
                  <a:cubicBezTo>
                    <a:pt x="1731" y="5467"/>
                    <a:pt x="1642" y="5146"/>
                    <a:pt x="1481" y="4861"/>
                  </a:cubicBezTo>
                  <a:cubicBezTo>
                    <a:pt x="1249" y="4522"/>
                    <a:pt x="892" y="4343"/>
                    <a:pt x="589" y="4183"/>
                  </a:cubicBezTo>
                  <a:cubicBezTo>
                    <a:pt x="500" y="4129"/>
                    <a:pt x="268" y="4058"/>
                    <a:pt x="214" y="4040"/>
                  </a:cubicBezTo>
                  <a:cubicBezTo>
                    <a:pt x="202" y="4037"/>
                    <a:pt x="189" y="4035"/>
                    <a:pt x="177" y="4035"/>
                  </a:cubicBezTo>
                  <a:cubicBezTo>
                    <a:pt x="119" y="4035"/>
                    <a:pt x="65" y="4067"/>
                    <a:pt x="36" y="4111"/>
                  </a:cubicBezTo>
                  <a:cubicBezTo>
                    <a:pt x="0" y="4165"/>
                    <a:pt x="0" y="4254"/>
                    <a:pt x="54" y="4308"/>
                  </a:cubicBezTo>
                  <a:cubicBezTo>
                    <a:pt x="232" y="4486"/>
                    <a:pt x="321" y="4718"/>
                    <a:pt x="321" y="4968"/>
                  </a:cubicBezTo>
                  <a:cubicBezTo>
                    <a:pt x="321" y="5467"/>
                    <a:pt x="482" y="5913"/>
                    <a:pt x="785" y="6217"/>
                  </a:cubicBezTo>
                  <a:cubicBezTo>
                    <a:pt x="814" y="6255"/>
                    <a:pt x="858" y="6273"/>
                    <a:pt x="901" y="6273"/>
                  </a:cubicBezTo>
                  <a:cubicBezTo>
                    <a:pt x="938" y="6273"/>
                    <a:pt x="975" y="6259"/>
                    <a:pt x="999" y="6235"/>
                  </a:cubicBezTo>
                  <a:cubicBezTo>
                    <a:pt x="1071" y="6163"/>
                    <a:pt x="1071" y="6074"/>
                    <a:pt x="999" y="6003"/>
                  </a:cubicBezTo>
                  <a:cubicBezTo>
                    <a:pt x="785" y="5789"/>
                    <a:pt x="660" y="5485"/>
                    <a:pt x="643" y="5128"/>
                  </a:cubicBezTo>
                  <a:lnTo>
                    <a:pt x="643" y="5128"/>
                  </a:lnTo>
                  <a:cubicBezTo>
                    <a:pt x="696" y="5218"/>
                    <a:pt x="750" y="5325"/>
                    <a:pt x="821" y="5414"/>
                  </a:cubicBezTo>
                  <a:cubicBezTo>
                    <a:pt x="1035" y="5717"/>
                    <a:pt x="1321" y="6128"/>
                    <a:pt x="1749" y="6306"/>
                  </a:cubicBezTo>
                  <a:cubicBezTo>
                    <a:pt x="1909" y="6377"/>
                    <a:pt x="2106" y="6413"/>
                    <a:pt x="2231" y="6538"/>
                  </a:cubicBezTo>
                  <a:cubicBezTo>
                    <a:pt x="2355" y="6663"/>
                    <a:pt x="2409" y="6841"/>
                    <a:pt x="2373" y="7127"/>
                  </a:cubicBezTo>
                  <a:cubicBezTo>
                    <a:pt x="2373" y="7216"/>
                    <a:pt x="2338" y="7323"/>
                    <a:pt x="2320" y="7430"/>
                  </a:cubicBezTo>
                  <a:cubicBezTo>
                    <a:pt x="2284" y="7609"/>
                    <a:pt x="2248" y="7787"/>
                    <a:pt x="2266" y="7965"/>
                  </a:cubicBezTo>
                  <a:cubicBezTo>
                    <a:pt x="2282" y="8055"/>
                    <a:pt x="2354" y="8096"/>
                    <a:pt x="2424" y="8096"/>
                  </a:cubicBezTo>
                  <a:cubicBezTo>
                    <a:pt x="2508" y="8096"/>
                    <a:pt x="2589" y="8037"/>
                    <a:pt x="2570" y="7930"/>
                  </a:cubicBezTo>
                  <a:cubicBezTo>
                    <a:pt x="2552" y="7662"/>
                    <a:pt x="2659" y="7412"/>
                    <a:pt x="2694" y="7145"/>
                  </a:cubicBezTo>
                  <a:cubicBezTo>
                    <a:pt x="2712" y="6913"/>
                    <a:pt x="2712" y="6556"/>
                    <a:pt x="2445" y="6324"/>
                  </a:cubicBezTo>
                  <a:cubicBezTo>
                    <a:pt x="2284" y="6163"/>
                    <a:pt x="2070" y="6110"/>
                    <a:pt x="1874" y="6021"/>
                  </a:cubicBezTo>
                  <a:cubicBezTo>
                    <a:pt x="1535" y="5878"/>
                    <a:pt x="1285" y="5521"/>
                    <a:pt x="1071" y="5235"/>
                  </a:cubicBezTo>
                  <a:cubicBezTo>
                    <a:pt x="928" y="5021"/>
                    <a:pt x="803" y="4807"/>
                    <a:pt x="732" y="4611"/>
                  </a:cubicBezTo>
                  <a:lnTo>
                    <a:pt x="732" y="4611"/>
                  </a:lnTo>
                  <a:cubicBezTo>
                    <a:pt x="910" y="4718"/>
                    <a:pt x="1089" y="4843"/>
                    <a:pt x="1214" y="5039"/>
                  </a:cubicBezTo>
                  <a:cubicBezTo>
                    <a:pt x="1285" y="5146"/>
                    <a:pt x="1338" y="5289"/>
                    <a:pt x="1410" y="5414"/>
                  </a:cubicBezTo>
                  <a:cubicBezTo>
                    <a:pt x="1535" y="5628"/>
                    <a:pt x="1713" y="5806"/>
                    <a:pt x="1963" y="5896"/>
                  </a:cubicBezTo>
                  <a:cubicBezTo>
                    <a:pt x="2088" y="5949"/>
                    <a:pt x="2213" y="5967"/>
                    <a:pt x="2338" y="5985"/>
                  </a:cubicBezTo>
                  <a:cubicBezTo>
                    <a:pt x="2766" y="6056"/>
                    <a:pt x="3141" y="6342"/>
                    <a:pt x="3087" y="6823"/>
                  </a:cubicBezTo>
                  <a:cubicBezTo>
                    <a:pt x="3069" y="6948"/>
                    <a:pt x="3016" y="7091"/>
                    <a:pt x="2980" y="7216"/>
                  </a:cubicBezTo>
                  <a:cubicBezTo>
                    <a:pt x="2891" y="7484"/>
                    <a:pt x="2784" y="7733"/>
                    <a:pt x="2873" y="8019"/>
                  </a:cubicBezTo>
                  <a:cubicBezTo>
                    <a:pt x="2926" y="8233"/>
                    <a:pt x="3087" y="8376"/>
                    <a:pt x="3194" y="8554"/>
                  </a:cubicBezTo>
                  <a:cubicBezTo>
                    <a:pt x="3373" y="8822"/>
                    <a:pt x="3373" y="9179"/>
                    <a:pt x="3265" y="9482"/>
                  </a:cubicBezTo>
                  <a:cubicBezTo>
                    <a:pt x="3176" y="9143"/>
                    <a:pt x="2962" y="8840"/>
                    <a:pt x="2641" y="8697"/>
                  </a:cubicBezTo>
                  <a:cubicBezTo>
                    <a:pt x="2320" y="8554"/>
                    <a:pt x="1927" y="8501"/>
                    <a:pt x="1892" y="8072"/>
                  </a:cubicBezTo>
                  <a:cubicBezTo>
                    <a:pt x="1874" y="7930"/>
                    <a:pt x="1909" y="7769"/>
                    <a:pt x="1963" y="7609"/>
                  </a:cubicBezTo>
                  <a:cubicBezTo>
                    <a:pt x="2016" y="7359"/>
                    <a:pt x="2088" y="7109"/>
                    <a:pt x="1981" y="6859"/>
                  </a:cubicBezTo>
                  <a:cubicBezTo>
                    <a:pt x="1892" y="6627"/>
                    <a:pt x="1713" y="6502"/>
                    <a:pt x="1570" y="6395"/>
                  </a:cubicBezTo>
                  <a:cubicBezTo>
                    <a:pt x="1547" y="6383"/>
                    <a:pt x="1519" y="6377"/>
                    <a:pt x="1491" y="6377"/>
                  </a:cubicBezTo>
                  <a:cubicBezTo>
                    <a:pt x="1436" y="6377"/>
                    <a:pt x="1380" y="6401"/>
                    <a:pt x="1356" y="6449"/>
                  </a:cubicBezTo>
                  <a:cubicBezTo>
                    <a:pt x="1303" y="6520"/>
                    <a:pt x="1321" y="6609"/>
                    <a:pt x="1392" y="6663"/>
                  </a:cubicBezTo>
                  <a:cubicBezTo>
                    <a:pt x="1570" y="6770"/>
                    <a:pt x="1642" y="6859"/>
                    <a:pt x="1695" y="6966"/>
                  </a:cubicBezTo>
                  <a:cubicBezTo>
                    <a:pt x="1749" y="7127"/>
                    <a:pt x="1713" y="7323"/>
                    <a:pt x="1660" y="7537"/>
                  </a:cubicBezTo>
                  <a:cubicBezTo>
                    <a:pt x="1606" y="7716"/>
                    <a:pt x="1570" y="7894"/>
                    <a:pt x="1570" y="8090"/>
                  </a:cubicBezTo>
                  <a:cubicBezTo>
                    <a:pt x="1606" y="8394"/>
                    <a:pt x="1785" y="8661"/>
                    <a:pt x="2034" y="8804"/>
                  </a:cubicBezTo>
                  <a:cubicBezTo>
                    <a:pt x="2195" y="8893"/>
                    <a:pt x="2355" y="8911"/>
                    <a:pt x="2516" y="8982"/>
                  </a:cubicBezTo>
                  <a:cubicBezTo>
                    <a:pt x="2730" y="9089"/>
                    <a:pt x="2962" y="9571"/>
                    <a:pt x="2962" y="9571"/>
                  </a:cubicBezTo>
                  <a:lnTo>
                    <a:pt x="1820" y="9571"/>
                  </a:lnTo>
                  <a:cubicBezTo>
                    <a:pt x="1463" y="9571"/>
                    <a:pt x="1160" y="9875"/>
                    <a:pt x="1160" y="10231"/>
                  </a:cubicBezTo>
                  <a:lnTo>
                    <a:pt x="1160" y="10517"/>
                  </a:lnTo>
                  <a:cubicBezTo>
                    <a:pt x="1160" y="10606"/>
                    <a:pt x="1231" y="10677"/>
                    <a:pt x="1321" y="10677"/>
                  </a:cubicBezTo>
                  <a:lnTo>
                    <a:pt x="7423" y="10677"/>
                  </a:lnTo>
                  <a:cubicBezTo>
                    <a:pt x="7512" y="10677"/>
                    <a:pt x="7583" y="10606"/>
                    <a:pt x="7583" y="10517"/>
                  </a:cubicBezTo>
                  <a:lnTo>
                    <a:pt x="7583" y="10231"/>
                  </a:lnTo>
                  <a:cubicBezTo>
                    <a:pt x="7583" y="10231"/>
                    <a:pt x="7305" y="9571"/>
                    <a:pt x="6938" y="9571"/>
                  </a:cubicBezTo>
                  <a:cubicBezTo>
                    <a:pt x="6933" y="9571"/>
                    <a:pt x="6928" y="9571"/>
                    <a:pt x="6923" y="9571"/>
                  </a:cubicBezTo>
                  <a:lnTo>
                    <a:pt x="5692" y="9571"/>
                  </a:lnTo>
                  <a:cubicBezTo>
                    <a:pt x="5835" y="9214"/>
                    <a:pt x="6102" y="8911"/>
                    <a:pt x="6424" y="8750"/>
                  </a:cubicBezTo>
                  <a:cubicBezTo>
                    <a:pt x="6620" y="8661"/>
                    <a:pt x="6852" y="8608"/>
                    <a:pt x="7048" y="8536"/>
                  </a:cubicBezTo>
                  <a:cubicBezTo>
                    <a:pt x="7583" y="8322"/>
                    <a:pt x="8065" y="7930"/>
                    <a:pt x="8368" y="7484"/>
                  </a:cubicBezTo>
                  <a:cubicBezTo>
                    <a:pt x="8725" y="6948"/>
                    <a:pt x="8832" y="6377"/>
                    <a:pt x="8672" y="5789"/>
                  </a:cubicBezTo>
                  <a:cubicBezTo>
                    <a:pt x="8565" y="5414"/>
                    <a:pt x="8404" y="5004"/>
                    <a:pt x="8476" y="4611"/>
                  </a:cubicBezTo>
                  <a:cubicBezTo>
                    <a:pt x="8529" y="4343"/>
                    <a:pt x="8618" y="4111"/>
                    <a:pt x="8618" y="3844"/>
                  </a:cubicBezTo>
                  <a:cubicBezTo>
                    <a:pt x="8600" y="3362"/>
                    <a:pt x="8476" y="2702"/>
                    <a:pt x="7976" y="2274"/>
                  </a:cubicBezTo>
                  <a:cubicBezTo>
                    <a:pt x="7943" y="2252"/>
                    <a:pt x="7903" y="2236"/>
                    <a:pt x="7865" y="2236"/>
                  </a:cubicBezTo>
                  <a:cubicBezTo>
                    <a:pt x="7841" y="2236"/>
                    <a:pt x="7818" y="2242"/>
                    <a:pt x="7797" y="2256"/>
                  </a:cubicBezTo>
                  <a:cubicBezTo>
                    <a:pt x="7744" y="2291"/>
                    <a:pt x="7708" y="2345"/>
                    <a:pt x="7708" y="2416"/>
                  </a:cubicBezTo>
                  <a:cubicBezTo>
                    <a:pt x="7780" y="2809"/>
                    <a:pt x="7797" y="3130"/>
                    <a:pt x="7619" y="3433"/>
                  </a:cubicBezTo>
                  <a:cubicBezTo>
                    <a:pt x="7494" y="3647"/>
                    <a:pt x="7298" y="3808"/>
                    <a:pt x="7102" y="3969"/>
                  </a:cubicBezTo>
                  <a:cubicBezTo>
                    <a:pt x="7030" y="4040"/>
                    <a:pt x="6941" y="4094"/>
                    <a:pt x="6870" y="4165"/>
                  </a:cubicBezTo>
                  <a:cubicBezTo>
                    <a:pt x="6495" y="4522"/>
                    <a:pt x="6317" y="4879"/>
                    <a:pt x="6352" y="5235"/>
                  </a:cubicBezTo>
                  <a:cubicBezTo>
                    <a:pt x="6352" y="5467"/>
                    <a:pt x="6459" y="5682"/>
                    <a:pt x="6566" y="5878"/>
                  </a:cubicBezTo>
                  <a:cubicBezTo>
                    <a:pt x="6673" y="6056"/>
                    <a:pt x="6763" y="6235"/>
                    <a:pt x="6763" y="6413"/>
                  </a:cubicBezTo>
                  <a:cubicBezTo>
                    <a:pt x="6763" y="6502"/>
                    <a:pt x="6763" y="6592"/>
                    <a:pt x="6727" y="6699"/>
                  </a:cubicBezTo>
                  <a:cubicBezTo>
                    <a:pt x="6691" y="6788"/>
                    <a:pt x="6727" y="6877"/>
                    <a:pt x="6816" y="6895"/>
                  </a:cubicBezTo>
                  <a:cubicBezTo>
                    <a:pt x="6835" y="6904"/>
                    <a:pt x="6854" y="6909"/>
                    <a:pt x="6874" y="6909"/>
                  </a:cubicBezTo>
                  <a:cubicBezTo>
                    <a:pt x="6930" y="6909"/>
                    <a:pt x="6986" y="6872"/>
                    <a:pt x="7012" y="6806"/>
                  </a:cubicBezTo>
                  <a:cubicBezTo>
                    <a:pt x="7066" y="6663"/>
                    <a:pt x="7084" y="6538"/>
                    <a:pt x="7084" y="6395"/>
                  </a:cubicBezTo>
                  <a:cubicBezTo>
                    <a:pt x="7066" y="6163"/>
                    <a:pt x="6959" y="5967"/>
                    <a:pt x="6870" y="5753"/>
                  </a:cubicBezTo>
                  <a:cubicBezTo>
                    <a:pt x="6798" y="5592"/>
                    <a:pt x="6673" y="5378"/>
                    <a:pt x="6656" y="5200"/>
                  </a:cubicBezTo>
                  <a:cubicBezTo>
                    <a:pt x="6638" y="4879"/>
                    <a:pt x="6888" y="4593"/>
                    <a:pt x="7084" y="4397"/>
                  </a:cubicBezTo>
                  <a:cubicBezTo>
                    <a:pt x="7369" y="4147"/>
                    <a:pt x="7673" y="3933"/>
                    <a:pt x="7887" y="3612"/>
                  </a:cubicBezTo>
                  <a:cubicBezTo>
                    <a:pt x="7905" y="3576"/>
                    <a:pt x="7922" y="3540"/>
                    <a:pt x="7940" y="3505"/>
                  </a:cubicBezTo>
                  <a:lnTo>
                    <a:pt x="7940" y="3505"/>
                  </a:lnTo>
                  <a:cubicBezTo>
                    <a:pt x="7905" y="3862"/>
                    <a:pt x="7690" y="4147"/>
                    <a:pt x="7494" y="4433"/>
                  </a:cubicBezTo>
                  <a:cubicBezTo>
                    <a:pt x="7316" y="4718"/>
                    <a:pt x="7102" y="5093"/>
                    <a:pt x="7155" y="5485"/>
                  </a:cubicBezTo>
                  <a:cubicBezTo>
                    <a:pt x="7173" y="5699"/>
                    <a:pt x="7280" y="5896"/>
                    <a:pt x="7369" y="6074"/>
                  </a:cubicBezTo>
                  <a:cubicBezTo>
                    <a:pt x="7476" y="6235"/>
                    <a:pt x="7548" y="6395"/>
                    <a:pt x="7548" y="6592"/>
                  </a:cubicBezTo>
                  <a:cubicBezTo>
                    <a:pt x="7548" y="6788"/>
                    <a:pt x="7441" y="6966"/>
                    <a:pt x="7316" y="7109"/>
                  </a:cubicBezTo>
                  <a:cubicBezTo>
                    <a:pt x="7155" y="7287"/>
                    <a:pt x="6995" y="7430"/>
                    <a:pt x="6816" y="7573"/>
                  </a:cubicBezTo>
                  <a:cubicBezTo>
                    <a:pt x="6745" y="7626"/>
                    <a:pt x="6745" y="7716"/>
                    <a:pt x="6798" y="7787"/>
                  </a:cubicBezTo>
                  <a:cubicBezTo>
                    <a:pt x="6834" y="7823"/>
                    <a:pt x="6870" y="7840"/>
                    <a:pt x="6923" y="7840"/>
                  </a:cubicBezTo>
                  <a:cubicBezTo>
                    <a:pt x="6959" y="7840"/>
                    <a:pt x="6977" y="7840"/>
                    <a:pt x="7012" y="7823"/>
                  </a:cubicBezTo>
                  <a:cubicBezTo>
                    <a:pt x="7191" y="7662"/>
                    <a:pt x="7369" y="7501"/>
                    <a:pt x="7530" y="7323"/>
                  </a:cubicBezTo>
                  <a:cubicBezTo>
                    <a:pt x="7887" y="6966"/>
                    <a:pt x="7958" y="6520"/>
                    <a:pt x="7744" y="6092"/>
                  </a:cubicBezTo>
                  <a:cubicBezTo>
                    <a:pt x="7655" y="5896"/>
                    <a:pt x="7494" y="5682"/>
                    <a:pt x="7458" y="5450"/>
                  </a:cubicBezTo>
                  <a:cubicBezTo>
                    <a:pt x="7423" y="5093"/>
                    <a:pt x="7637" y="4772"/>
                    <a:pt x="7833" y="4504"/>
                  </a:cubicBezTo>
                  <a:cubicBezTo>
                    <a:pt x="8012" y="4236"/>
                    <a:pt x="8190" y="3951"/>
                    <a:pt x="8244" y="3594"/>
                  </a:cubicBezTo>
                  <a:cubicBezTo>
                    <a:pt x="8244" y="3540"/>
                    <a:pt x="8244" y="3469"/>
                    <a:pt x="8261" y="3416"/>
                  </a:cubicBezTo>
                  <a:cubicBezTo>
                    <a:pt x="8279" y="3576"/>
                    <a:pt x="8297" y="3719"/>
                    <a:pt x="8297" y="3862"/>
                  </a:cubicBezTo>
                  <a:cubicBezTo>
                    <a:pt x="8315" y="4004"/>
                    <a:pt x="8261" y="4165"/>
                    <a:pt x="8226" y="4325"/>
                  </a:cubicBezTo>
                  <a:cubicBezTo>
                    <a:pt x="8172" y="4540"/>
                    <a:pt x="8136" y="4754"/>
                    <a:pt x="8154" y="4968"/>
                  </a:cubicBezTo>
                  <a:cubicBezTo>
                    <a:pt x="8172" y="5093"/>
                    <a:pt x="8190" y="5218"/>
                    <a:pt x="8226" y="5325"/>
                  </a:cubicBezTo>
                  <a:cubicBezTo>
                    <a:pt x="8261" y="5521"/>
                    <a:pt x="8315" y="5699"/>
                    <a:pt x="8368" y="5878"/>
                  </a:cubicBezTo>
                  <a:cubicBezTo>
                    <a:pt x="8529" y="6484"/>
                    <a:pt x="8315" y="6984"/>
                    <a:pt x="8119" y="7305"/>
                  </a:cubicBezTo>
                  <a:cubicBezTo>
                    <a:pt x="7851" y="7716"/>
                    <a:pt x="7405" y="8055"/>
                    <a:pt x="6941" y="8251"/>
                  </a:cubicBezTo>
                  <a:cubicBezTo>
                    <a:pt x="6727" y="8322"/>
                    <a:pt x="6495" y="8376"/>
                    <a:pt x="6299" y="8483"/>
                  </a:cubicBezTo>
                  <a:cubicBezTo>
                    <a:pt x="5906" y="8661"/>
                    <a:pt x="5603" y="8982"/>
                    <a:pt x="5424" y="9375"/>
                  </a:cubicBezTo>
                  <a:cubicBezTo>
                    <a:pt x="5460" y="8768"/>
                    <a:pt x="5888" y="8287"/>
                    <a:pt x="6281" y="7840"/>
                  </a:cubicBezTo>
                  <a:cubicBezTo>
                    <a:pt x="6388" y="7716"/>
                    <a:pt x="6495" y="7591"/>
                    <a:pt x="6602" y="7466"/>
                  </a:cubicBezTo>
                  <a:cubicBezTo>
                    <a:pt x="6656" y="7394"/>
                    <a:pt x="6638" y="7305"/>
                    <a:pt x="6584" y="7252"/>
                  </a:cubicBezTo>
                  <a:cubicBezTo>
                    <a:pt x="6551" y="7227"/>
                    <a:pt x="6510" y="7214"/>
                    <a:pt x="6471" y="7214"/>
                  </a:cubicBezTo>
                  <a:cubicBezTo>
                    <a:pt x="6425" y="7214"/>
                    <a:pt x="6381" y="7231"/>
                    <a:pt x="6352" y="7270"/>
                  </a:cubicBezTo>
                  <a:cubicBezTo>
                    <a:pt x="6263" y="7394"/>
                    <a:pt x="6156" y="7519"/>
                    <a:pt x="6049" y="7626"/>
                  </a:cubicBezTo>
                  <a:cubicBezTo>
                    <a:pt x="5835" y="7858"/>
                    <a:pt x="5621" y="8108"/>
                    <a:pt x="5460" y="8376"/>
                  </a:cubicBezTo>
                  <a:cubicBezTo>
                    <a:pt x="5282" y="8643"/>
                    <a:pt x="5175" y="8929"/>
                    <a:pt x="5121" y="9232"/>
                  </a:cubicBezTo>
                  <a:cubicBezTo>
                    <a:pt x="5103" y="9339"/>
                    <a:pt x="5103" y="9553"/>
                    <a:pt x="5103" y="9553"/>
                  </a:cubicBezTo>
                  <a:lnTo>
                    <a:pt x="4853" y="9553"/>
                  </a:lnTo>
                  <a:cubicBezTo>
                    <a:pt x="4853" y="9553"/>
                    <a:pt x="4961" y="8429"/>
                    <a:pt x="5210" y="8055"/>
                  </a:cubicBezTo>
                  <a:cubicBezTo>
                    <a:pt x="5567" y="7555"/>
                    <a:pt x="5942" y="7020"/>
                    <a:pt x="5924" y="6377"/>
                  </a:cubicBezTo>
                  <a:cubicBezTo>
                    <a:pt x="5924" y="6092"/>
                    <a:pt x="5799" y="5806"/>
                    <a:pt x="5692" y="5557"/>
                  </a:cubicBezTo>
                  <a:cubicBezTo>
                    <a:pt x="5549" y="5218"/>
                    <a:pt x="5407" y="4896"/>
                    <a:pt x="5514" y="4575"/>
                  </a:cubicBezTo>
                  <a:cubicBezTo>
                    <a:pt x="5639" y="4236"/>
                    <a:pt x="5924" y="3969"/>
                    <a:pt x="5995" y="3594"/>
                  </a:cubicBezTo>
                  <a:cubicBezTo>
                    <a:pt x="6049" y="3148"/>
                    <a:pt x="5942" y="2702"/>
                    <a:pt x="5656" y="2363"/>
                  </a:cubicBezTo>
                  <a:cubicBezTo>
                    <a:pt x="5371" y="2024"/>
                    <a:pt x="5282" y="1649"/>
                    <a:pt x="5353" y="1078"/>
                  </a:cubicBezTo>
                  <a:cubicBezTo>
                    <a:pt x="5389" y="935"/>
                    <a:pt x="5424" y="793"/>
                    <a:pt x="5496" y="632"/>
                  </a:cubicBezTo>
                  <a:cubicBezTo>
                    <a:pt x="5514" y="596"/>
                    <a:pt x="5656" y="329"/>
                    <a:pt x="5710" y="240"/>
                  </a:cubicBezTo>
                  <a:cubicBezTo>
                    <a:pt x="5746" y="186"/>
                    <a:pt x="5746" y="115"/>
                    <a:pt x="5710" y="61"/>
                  </a:cubicBezTo>
                  <a:cubicBezTo>
                    <a:pt x="5683" y="21"/>
                    <a:pt x="5636" y="1"/>
                    <a:pt x="5592"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32"/>
          <p:cNvGrpSpPr/>
          <p:nvPr/>
        </p:nvGrpSpPr>
        <p:grpSpPr>
          <a:xfrm rot="170400">
            <a:off x="2482309" y="1764633"/>
            <a:ext cx="576810" cy="750315"/>
            <a:chOff x="2750946" y="-1423027"/>
            <a:chExt cx="241462" cy="314107"/>
          </a:xfrm>
        </p:grpSpPr>
        <p:sp>
          <p:nvSpPr>
            <p:cNvPr id="3095" name="Google Shape;3095;p32"/>
            <p:cNvSpPr/>
            <p:nvPr/>
          </p:nvSpPr>
          <p:spPr>
            <a:xfrm>
              <a:off x="2754631" y="-1418811"/>
              <a:ext cx="232528" cy="305144"/>
            </a:xfrm>
            <a:custGeom>
              <a:avLst/>
              <a:gdLst/>
              <a:ahLst/>
              <a:cxnLst/>
              <a:rect l="l" t="t" r="r" b="b"/>
              <a:pathLst>
                <a:path w="7887" h="10350" extrusionOk="0">
                  <a:moveTo>
                    <a:pt x="3943" y="768"/>
                  </a:moveTo>
                  <a:cubicBezTo>
                    <a:pt x="4229" y="768"/>
                    <a:pt x="4461" y="1000"/>
                    <a:pt x="4461" y="1285"/>
                  </a:cubicBezTo>
                  <a:cubicBezTo>
                    <a:pt x="4461" y="1570"/>
                    <a:pt x="4229" y="1802"/>
                    <a:pt x="3943" y="1802"/>
                  </a:cubicBezTo>
                  <a:cubicBezTo>
                    <a:pt x="3658" y="1802"/>
                    <a:pt x="3426" y="1570"/>
                    <a:pt x="3426" y="1285"/>
                  </a:cubicBezTo>
                  <a:cubicBezTo>
                    <a:pt x="3426" y="1000"/>
                    <a:pt x="3658" y="768"/>
                    <a:pt x="3943" y="768"/>
                  </a:cubicBezTo>
                  <a:close/>
                  <a:moveTo>
                    <a:pt x="3943" y="0"/>
                  </a:moveTo>
                  <a:cubicBezTo>
                    <a:pt x="3230" y="0"/>
                    <a:pt x="2659" y="571"/>
                    <a:pt x="2659" y="1285"/>
                  </a:cubicBezTo>
                  <a:cubicBezTo>
                    <a:pt x="2659" y="1856"/>
                    <a:pt x="3551" y="2516"/>
                    <a:pt x="3551" y="2516"/>
                  </a:cubicBezTo>
                  <a:lnTo>
                    <a:pt x="3551" y="3337"/>
                  </a:lnTo>
                  <a:lnTo>
                    <a:pt x="2552" y="3337"/>
                  </a:lnTo>
                  <a:cubicBezTo>
                    <a:pt x="2337" y="3337"/>
                    <a:pt x="2159" y="3515"/>
                    <a:pt x="2159" y="3729"/>
                  </a:cubicBezTo>
                  <a:cubicBezTo>
                    <a:pt x="2159" y="3944"/>
                    <a:pt x="2337" y="4104"/>
                    <a:pt x="2552" y="4104"/>
                  </a:cubicBezTo>
                  <a:lnTo>
                    <a:pt x="3551" y="4104"/>
                  </a:lnTo>
                  <a:lnTo>
                    <a:pt x="3551" y="8565"/>
                  </a:lnTo>
                  <a:cubicBezTo>
                    <a:pt x="2676" y="8440"/>
                    <a:pt x="1909" y="7887"/>
                    <a:pt x="1499" y="7102"/>
                  </a:cubicBezTo>
                  <a:lnTo>
                    <a:pt x="1499" y="7102"/>
                  </a:lnTo>
                  <a:lnTo>
                    <a:pt x="1659" y="7173"/>
                  </a:lnTo>
                  <a:cubicBezTo>
                    <a:pt x="1711" y="7197"/>
                    <a:pt x="1764" y="7208"/>
                    <a:pt x="1816" y="7208"/>
                  </a:cubicBezTo>
                  <a:cubicBezTo>
                    <a:pt x="1960" y="7208"/>
                    <a:pt x="2093" y="7121"/>
                    <a:pt x="2159" y="6977"/>
                  </a:cubicBezTo>
                  <a:cubicBezTo>
                    <a:pt x="2248" y="6781"/>
                    <a:pt x="2159" y="6549"/>
                    <a:pt x="1963" y="6459"/>
                  </a:cubicBezTo>
                  <a:lnTo>
                    <a:pt x="821" y="5960"/>
                  </a:lnTo>
                  <a:cubicBezTo>
                    <a:pt x="773" y="5944"/>
                    <a:pt x="721" y="5935"/>
                    <a:pt x="669" y="5935"/>
                  </a:cubicBezTo>
                  <a:cubicBezTo>
                    <a:pt x="605" y="5935"/>
                    <a:pt x="541" y="5948"/>
                    <a:pt x="482" y="5978"/>
                  </a:cubicBezTo>
                  <a:cubicBezTo>
                    <a:pt x="375" y="6031"/>
                    <a:pt x="303" y="6138"/>
                    <a:pt x="286" y="6245"/>
                  </a:cubicBezTo>
                  <a:lnTo>
                    <a:pt x="54" y="7530"/>
                  </a:lnTo>
                  <a:cubicBezTo>
                    <a:pt x="0" y="7744"/>
                    <a:pt x="143" y="7940"/>
                    <a:pt x="357" y="7994"/>
                  </a:cubicBezTo>
                  <a:lnTo>
                    <a:pt x="428" y="7994"/>
                  </a:lnTo>
                  <a:cubicBezTo>
                    <a:pt x="607" y="7994"/>
                    <a:pt x="767" y="7869"/>
                    <a:pt x="803" y="7673"/>
                  </a:cubicBezTo>
                  <a:lnTo>
                    <a:pt x="839" y="7512"/>
                  </a:lnTo>
                  <a:cubicBezTo>
                    <a:pt x="1392" y="8529"/>
                    <a:pt x="3569" y="9350"/>
                    <a:pt x="3569" y="9350"/>
                  </a:cubicBezTo>
                  <a:lnTo>
                    <a:pt x="3569" y="9974"/>
                  </a:lnTo>
                  <a:cubicBezTo>
                    <a:pt x="3569" y="10171"/>
                    <a:pt x="3729" y="10349"/>
                    <a:pt x="3943" y="10349"/>
                  </a:cubicBezTo>
                  <a:cubicBezTo>
                    <a:pt x="4157" y="10349"/>
                    <a:pt x="4318" y="10188"/>
                    <a:pt x="4318" y="9974"/>
                  </a:cubicBezTo>
                  <a:lnTo>
                    <a:pt x="4318" y="9350"/>
                  </a:lnTo>
                  <a:cubicBezTo>
                    <a:pt x="4318" y="9350"/>
                    <a:pt x="6513" y="8529"/>
                    <a:pt x="7048" y="7512"/>
                  </a:cubicBezTo>
                  <a:lnTo>
                    <a:pt x="7084" y="7673"/>
                  </a:lnTo>
                  <a:cubicBezTo>
                    <a:pt x="7119" y="7869"/>
                    <a:pt x="7280" y="7994"/>
                    <a:pt x="7458" y="7994"/>
                  </a:cubicBezTo>
                  <a:lnTo>
                    <a:pt x="7530" y="7994"/>
                  </a:lnTo>
                  <a:cubicBezTo>
                    <a:pt x="7744" y="7940"/>
                    <a:pt x="7886" y="7744"/>
                    <a:pt x="7851" y="7530"/>
                  </a:cubicBezTo>
                  <a:lnTo>
                    <a:pt x="7601" y="6245"/>
                  </a:lnTo>
                  <a:cubicBezTo>
                    <a:pt x="7583" y="6138"/>
                    <a:pt x="7512" y="6031"/>
                    <a:pt x="7405" y="5978"/>
                  </a:cubicBezTo>
                  <a:cubicBezTo>
                    <a:pt x="7346" y="5948"/>
                    <a:pt x="7281" y="5935"/>
                    <a:pt x="7218" y="5935"/>
                  </a:cubicBezTo>
                  <a:cubicBezTo>
                    <a:pt x="7166" y="5935"/>
                    <a:pt x="7114" y="5944"/>
                    <a:pt x="7066" y="5960"/>
                  </a:cubicBezTo>
                  <a:lnTo>
                    <a:pt x="5924" y="6459"/>
                  </a:lnTo>
                  <a:cubicBezTo>
                    <a:pt x="5728" y="6549"/>
                    <a:pt x="5638" y="6781"/>
                    <a:pt x="5728" y="6977"/>
                  </a:cubicBezTo>
                  <a:cubicBezTo>
                    <a:pt x="5793" y="7121"/>
                    <a:pt x="5936" y="7208"/>
                    <a:pt x="6085" y="7208"/>
                  </a:cubicBezTo>
                  <a:cubicBezTo>
                    <a:pt x="6139" y="7208"/>
                    <a:pt x="6193" y="7197"/>
                    <a:pt x="6245" y="7173"/>
                  </a:cubicBezTo>
                  <a:lnTo>
                    <a:pt x="6388" y="7102"/>
                  </a:lnTo>
                  <a:lnTo>
                    <a:pt x="6388" y="7102"/>
                  </a:lnTo>
                  <a:cubicBezTo>
                    <a:pt x="5977" y="7887"/>
                    <a:pt x="4354" y="8565"/>
                    <a:pt x="4354" y="8565"/>
                  </a:cubicBezTo>
                  <a:lnTo>
                    <a:pt x="4354" y="4104"/>
                  </a:lnTo>
                  <a:lnTo>
                    <a:pt x="5353" y="4104"/>
                  </a:lnTo>
                  <a:cubicBezTo>
                    <a:pt x="5567" y="4104"/>
                    <a:pt x="5728" y="3944"/>
                    <a:pt x="5728" y="3729"/>
                  </a:cubicBezTo>
                  <a:cubicBezTo>
                    <a:pt x="5728" y="3515"/>
                    <a:pt x="5567" y="3337"/>
                    <a:pt x="5353" y="3337"/>
                  </a:cubicBezTo>
                  <a:lnTo>
                    <a:pt x="4354" y="3337"/>
                  </a:lnTo>
                  <a:lnTo>
                    <a:pt x="4354" y="2516"/>
                  </a:lnTo>
                  <a:cubicBezTo>
                    <a:pt x="4853" y="2356"/>
                    <a:pt x="5228" y="1856"/>
                    <a:pt x="5228" y="1285"/>
                  </a:cubicBezTo>
                  <a:cubicBezTo>
                    <a:pt x="5228" y="571"/>
                    <a:pt x="4657" y="0"/>
                    <a:pt x="3943" y="0"/>
                  </a:cubicBezTo>
                  <a:close/>
                </a:path>
              </a:pathLst>
            </a:custGeom>
            <a:solidFill>
              <a:srgbClr val="A79B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2"/>
            <p:cNvSpPr/>
            <p:nvPr/>
          </p:nvSpPr>
          <p:spPr>
            <a:xfrm>
              <a:off x="2768282" y="-1418811"/>
              <a:ext cx="218878" cy="305851"/>
            </a:xfrm>
            <a:custGeom>
              <a:avLst/>
              <a:gdLst/>
              <a:ahLst/>
              <a:cxnLst/>
              <a:rect l="l" t="t" r="r" b="b"/>
              <a:pathLst>
                <a:path w="7424" h="10374" extrusionOk="0">
                  <a:moveTo>
                    <a:pt x="3462" y="0"/>
                  </a:moveTo>
                  <a:cubicBezTo>
                    <a:pt x="3409" y="0"/>
                    <a:pt x="3338" y="0"/>
                    <a:pt x="3266" y="18"/>
                  </a:cubicBezTo>
                  <a:cubicBezTo>
                    <a:pt x="3891" y="107"/>
                    <a:pt x="4372" y="643"/>
                    <a:pt x="4372" y="1285"/>
                  </a:cubicBezTo>
                  <a:cubicBezTo>
                    <a:pt x="4372" y="1838"/>
                    <a:pt x="4016" y="2124"/>
                    <a:pt x="3516" y="2284"/>
                  </a:cubicBezTo>
                  <a:cubicBezTo>
                    <a:pt x="3480" y="2302"/>
                    <a:pt x="3462" y="2320"/>
                    <a:pt x="3462" y="2338"/>
                  </a:cubicBezTo>
                  <a:lnTo>
                    <a:pt x="3462" y="3248"/>
                  </a:lnTo>
                  <a:cubicBezTo>
                    <a:pt x="3462" y="3283"/>
                    <a:pt x="3498" y="3337"/>
                    <a:pt x="3552" y="3337"/>
                  </a:cubicBezTo>
                  <a:lnTo>
                    <a:pt x="3855" y="3337"/>
                  </a:lnTo>
                  <a:lnTo>
                    <a:pt x="3855" y="2516"/>
                  </a:lnTo>
                  <a:cubicBezTo>
                    <a:pt x="4390" y="2356"/>
                    <a:pt x="4765" y="1856"/>
                    <a:pt x="4765" y="1285"/>
                  </a:cubicBezTo>
                  <a:cubicBezTo>
                    <a:pt x="4765" y="571"/>
                    <a:pt x="4194" y="0"/>
                    <a:pt x="3462" y="0"/>
                  </a:cubicBezTo>
                  <a:close/>
                  <a:moveTo>
                    <a:pt x="4497" y="3337"/>
                  </a:moveTo>
                  <a:cubicBezTo>
                    <a:pt x="4711" y="3337"/>
                    <a:pt x="4872" y="3497"/>
                    <a:pt x="4872" y="3712"/>
                  </a:cubicBezTo>
                  <a:cubicBezTo>
                    <a:pt x="4872" y="3926"/>
                    <a:pt x="4711" y="4104"/>
                    <a:pt x="4497" y="4104"/>
                  </a:cubicBezTo>
                  <a:lnTo>
                    <a:pt x="4890" y="4104"/>
                  </a:lnTo>
                  <a:cubicBezTo>
                    <a:pt x="5086" y="4104"/>
                    <a:pt x="5265" y="3926"/>
                    <a:pt x="5265" y="3712"/>
                  </a:cubicBezTo>
                  <a:cubicBezTo>
                    <a:pt x="5265" y="3497"/>
                    <a:pt x="5086" y="3337"/>
                    <a:pt x="4890" y="3337"/>
                  </a:cubicBezTo>
                  <a:close/>
                  <a:moveTo>
                    <a:pt x="206" y="5935"/>
                  </a:moveTo>
                  <a:cubicBezTo>
                    <a:pt x="142" y="5935"/>
                    <a:pt x="78" y="5948"/>
                    <a:pt x="19" y="5978"/>
                  </a:cubicBezTo>
                  <a:lnTo>
                    <a:pt x="1" y="5995"/>
                  </a:lnTo>
                  <a:lnTo>
                    <a:pt x="1107" y="6459"/>
                  </a:lnTo>
                  <a:cubicBezTo>
                    <a:pt x="1303" y="6549"/>
                    <a:pt x="1393" y="6781"/>
                    <a:pt x="1303" y="6977"/>
                  </a:cubicBezTo>
                  <a:cubicBezTo>
                    <a:pt x="1268" y="7048"/>
                    <a:pt x="1214" y="7120"/>
                    <a:pt x="1143" y="7155"/>
                  </a:cubicBezTo>
                  <a:lnTo>
                    <a:pt x="1196" y="7173"/>
                  </a:lnTo>
                  <a:cubicBezTo>
                    <a:pt x="1248" y="7197"/>
                    <a:pt x="1301" y="7208"/>
                    <a:pt x="1353" y="7208"/>
                  </a:cubicBezTo>
                  <a:cubicBezTo>
                    <a:pt x="1497" y="7208"/>
                    <a:pt x="1630" y="7121"/>
                    <a:pt x="1696" y="6977"/>
                  </a:cubicBezTo>
                  <a:cubicBezTo>
                    <a:pt x="1785" y="6781"/>
                    <a:pt x="1696" y="6549"/>
                    <a:pt x="1500" y="6459"/>
                  </a:cubicBezTo>
                  <a:lnTo>
                    <a:pt x="358" y="5960"/>
                  </a:lnTo>
                  <a:cubicBezTo>
                    <a:pt x="310" y="5944"/>
                    <a:pt x="258" y="5935"/>
                    <a:pt x="206" y="5935"/>
                  </a:cubicBezTo>
                  <a:close/>
                  <a:moveTo>
                    <a:pt x="6755" y="5935"/>
                  </a:moveTo>
                  <a:cubicBezTo>
                    <a:pt x="6703" y="5935"/>
                    <a:pt x="6651" y="5944"/>
                    <a:pt x="6603" y="5960"/>
                  </a:cubicBezTo>
                  <a:lnTo>
                    <a:pt x="6567" y="5995"/>
                  </a:lnTo>
                  <a:cubicBezTo>
                    <a:pt x="6656" y="6049"/>
                    <a:pt x="6728" y="6138"/>
                    <a:pt x="6745" y="6245"/>
                  </a:cubicBezTo>
                  <a:lnTo>
                    <a:pt x="6995" y="7530"/>
                  </a:lnTo>
                  <a:cubicBezTo>
                    <a:pt x="7013" y="7690"/>
                    <a:pt x="6942" y="7851"/>
                    <a:pt x="6799" y="7940"/>
                  </a:cubicBezTo>
                  <a:cubicBezTo>
                    <a:pt x="6870" y="7976"/>
                    <a:pt x="6924" y="7994"/>
                    <a:pt x="6995" y="7994"/>
                  </a:cubicBezTo>
                  <a:lnTo>
                    <a:pt x="7067" y="7994"/>
                  </a:lnTo>
                  <a:cubicBezTo>
                    <a:pt x="7281" y="7940"/>
                    <a:pt x="7423" y="7744"/>
                    <a:pt x="7388" y="7530"/>
                  </a:cubicBezTo>
                  <a:lnTo>
                    <a:pt x="7138" y="6245"/>
                  </a:lnTo>
                  <a:cubicBezTo>
                    <a:pt x="7120" y="6138"/>
                    <a:pt x="7049" y="6031"/>
                    <a:pt x="6942" y="5978"/>
                  </a:cubicBezTo>
                  <a:cubicBezTo>
                    <a:pt x="6883" y="5948"/>
                    <a:pt x="6818" y="5935"/>
                    <a:pt x="6755" y="5935"/>
                  </a:cubicBezTo>
                  <a:close/>
                  <a:moveTo>
                    <a:pt x="3534" y="4104"/>
                  </a:moveTo>
                  <a:cubicBezTo>
                    <a:pt x="3498" y="4104"/>
                    <a:pt x="3462" y="4122"/>
                    <a:pt x="3462" y="4158"/>
                  </a:cubicBezTo>
                  <a:lnTo>
                    <a:pt x="3462" y="8493"/>
                  </a:lnTo>
                  <a:cubicBezTo>
                    <a:pt x="3462" y="8529"/>
                    <a:pt x="3498" y="8547"/>
                    <a:pt x="3534" y="8547"/>
                  </a:cubicBezTo>
                  <a:cubicBezTo>
                    <a:pt x="3641" y="8529"/>
                    <a:pt x="3748" y="8511"/>
                    <a:pt x="3855" y="8476"/>
                  </a:cubicBezTo>
                  <a:lnTo>
                    <a:pt x="3855" y="4104"/>
                  </a:lnTo>
                  <a:close/>
                  <a:moveTo>
                    <a:pt x="6168" y="7618"/>
                  </a:moveTo>
                  <a:cubicBezTo>
                    <a:pt x="6151" y="7618"/>
                    <a:pt x="6134" y="7624"/>
                    <a:pt x="6121" y="7637"/>
                  </a:cubicBezTo>
                  <a:cubicBezTo>
                    <a:pt x="5568" y="8547"/>
                    <a:pt x="4604" y="9011"/>
                    <a:pt x="3516" y="9154"/>
                  </a:cubicBezTo>
                  <a:cubicBezTo>
                    <a:pt x="3480" y="9154"/>
                    <a:pt x="3462" y="9171"/>
                    <a:pt x="3462" y="9207"/>
                  </a:cubicBezTo>
                  <a:lnTo>
                    <a:pt x="3462" y="9974"/>
                  </a:lnTo>
                  <a:cubicBezTo>
                    <a:pt x="3462" y="10117"/>
                    <a:pt x="3391" y="10242"/>
                    <a:pt x="3266" y="10313"/>
                  </a:cubicBezTo>
                  <a:cubicBezTo>
                    <a:pt x="3333" y="10354"/>
                    <a:pt x="3400" y="10374"/>
                    <a:pt x="3474" y="10374"/>
                  </a:cubicBezTo>
                  <a:cubicBezTo>
                    <a:pt x="3499" y="10374"/>
                    <a:pt x="3525" y="10371"/>
                    <a:pt x="3552" y="10367"/>
                  </a:cubicBezTo>
                  <a:cubicBezTo>
                    <a:pt x="3730" y="10331"/>
                    <a:pt x="3855" y="10153"/>
                    <a:pt x="3855" y="9974"/>
                  </a:cubicBezTo>
                  <a:lnTo>
                    <a:pt x="3855" y="9350"/>
                  </a:lnTo>
                  <a:cubicBezTo>
                    <a:pt x="4872" y="9243"/>
                    <a:pt x="5782" y="8690"/>
                    <a:pt x="6371" y="7887"/>
                  </a:cubicBezTo>
                  <a:cubicBezTo>
                    <a:pt x="6299" y="7833"/>
                    <a:pt x="6246" y="7762"/>
                    <a:pt x="6246" y="7673"/>
                  </a:cubicBezTo>
                  <a:cubicBezTo>
                    <a:pt x="6234" y="7638"/>
                    <a:pt x="6201" y="7618"/>
                    <a:pt x="6168" y="7618"/>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2"/>
            <p:cNvSpPr/>
            <p:nvPr/>
          </p:nvSpPr>
          <p:spPr>
            <a:xfrm>
              <a:off x="2750946" y="-1423027"/>
              <a:ext cx="149417" cy="265166"/>
            </a:xfrm>
            <a:custGeom>
              <a:avLst/>
              <a:gdLst/>
              <a:ahLst/>
              <a:cxnLst/>
              <a:rect l="l" t="t" r="r" b="b"/>
              <a:pathLst>
                <a:path w="5068" h="8994" extrusionOk="0">
                  <a:moveTo>
                    <a:pt x="4086" y="1"/>
                  </a:moveTo>
                  <a:cubicBezTo>
                    <a:pt x="3283" y="1"/>
                    <a:pt x="2641" y="661"/>
                    <a:pt x="2641" y="1446"/>
                  </a:cubicBezTo>
                  <a:cubicBezTo>
                    <a:pt x="2641" y="2035"/>
                    <a:pt x="2998" y="2552"/>
                    <a:pt x="3533" y="2784"/>
                  </a:cubicBezTo>
                  <a:lnTo>
                    <a:pt x="3533" y="3319"/>
                  </a:lnTo>
                  <a:lnTo>
                    <a:pt x="2694" y="3319"/>
                  </a:lnTo>
                  <a:cubicBezTo>
                    <a:pt x="2391" y="3319"/>
                    <a:pt x="2141" y="3551"/>
                    <a:pt x="2141" y="3855"/>
                  </a:cubicBezTo>
                  <a:cubicBezTo>
                    <a:pt x="2123" y="4158"/>
                    <a:pt x="2373" y="4408"/>
                    <a:pt x="2677" y="4408"/>
                  </a:cubicBezTo>
                  <a:lnTo>
                    <a:pt x="3533" y="4408"/>
                  </a:lnTo>
                  <a:lnTo>
                    <a:pt x="3533" y="8512"/>
                  </a:lnTo>
                  <a:cubicBezTo>
                    <a:pt x="2908" y="8369"/>
                    <a:pt x="2355" y="8012"/>
                    <a:pt x="1981" y="7494"/>
                  </a:cubicBezTo>
                  <a:cubicBezTo>
                    <a:pt x="2034" y="7494"/>
                    <a:pt x="2088" y="7477"/>
                    <a:pt x="2141" y="7459"/>
                  </a:cubicBezTo>
                  <a:cubicBezTo>
                    <a:pt x="2409" y="7352"/>
                    <a:pt x="2552" y="7031"/>
                    <a:pt x="2445" y="6763"/>
                  </a:cubicBezTo>
                  <a:cubicBezTo>
                    <a:pt x="2391" y="6620"/>
                    <a:pt x="2284" y="6513"/>
                    <a:pt x="2159" y="6460"/>
                  </a:cubicBezTo>
                  <a:lnTo>
                    <a:pt x="1017" y="5960"/>
                  </a:lnTo>
                  <a:cubicBezTo>
                    <a:pt x="951" y="5934"/>
                    <a:pt x="882" y="5922"/>
                    <a:pt x="815" y="5922"/>
                  </a:cubicBezTo>
                  <a:cubicBezTo>
                    <a:pt x="555" y="5922"/>
                    <a:pt x="310" y="6101"/>
                    <a:pt x="268" y="6370"/>
                  </a:cubicBezTo>
                  <a:cubicBezTo>
                    <a:pt x="268" y="6370"/>
                    <a:pt x="18" y="7637"/>
                    <a:pt x="18" y="7637"/>
                  </a:cubicBezTo>
                  <a:cubicBezTo>
                    <a:pt x="0" y="7780"/>
                    <a:pt x="36" y="7923"/>
                    <a:pt x="107" y="8048"/>
                  </a:cubicBezTo>
                  <a:cubicBezTo>
                    <a:pt x="214" y="8190"/>
                    <a:pt x="375" y="8280"/>
                    <a:pt x="553" y="8280"/>
                  </a:cubicBezTo>
                  <a:cubicBezTo>
                    <a:pt x="750" y="8280"/>
                    <a:pt x="928" y="8172"/>
                    <a:pt x="1017" y="8030"/>
                  </a:cubicBezTo>
                  <a:cubicBezTo>
                    <a:pt x="1267" y="8387"/>
                    <a:pt x="1570" y="8708"/>
                    <a:pt x="1927" y="8958"/>
                  </a:cubicBezTo>
                  <a:cubicBezTo>
                    <a:pt x="1963" y="8975"/>
                    <a:pt x="1999" y="8993"/>
                    <a:pt x="2016" y="8993"/>
                  </a:cubicBezTo>
                  <a:cubicBezTo>
                    <a:pt x="2070" y="8993"/>
                    <a:pt x="2123" y="8975"/>
                    <a:pt x="2159" y="8922"/>
                  </a:cubicBezTo>
                  <a:cubicBezTo>
                    <a:pt x="2195" y="8868"/>
                    <a:pt x="2177" y="8779"/>
                    <a:pt x="2123" y="8726"/>
                  </a:cubicBezTo>
                  <a:lnTo>
                    <a:pt x="2106" y="8708"/>
                  </a:lnTo>
                  <a:cubicBezTo>
                    <a:pt x="1695" y="8404"/>
                    <a:pt x="1356" y="8030"/>
                    <a:pt x="1106" y="7584"/>
                  </a:cubicBezTo>
                  <a:cubicBezTo>
                    <a:pt x="1077" y="7525"/>
                    <a:pt x="1035" y="7490"/>
                    <a:pt x="981" y="7490"/>
                  </a:cubicBezTo>
                  <a:cubicBezTo>
                    <a:pt x="970" y="7490"/>
                    <a:pt x="958" y="7491"/>
                    <a:pt x="946" y="7494"/>
                  </a:cubicBezTo>
                  <a:cubicBezTo>
                    <a:pt x="874" y="7512"/>
                    <a:pt x="839" y="7548"/>
                    <a:pt x="821" y="7619"/>
                  </a:cubicBezTo>
                  <a:lnTo>
                    <a:pt x="785" y="7780"/>
                  </a:lnTo>
                  <a:cubicBezTo>
                    <a:pt x="762" y="7904"/>
                    <a:pt x="665" y="7960"/>
                    <a:pt x="567" y="7960"/>
                  </a:cubicBezTo>
                  <a:cubicBezTo>
                    <a:pt x="439" y="7960"/>
                    <a:pt x="309" y="7863"/>
                    <a:pt x="339" y="7691"/>
                  </a:cubicBezTo>
                  <a:cubicBezTo>
                    <a:pt x="339" y="7691"/>
                    <a:pt x="571" y="6424"/>
                    <a:pt x="571" y="6424"/>
                  </a:cubicBezTo>
                  <a:cubicBezTo>
                    <a:pt x="600" y="6310"/>
                    <a:pt x="697" y="6230"/>
                    <a:pt x="807" y="6230"/>
                  </a:cubicBezTo>
                  <a:cubicBezTo>
                    <a:pt x="835" y="6230"/>
                    <a:pt x="864" y="6235"/>
                    <a:pt x="892" y="6245"/>
                  </a:cubicBezTo>
                  <a:cubicBezTo>
                    <a:pt x="892" y="6245"/>
                    <a:pt x="2034" y="6745"/>
                    <a:pt x="2034" y="6745"/>
                  </a:cubicBezTo>
                  <a:cubicBezTo>
                    <a:pt x="2213" y="6816"/>
                    <a:pt x="2213" y="7102"/>
                    <a:pt x="2016" y="7173"/>
                  </a:cubicBezTo>
                  <a:cubicBezTo>
                    <a:pt x="1992" y="7181"/>
                    <a:pt x="1968" y="7185"/>
                    <a:pt x="1944" y="7185"/>
                  </a:cubicBezTo>
                  <a:cubicBezTo>
                    <a:pt x="1861" y="7185"/>
                    <a:pt x="1778" y="7143"/>
                    <a:pt x="1695" y="7102"/>
                  </a:cubicBezTo>
                  <a:cubicBezTo>
                    <a:pt x="1677" y="7093"/>
                    <a:pt x="1655" y="7089"/>
                    <a:pt x="1631" y="7089"/>
                  </a:cubicBezTo>
                  <a:cubicBezTo>
                    <a:pt x="1606" y="7089"/>
                    <a:pt x="1579" y="7093"/>
                    <a:pt x="1552" y="7102"/>
                  </a:cubicBezTo>
                  <a:cubicBezTo>
                    <a:pt x="1481" y="7155"/>
                    <a:pt x="1463" y="7245"/>
                    <a:pt x="1499" y="7316"/>
                  </a:cubicBezTo>
                  <a:cubicBezTo>
                    <a:pt x="1927" y="8137"/>
                    <a:pt x="2748" y="8708"/>
                    <a:pt x="3676" y="8851"/>
                  </a:cubicBezTo>
                  <a:cubicBezTo>
                    <a:pt x="3729" y="8851"/>
                    <a:pt x="3801" y="8815"/>
                    <a:pt x="3836" y="8761"/>
                  </a:cubicBezTo>
                  <a:cubicBezTo>
                    <a:pt x="3836" y="8743"/>
                    <a:pt x="3854" y="8708"/>
                    <a:pt x="3854" y="8690"/>
                  </a:cubicBezTo>
                  <a:lnTo>
                    <a:pt x="3854" y="4247"/>
                  </a:lnTo>
                  <a:cubicBezTo>
                    <a:pt x="3854" y="4176"/>
                    <a:pt x="3783" y="4104"/>
                    <a:pt x="3694" y="4104"/>
                  </a:cubicBezTo>
                  <a:lnTo>
                    <a:pt x="2694" y="4104"/>
                  </a:lnTo>
                  <a:cubicBezTo>
                    <a:pt x="2569" y="4104"/>
                    <a:pt x="2480" y="4015"/>
                    <a:pt x="2462" y="3890"/>
                  </a:cubicBezTo>
                  <a:cubicBezTo>
                    <a:pt x="2445" y="3748"/>
                    <a:pt x="2552" y="3640"/>
                    <a:pt x="2694" y="3640"/>
                  </a:cubicBezTo>
                  <a:lnTo>
                    <a:pt x="3694" y="3640"/>
                  </a:lnTo>
                  <a:cubicBezTo>
                    <a:pt x="3783" y="3640"/>
                    <a:pt x="3854" y="3569"/>
                    <a:pt x="3854" y="3480"/>
                  </a:cubicBezTo>
                  <a:lnTo>
                    <a:pt x="3854" y="2677"/>
                  </a:lnTo>
                  <a:cubicBezTo>
                    <a:pt x="3854" y="2606"/>
                    <a:pt x="3801" y="2534"/>
                    <a:pt x="3729" y="2516"/>
                  </a:cubicBezTo>
                  <a:cubicBezTo>
                    <a:pt x="3265" y="2374"/>
                    <a:pt x="2944" y="1945"/>
                    <a:pt x="2944" y="1446"/>
                  </a:cubicBezTo>
                  <a:cubicBezTo>
                    <a:pt x="2944" y="821"/>
                    <a:pt x="3462" y="322"/>
                    <a:pt x="4086" y="322"/>
                  </a:cubicBezTo>
                  <a:cubicBezTo>
                    <a:pt x="4336" y="322"/>
                    <a:pt x="4586" y="411"/>
                    <a:pt x="4800" y="572"/>
                  </a:cubicBezTo>
                  <a:cubicBezTo>
                    <a:pt x="4827" y="598"/>
                    <a:pt x="4858" y="612"/>
                    <a:pt x="4891" y="612"/>
                  </a:cubicBezTo>
                  <a:cubicBezTo>
                    <a:pt x="4925" y="612"/>
                    <a:pt x="4960" y="598"/>
                    <a:pt x="4996" y="572"/>
                  </a:cubicBezTo>
                  <a:cubicBezTo>
                    <a:pt x="5067" y="518"/>
                    <a:pt x="5067" y="393"/>
                    <a:pt x="4996" y="340"/>
                  </a:cubicBezTo>
                  <a:cubicBezTo>
                    <a:pt x="4728" y="125"/>
                    <a:pt x="4407" y="1"/>
                    <a:pt x="408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2"/>
            <p:cNvSpPr/>
            <p:nvPr/>
          </p:nvSpPr>
          <p:spPr>
            <a:xfrm>
              <a:off x="2851422" y="-1400413"/>
              <a:ext cx="39477" cy="39477"/>
            </a:xfrm>
            <a:custGeom>
              <a:avLst/>
              <a:gdLst/>
              <a:ahLst/>
              <a:cxnLst/>
              <a:rect l="l" t="t" r="r" b="b"/>
              <a:pathLst>
                <a:path w="1339" h="1339" extrusionOk="0">
                  <a:moveTo>
                    <a:pt x="660" y="304"/>
                  </a:moveTo>
                  <a:cubicBezTo>
                    <a:pt x="857" y="304"/>
                    <a:pt x="1017" y="465"/>
                    <a:pt x="1017" y="661"/>
                  </a:cubicBezTo>
                  <a:cubicBezTo>
                    <a:pt x="1017" y="857"/>
                    <a:pt x="857" y="1018"/>
                    <a:pt x="660" y="1018"/>
                  </a:cubicBezTo>
                  <a:cubicBezTo>
                    <a:pt x="464" y="1018"/>
                    <a:pt x="303" y="857"/>
                    <a:pt x="303" y="661"/>
                  </a:cubicBezTo>
                  <a:cubicBezTo>
                    <a:pt x="303" y="465"/>
                    <a:pt x="464" y="304"/>
                    <a:pt x="660" y="304"/>
                  </a:cubicBezTo>
                  <a:close/>
                  <a:moveTo>
                    <a:pt x="660" y="1"/>
                  </a:moveTo>
                  <a:cubicBezTo>
                    <a:pt x="286" y="1"/>
                    <a:pt x="0" y="286"/>
                    <a:pt x="0" y="661"/>
                  </a:cubicBezTo>
                  <a:cubicBezTo>
                    <a:pt x="0" y="1036"/>
                    <a:pt x="286" y="1339"/>
                    <a:pt x="660" y="1339"/>
                  </a:cubicBezTo>
                  <a:cubicBezTo>
                    <a:pt x="1035" y="1339"/>
                    <a:pt x="1338" y="1036"/>
                    <a:pt x="1338" y="661"/>
                  </a:cubicBezTo>
                  <a:cubicBezTo>
                    <a:pt x="1338" y="286"/>
                    <a:pt x="1035" y="1"/>
                    <a:pt x="66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2"/>
            <p:cNvSpPr/>
            <p:nvPr/>
          </p:nvSpPr>
          <p:spPr>
            <a:xfrm>
              <a:off x="2824593" y="-1396728"/>
              <a:ext cx="167814" cy="287808"/>
            </a:xfrm>
            <a:custGeom>
              <a:avLst/>
              <a:gdLst/>
              <a:ahLst/>
              <a:cxnLst/>
              <a:rect l="l" t="t" r="r" b="b"/>
              <a:pathLst>
                <a:path w="5692" h="9762" extrusionOk="0">
                  <a:moveTo>
                    <a:pt x="2784" y="1"/>
                  </a:moveTo>
                  <a:cubicBezTo>
                    <a:pt x="2676" y="19"/>
                    <a:pt x="2623" y="126"/>
                    <a:pt x="2659" y="215"/>
                  </a:cubicBezTo>
                  <a:cubicBezTo>
                    <a:pt x="2694" y="322"/>
                    <a:pt x="2712" y="447"/>
                    <a:pt x="2712" y="554"/>
                  </a:cubicBezTo>
                  <a:cubicBezTo>
                    <a:pt x="2712" y="1053"/>
                    <a:pt x="2391" y="1482"/>
                    <a:pt x="1909" y="1624"/>
                  </a:cubicBezTo>
                  <a:cubicBezTo>
                    <a:pt x="1856" y="1642"/>
                    <a:pt x="1802" y="1714"/>
                    <a:pt x="1802" y="1785"/>
                  </a:cubicBezTo>
                  <a:lnTo>
                    <a:pt x="1802" y="2588"/>
                  </a:lnTo>
                  <a:cubicBezTo>
                    <a:pt x="1802" y="2588"/>
                    <a:pt x="1874" y="2748"/>
                    <a:pt x="1963" y="2748"/>
                  </a:cubicBezTo>
                  <a:lnTo>
                    <a:pt x="2980" y="2748"/>
                  </a:lnTo>
                  <a:cubicBezTo>
                    <a:pt x="3105" y="2748"/>
                    <a:pt x="3212" y="2838"/>
                    <a:pt x="3212" y="2980"/>
                  </a:cubicBezTo>
                  <a:cubicBezTo>
                    <a:pt x="3212" y="3105"/>
                    <a:pt x="3105" y="3212"/>
                    <a:pt x="2980" y="3212"/>
                  </a:cubicBezTo>
                  <a:lnTo>
                    <a:pt x="1963" y="3212"/>
                  </a:lnTo>
                  <a:cubicBezTo>
                    <a:pt x="1874" y="3212"/>
                    <a:pt x="1802" y="3266"/>
                    <a:pt x="1802" y="3355"/>
                  </a:cubicBezTo>
                  <a:lnTo>
                    <a:pt x="1802" y="7816"/>
                  </a:lnTo>
                  <a:cubicBezTo>
                    <a:pt x="1802" y="7912"/>
                    <a:pt x="1874" y="7979"/>
                    <a:pt x="1953" y="7979"/>
                  </a:cubicBezTo>
                  <a:cubicBezTo>
                    <a:pt x="1962" y="7979"/>
                    <a:pt x="1971" y="7978"/>
                    <a:pt x="1981" y="7976"/>
                  </a:cubicBezTo>
                  <a:cubicBezTo>
                    <a:pt x="2908" y="7834"/>
                    <a:pt x="3729" y="7263"/>
                    <a:pt x="4157" y="6424"/>
                  </a:cubicBezTo>
                  <a:cubicBezTo>
                    <a:pt x="4218" y="6318"/>
                    <a:pt x="4124" y="6198"/>
                    <a:pt x="4017" y="6198"/>
                  </a:cubicBezTo>
                  <a:cubicBezTo>
                    <a:pt x="3999" y="6198"/>
                    <a:pt x="3980" y="6202"/>
                    <a:pt x="3961" y="6210"/>
                  </a:cubicBezTo>
                  <a:cubicBezTo>
                    <a:pt x="3961" y="6210"/>
                    <a:pt x="3801" y="6281"/>
                    <a:pt x="3801" y="6281"/>
                  </a:cubicBezTo>
                  <a:cubicBezTo>
                    <a:pt x="3773" y="6295"/>
                    <a:pt x="3742" y="6302"/>
                    <a:pt x="3712" y="6302"/>
                  </a:cubicBezTo>
                  <a:cubicBezTo>
                    <a:pt x="3625" y="6302"/>
                    <a:pt x="3537" y="6249"/>
                    <a:pt x="3497" y="6156"/>
                  </a:cubicBezTo>
                  <a:cubicBezTo>
                    <a:pt x="3444" y="6049"/>
                    <a:pt x="3497" y="5907"/>
                    <a:pt x="3622" y="5853"/>
                  </a:cubicBezTo>
                  <a:cubicBezTo>
                    <a:pt x="3622" y="5853"/>
                    <a:pt x="4764" y="5371"/>
                    <a:pt x="4764" y="5371"/>
                  </a:cubicBezTo>
                  <a:cubicBezTo>
                    <a:pt x="4794" y="5354"/>
                    <a:pt x="4827" y="5346"/>
                    <a:pt x="4859" y="5346"/>
                  </a:cubicBezTo>
                  <a:cubicBezTo>
                    <a:pt x="4959" y="5346"/>
                    <a:pt x="5058" y="5424"/>
                    <a:pt x="5085" y="5532"/>
                  </a:cubicBezTo>
                  <a:lnTo>
                    <a:pt x="5317" y="6817"/>
                  </a:lnTo>
                  <a:cubicBezTo>
                    <a:pt x="5335" y="6959"/>
                    <a:pt x="5228" y="7084"/>
                    <a:pt x="5085" y="7084"/>
                  </a:cubicBezTo>
                  <a:cubicBezTo>
                    <a:pt x="4978" y="7084"/>
                    <a:pt x="4889" y="7013"/>
                    <a:pt x="4853" y="6906"/>
                  </a:cubicBezTo>
                  <a:lnTo>
                    <a:pt x="4835" y="6745"/>
                  </a:lnTo>
                  <a:cubicBezTo>
                    <a:pt x="4815" y="6662"/>
                    <a:pt x="4746" y="6615"/>
                    <a:pt x="4677" y="6615"/>
                  </a:cubicBezTo>
                  <a:cubicBezTo>
                    <a:pt x="4628" y="6615"/>
                    <a:pt x="4580" y="6639"/>
                    <a:pt x="4550" y="6692"/>
                  </a:cubicBezTo>
                  <a:cubicBezTo>
                    <a:pt x="4015" y="7673"/>
                    <a:pt x="3051" y="8315"/>
                    <a:pt x="1945" y="8440"/>
                  </a:cubicBezTo>
                  <a:cubicBezTo>
                    <a:pt x="1856" y="8458"/>
                    <a:pt x="1802" y="8512"/>
                    <a:pt x="1802" y="8601"/>
                  </a:cubicBezTo>
                  <a:lnTo>
                    <a:pt x="1802" y="9225"/>
                  </a:lnTo>
                  <a:cubicBezTo>
                    <a:pt x="1802" y="9350"/>
                    <a:pt x="1695" y="9457"/>
                    <a:pt x="1570" y="9457"/>
                  </a:cubicBezTo>
                  <a:cubicBezTo>
                    <a:pt x="1445" y="9457"/>
                    <a:pt x="1356" y="9225"/>
                    <a:pt x="1356" y="9225"/>
                  </a:cubicBezTo>
                  <a:lnTo>
                    <a:pt x="1356" y="8601"/>
                  </a:lnTo>
                  <a:cubicBezTo>
                    <a:pt x="1356" y="8512"/>
                    <a:pt x="1285" y="8458"/>
                    <a:pt x="1213" y="8440"/>
                  </a:cubicBezTo>
                  <a:cubicBezTo>
                    <a:pt x="874" y="8405"/>
                    <a:pt x="535" y="8315"/>
                    <a:pt x="232" y="8173"/>
                  </a:cubicBezTo>
                  <a:cubicBezTo>
                    <a:pt x="213" y="8165"/>
                    <a:pt x="194" y="8162"/>
                    <a:pt x="175" y="8162"/>
                  </a:cubicBezTo>
                  <a:cubicBezTo>
                    <a:pt x="102" y="8162"/>
                    <a:pt x="32" y="8213"/>
                    <a:pt x="18" y="8298"/>
                  </a:cubicBezTo>
                  <a:cubicBezTo>
                    <a:pt x="0" y="8369"/>
                    <a:pt x="36" y="8440"/>
                    <a:pt x="107" y="8476"/>
                  </a:cubicBezTo>
                  <a:cubicBezTo>
                    <a:pt x="410" y="8601"/>
                    <a:pt x="714" y="8690"/>
                    <a:pt x="1035" y="8744"/>
                  </a:cubicBezTo>
                  <a:lnTo>
                    <a:pt x="1035" y="9208"/>
                  </a:lnTo>
                  <a:cubicBezTo>
                    <a:pt x="1035" y="9518"/>
                    <a:pt x="1285" y="9762"/>
                    <a:pt x="1575" y="9762"/>
                  </a:cubicBezTo>
                  <a:cubicBezTo>
                    <a:pt x="1586" y="9762"/>
                    <a:pt x="1596" y="9761"/>
                    <a:pt x="1606" y="9761"/>
                  </a:cubicBezTo>
                  <a:cubicBezTo>
                    <a:pt x="1874" y="9743"/>
                    <a:pt x="2106" y="9511"/>
                    <a:pt x="2106" y="9225"/>
                  </a:cubicBezTo>
                  <a:lnTo>
                    <a:pt x="2106" y="8744"/>
                  </a:lnTo>
                  <a:cubicBezTo>
                    <a:pt x="2106" y="8744"/>
                    <a:pt x="4050" y="8012"/>
                    <a:pt x="4639" y="7156"/>
                  </a:cubicBezTo>
                  <a:cubicBezTo>
                    <a:pt x="4728" y="7298"/>
                    <a:pt x="4907" y="7405"/>
                    <a:pt x="5085" y="7405"/>
                  </a:cubicBezTo>
                  <a:cubicBezTo>
                    <a:pt x="5424" y="7405"/>
                    <a:pt x="5692" y="7084"/>
                    <a:pt x="5621" y="6763"/>
                  </a:cubicBezTo>
                  <a:lnTo>
                    <a:pt x="5389" y="5478"/>
                  </a:lnTo>
                  <a:cubicBezTo>
                    <a:pt x="5319" y="5212"/>
                    <a:pt x="5095" y="5023"/>
                    <a:pt x="4846" y="5023"/>
                  </a:cubicBezTo>
                  <a:cubicBezTo>
                    <a:pt x="4778" y="5023"/>
                    <a:pt x="4708" y="5037"/>
                    <a:pt x="4639" y="5068"/>
                  </a:cubicBezTo>
                  <a:cubicBezTo>
                    <a:pt x="4639" y="5068"/>
                    <a:pt x="3497" y="5568"/>
                    <a:pt x="3497" y="5568"/>
                  </a:cubicBezTo>
                  <a:cubicBezTo>
                    <a:pt x="3051" y="5764"/>
                    <a:pt x="3069" y="6406"/>
                    <a:pt x="3515" y="6585"/>
                  </a:cubicBezTo>
                  <a:cubicBezTo>
                    <a:pt x="3569" y="6602"/>
                    <a:pt x="3622" y="6602"/>
                    <a:pt x="3676" y="6620"/>
                  </a:cubicBezTo>
                  <a:cubicBezTo>
                    <a:pt x="3301" y="7138"/>
                    <a:pt x="2123" y="7637"/>
                    <a:pt x="2123" y="7637"/>
                  </a:cubicBezTo>
                  <a:lnTo>
                    <a:pt x="2123" y="3516"/>
                  </a:lnTo>
                  <a:lnTo>
                    <a:pt x="2962" y="3516"/>
                  </a:lnTo>
                  <a:cubicBezTo>
                    <a:pt x="3265" y="3516"/>
                    <a:pt x="3515" y="3284"/>
                    <a:pt x="3515" y="2998"/>
                  </a:cubicBezTo>
                  <a:cubicBezTo>
                    <a:pt x="3533" y="2695"/>
                    <a:pt x="3283" y="2427"/>
                    <a:pt x="2980" y="2427"/>
                  </a:cubicBezTo>
                  <a:lnTo>
                    <a:pt x="2123" y="2427"/>
                  </a:lnTo>
                  <a:lnTo>
                    <a:pt x="2123" y="1892"/>
                  </a:lnTo>
                  <a:cubicBezTo>
                    <a:pt x="2659" y="1660"/>
                    <a:pt x="3016" y="1143"/>
                    <a:pt x="3016" y="554"/>
                  </a:cubicBezTo>
                  <a:cubicBezTo>
                    <a:pt x="3016" y="411"/>
                    <a:pt x="2998" y="268"/>
                    <a:pt x="2944" y="126"/>
                  </a:cubicBezTo>
                  <a:cubicBezTo>
                    <a:pt x="2926" y="54"/>
                    <a:pt x="2855" y="1"/>
                    <a:pt x="2784"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28"/>
        <p:cNvGrpSpPr/>
        <p:nvPr/>
      </p:nvGrpSpPr>
      <p:grpSpPr>
        <a:xfrm>
          <a:off x="0" y="0"/>
          <a:ext cx="0" cy="0"/>
          <a:chOff x="0" y="0"/>
          <a:chExt cx="0" cy="0"/>
        </a:xfrm>
      </p:grpSpPr>
      <p:sp>
        <p:nvSpPr>
          <p:cNvPr id="3829" name="Google Shape;3829;p37"/>
          <p:cNvSpPr/>
          <p:nvPr/>
        </p:nvSpPr>
        <p:spPr>
          <a:xfrm>
            <a:off x="5972627" y="4388283"/>
            <a:ext cx="2038755" cy="335613"/>
          </a:xfrm>
          <a:prstGeom prst="ellipse">
            <a:avLst/>
          </a:prstGeom>
          <a:solidFill>
            <a:srgbClr val="92A3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30" name="Google Shape;3830;p37"/>
          <p:cNvSpPr/>
          <p:nvPr/>
        </p:nvSpPr>
        <p:spPr>
          <a:xfrm>
            <a:off x="6393311" y="4460776"/>
            <a:ext cx="1137852" cy="159604"/>
          </a:xfrm>
          <a:prstGeom prst="ellipse">
            <a:avLst/>
          </a:prstGeom>
          <a:solidFill>
            <a:srgbClr val="1E1549">
              <a:alpha val="24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46" name="Google Shape;3846;p37"/>
          <p:cNvSpPr/>
          <p:nvPr/>
        </p:nvSpPr>
        <p:spPr>
          <a:xfrm>
            <a:off x="2865925" y="2395885"/>
            <a:ext cx="1361400" cy="1361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47" name="Google Shape;3847;p37"/>
          <p:cNvCxnSpPr>
            <a:cxnSpLocks/>
            <a:stCxn id="3846" idx="6"/>
          </p:cNvCxnSpPr>
          <p:nvPr/>
        </p:nvCxnSpPr>
        <p:spPr>
          <a:xfrm>
            <a:off x="4227325" y="3076585"/>
            <a:ext cx="1988034" cy="337774"/>
          </a:xfrm>
          <a:prstGeom prst="curvedConnector3">
            <a:avLst>
              <a:gd name="adj1" fmla="val 50000"/>
            </a:avLst>
          </a:prstGeom>
          <a:noFill/>
          <a:ln w="19050" cap="flat" cmpd="sng">
            <a:solidFill>
              <a:schemeClr val="accent6"/>
            </a:solidFill>
            <a:prstDash val="dot"/>
            <a:round/>
            <a:headEnd type="none" w="med" len="med"/>
            <a:tailEnd type="oval" w="med" len="med"/>
          </a:ln>
        </p:spPr>
      </p:cxnSp>
      <p:grpSp>
        <p:nvGrpSpPr>
          <p:cNvPr id="3848" name="Google Shape;3848;p37"/>
          <p:cNvGrpSpPr/>
          <p:nvPr/>
        </p:nvGrpSpPr>
        <p:grpSpPr>
          <a:xfrm rot="-72251">
            <a:off x="1352858" y="365664"/>
            <a:ext cx="6438017" cy="1069171"/>
            <a:chOff x="3477025" y="2726700"/>
            <a:chExt cx="1792025" cy="382625"/>
          </a:xfrm>
        </p:grpSpPr>
        <p:sp>
          <p:nvSpPr>
            <p:cNvPr id="3849" name="Google Shape;3849;p37"/>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7"/>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7"/>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7" name="Google Shape;3857;p37"/>
          <p:cNvSpPr txBox="1">
            <a:spLocks noGrp="1"/>
          </p:cNvSpPr>
          <p:nvPr>
            <p:ph type="ctrTitle"/>
          </p:nvPr>
        </p:nvSpPr>
        <p:spPr>
          <a:xfrm rot="-72494">
            <a:off x="1705213" y="439280"/>
            <a:ext cx="5733675" cy="9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FFFF00"/>
                </a:solidFill>
              </a:rPr>
              <a:t>RL</a:t>
            </a:r>
            <a:r>
              <a:rPr lang="en-US" dirty="0"/>
              <a:t> Algorithm (Training)</a:t>
            </a:r>
            <a:endParaRPr dirty="0">
              <a:solidFill>
                <a:srgbClr val="FFFF00"/>
              </a:solidFill>
            </a:endParaRPr>
          </a:p>
        </p:txBody>
      </p:sp>
      <p:grpSp>
        <p:nvGrpSpPr>
          <p:cNvPr id="3858" name="Google Shape;3858;p37"/>
          <p:cNvGrpSpPr/>
          <p:nvPr/>
        </p:nvGrpSpPr>
        <p:grpSpPr>
          <a:xfrm>
            <a:off x="476367" y="1686385"/>
            <a:ext cx="4594211" cy="2766898"/>
            <a:chOff x="5189248" y="2053942"/>
            <a:chExt cx="2940541" cy="2241376"/>
          </a:xfrm>
        </p:grpSpPr>
        <p:grpSp>
          <p:nvGrpSpPr>
            <p:cNvPr id="3859" name="Google Shape;3859;p37"/>
            <p:cNvGrpSpPr/>
            <p:nvPr/>
          </p:nvGrpSpPr>
          <p:grpSpPr>
            <a:xfrm rot="-31070" flipH="1">
              <a:off x="5217254" y="2066737"/>
              <a:ext cx="2835458" cy="700967"/>
              <a:chOff x="3477025" y="2726700"/>
              <a:chExt cx="1792025" cy="382625"/>
            </a:xfrm>
          </p:grpSpPr>
          <p:sp>
            <p:nvSpPr>
              <p:cNvPr id="3860" name="Google Shape;3860;p37"/>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1" name="Google Shape;3861;p37"/>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2" name="Google Shape;3862;p37"/>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3" name="Google Shape;3863;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4" name="Google Shape;3864;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5" name="Google Shape;3865;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6" name="Google Shape;3866;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67" name="Google Shape;3867;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grpSp>
        <p:grpSp>
          <p:nvGrpSpPr>
            <p:cNvPr id="3868" name="Google Shape;3868;p37"/>
            <p:cNvGrpSpPr/>
            <p:nvPr/>
          </p:nvGrpSpPr>
          <p:grpSpPr>
            <a:xfrm rot="-168147" flipH="1">
              <a:off x="5205616" y="3261442"/>
              <a:ext cx="2814191" cy="712452"/>
              <a:chOff x="1433613" y="-3013725"/>
              <a:chExt cx="10345327" cy="2187999"/>
            </a:xfrm>
          </p:grpSpPr>
          <p:sp>
            <p:nvSpPr>
              <p:cNvPr id="3869" name="Google Shape;3869;p37"/>
              <p:cNvSpPr/>
              <p:nvPr/>
            </p:nvSpPr>
            <p:spPr>
              <a:xfrm>
                <a:off x="1433613" y="-3013725"/>
                <a:ext cx="10345327" cy="2187999"/>
              </a:xfrm>
              <a:custGeom>
                <a:avLst/>
                <a:gdLst/>
                <a:ahLst/>
                <a:cxnLst/>
                <a:rect l="l" t="t" r="r" b="b"/>
                <a:pathLst>
                  <a:path w="70753" h="14964" extrusionOk="0">
                    <a:moveTo>
                      <a:pt x="19875" y="1"/>
                    </a:moveTo>
                    <a:cubicBezTo>
                      <a:pt x="18041" y="376"/>
                      <a:pt x="16268" y="512"/>
                      <a:pt x="14497" y="512"/>
                    </a:cubicBezTo>
                    <a:cubicBezTo>
                      <a:pt x="13074" y="512"/>
                      <a:pt x="11653" y="424"/>
                      <a:pt x="10201" y="301"/>
                    </a:cubicBezTo>
                    <a:cubicBezTo>
                      <a:pt x="7294" y="702"/>
                      <a:pt x="4412" y="577"/>
                      <a:pt x="1479" y="652"/>
                    </a:cubicBezTo>
                    <a:cubicBezTo>
                      <a:pt x="1429" y="2006"/>
                      <a:pt x="1254" y="3234"/>
                      <a:pt x="1329" y="4487"/>
                    </a:cubicBezTo>
                    <a:cubicBezTo>
                      <a:pt x="1479" y="7169"/>
                      <a:pt x="978" y="9775"/>
                      <a:pt x="226" y="12331"/>
                    </a:cubicBezTo>
                    <a:cubicBezTo>
                      <a:pt x="1" y="13083"/>
                      <a:pt x="101" y="13835"/>
                      <a:pt x="427" y="14437"/>
                    </a:cubicBezTo>
                    <a:cubicBezTo>
                      <a:pt x="4648" y="14662"/>
                      <a:pt x="8857" y="14745"/>
                      <a:pt x="13058" y="14745"/>
                    </a:cubicBezTo>
                    <a:cubicBezTo>
                      <a:pt x="24648" y="14745"/>
                      <a:pt x="36178" y="14115"/>
                      <a:pt x="47742" y="14115"/>
                    </a:cubicBezTo>
                    <a:cubicBezTo>
                      <a:pt x="54334" y="14115"/>
                      <a:pt x="60938" y="14320"/>
                      <a:pt x="67570" y="14963"/>
                    </a:cubicBezTo>
                    <a:cubicBezTo>
                      <a:pt x="68021" y="14888"/>
                      <a:pt x="68472" y="14737"/>
                      <a:pt x="68898" y="14537"/>
                    </a:cubicBezTo>
                    <a:cubicBezTo>
                      <a:pt x="68973" y="13860"/>
                      <a:pt x="69324" y="13284"/>
                      <a:pt x="69625" y="12707"/>
                    </a:cubicBezTo>
                    <a:cubicBezTo>
                      <a:pt x="70502" y="11128"/>
                      <a:pt x="70753" y="9474"/>
                      <a:pt x="70477" y="7770"/>
                    </a:cubicBezTo>
                    <a:cubicBezTo>
                      <a:pt x="70327" y="6818"/>
                      <a:pt x="70026" y="5765"/>
                      <a:pt x="68648" y="5740"/>
                    </a:cubicBezTo>
                    <a:cubicBezTo>
                      <a:pt x="68648" y="4737"/>
                      <a:pt x="68673" y="3760"/>
                      <a:pt x="68623" y="2783"/>
                    </a:cubicBezTo>
                    <a:cubicBezTo>
                      <a:pt x="68573" y="1433"/>
                      <a:pt x="67924" y="852"/>
                      <a:pt x="66626" y="852"/>
                    </a:cubicBezTo>
                    <a:cubicBezTo>
                      <a:pt x="66598" y="852"/>
                      <a:pt x="66570" y="852"/>
                      <a:pt x="66542" y="853"/>
                    </a:cubicBezTo>
                    <a:cubicBezTo>
                      <a:pt x="66141" y="861"/>
                      <a:pt x="65743" y="864"/>
                      <a:pt x="65347" y="864"/>
                    </a:cubicBezTo>
                    <a:cubicBezTo>
                      <a:pt x="64554" y="864"/>
                      <a:pt x="63769" y="853"/>
                      <a:pt x="62983" y="853"/>
                    </a:cubicBezTo>
                    <a:cubicBezTo>
                      <a:pt x="62909" y="851"/>
                      <a:pt x="62835" y="850"/>
                      <a:pt x="62761" y="850"/>
                    </a:cubicBezTo>
                    <a:cubicBezTo>
                      <a:pt x="62335" y="850"/>
                      <a:pt x="61909" y="879"/>
                      <a:pt x="61483" y="879"/>
                    </a:cubicBezTo>
                    <a:cubicBezTo>
                      <a:pt x="61081" y="879"/>
                      <a:pt x="60679" y="853"/>
                      <a:pt x="60277" y="752"/>
                    </a:cubicBezTo>
                    <a:cubicBezTo>
                      <a:pt x="60277" y="652"/>
                      <a:pt x="60277" y="577"/>
                      <a:pt x="60277" y="502"/>
                    </a:cubicBezTo>
                    <a:cubicBezTo>
                      <a:pt x="58597" y="640"/>
                      <a:pt x="56937" y="709"/>
                      <a:pt x="55277" y="709"/>
                    </a:cubicBezTo>
                    <a:cubicBezTo>
                      <a:pt x="53616" y="709"/>
                      <a:pt x="51956" y="640"/>
                      <a:pt x="50277" y="502"/>
                    </a:cubicBezTo>
                    <a:cubicBezTo>
                      <a:pt x="50162" y="578"/>
                      <a:pt x="50018" y="611"/>
                      <a:pt x="49833" y="611"/>
                    </a:cubicBezTo>
                    <a:cubicBezTo>
                      <a:pt x="49776" y="611"/>
                      <a:pt x="49715" y="608"/>
                      <a:pt x="49650" y="602"/>
                    </a:cubicBezTo>
                    <a:cubicBezTo>
                      <a:pt x="46693" y="402"/>
                      <a:pt x="43760" y="452"/>
                      <a:pt x="40803" y="427"/>
                    </a:cubicBezTo>
                    <a:cubicBezTo>
                      <a:pt x="37595" y="427"/>
                      <a:pt x="34387" y="226"/>
                      <a:pt x="31204" y="101"/>
                    </a:cubicBezTo>
                    <a:cubicBezTo>
                      <a:pt x="30388" y="68"/>
                      <a:pt x="29572" y="56"/>
                      <a:pt x="28756" y="56"/>
                    </a:cubicBezTo>
                    <a:cubicBezTo>
                      <a:pt x="26414" y="56"/>
                      <a:pt x="24072" y="157"/>
                      <a:pt x="21730" y="176"/>
                    </a:cubicBezTo>
                    <a:cubicBezTo>
                      <a:pt x="21402" y="176"/>
                      <a:pt x="21066" y="221"/>
                      <a:pt x="20728" y="221"/>
                    </a:cubicBezTo>
                    <a:cubicBezTo>
                      <a:pt x="20445" y="221"/>
                      <a:pt x="20160" y="190"/>
                      <a:pt x="19875" y="76"/>
                    </a:cubicBezTo>
                    <a:cubicBezTo>
                      <a:pt x="19875" y="51"/>
                      <a:pt x="19875" y="26"/>
                      <a:pt x="1987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37"/>
              <p:cNvSpPr/>
              <p:nvPr/>
            </p:nvSpPr>
            <p:spPr>
              <a:xfrm>
                <a:off x="1666537" y="-2944564"/>
                <a:ext cx="10072192" cy="1943377"/>
              </a:xfrm>
              <a:custGeom>
                <a:avLst/>
                <a:gdLst/>
                <a:ahLst/>
                <a:cxnLst/>
                <a:rect l="l" t="t" r="r" b="b"/>
                <a:pathLst>
                  <a:path w="68885" h="13291" extrusionOk="0">
                    <a:moveTo>
                      <a:pt x="22274" y="1"/>
                    </a:moveTo>
                    <a:cubicBezTo>
                      <a:pt x="15500" y="1"/>
                      <a:pt x="8725" y="162"/>
                      <a:pt x="1942" y="630"/>
                    </a:cubicBezTo>
                    <a:cubicBezTo>
                      <a:pt x="2067" y="2059"/>
                      <a:pt x="1691" y="3487"/>
                      <a:pt x="1967" y="4991"/>
                    </a:cubicBezTo>
                    <a:cubicBezTo>
                      <a:pt x="2544" y="5014"/>
                      <a:pt x="3122" y="5023"/>
                      <a:pt x="3698" y="5023"/>
                    </a:cubicBezTo>
                    <a:cubicBezTo>
                      <a:pt x="5726" y="5023"/>
                      <a:pt x="7745" y="4913"/>
                      <a:pt x="9758" y="4913"/>
                    </a:cubicBezTo>
                    <a:cubicBezTo>
                      <a:pt x="10923" y="4913"/>
                      <a:pt x="12085" y="4950"/>
                      <a:pt x="13245" y="5066"/>
                    </a:cubicBezTo>
                    <a:cubicBezTo>
                      <a:pt x="13245" y="5242"/>
                      <a:pt x="13245" y="5417"/>
                      <a:pt x="13270" y="5568"/>
                    </a:cubicBezTo>
                    <a:lnTo>
                      <a:pt x="1992" y="5818"/>
                    </a:lnTo>
                    <a:cubicBezTo>
                      <a:pt x="2443" y="6320"/>
                      <a:pt x="2944" y="6445"/>
                      <a:pt x="3495" y="6445"/>
                    </a:cubicBezTo>
                    <a:cubicBezTo>
                      <a:pt x="4208" y="6445"/>
                      <a:pt x="4921" y="6435"/>
                      <a:pt x="5634" y="6435"/>
                    </a:cubicBezTo>
                    <a:cubicBezTo>
                      <a:pt x="6525" y="6435"/>
                      <a:pt x="7416" y="6450"/>
                      <a:pt x="8308" y="6520"/>
                    </a:cubicBezTo>
                    <a:cubicBezTo>
                      <a:pt x="9360" y="6595"/>
                      <a:pt x="10488" y="6395"/>
                      <a:pt x="11465" y="7147"/>
                    </a:cubicBezTo>
                    <a:cubicBezTo>
                      <a:pt x="10420" y="7201"/>
                      <a:pt x="9376" y="7215"/>
                      <a:pt x="8335" y="7215"/>
                    </a:cubicBezTo>
                    <a:cubicBezTo>
                      <a:pt x="7345" y="7215"/>
                      <a:pt x="6358" y="7203"/>
                      <a:pt x="5373" y="7203"/>
                    </a:cubicBezTo>
                    <a:cubicBezTo>
                      <a:pt x="4066" y="7203"/>
                      <a:pt x="2764" y="7224"/>
                      <a:pt x="1465" y="7322"/>
                    </a:cubicBezTo>
                    <a:cubicBezTo>
                      <a:pt x="939" y="9026"/>
                      <a:pt x="1140" y="10831"/>
                      <a:pt x="262" y="12410"/>
                    </a:cubicBezTo>
                    <a:cubicBezTo>
                      <a:pt x="1" y="12862"/>
                      <a:pt x="281" y="13291"/>
                      <a:pt x="909" y="13291"/>
                    </a:cubicBezTo>
                    <a:cubicBezTo>
                      <a:pt x="943" y="13291"/>
                      <a:pt x="978" y="13290"/>
                      <a:pt x="1014" y="13287"/>
                    </a:cubicBezTo>
                    <a:cubicBezTo>
                      <a:pt x="1910" y="13220"/>
                      <a:pt x="2785" y="13133"/>
                      <a:pt x="3676" y="13133"/>
                    </a:cubicBezTo>
                    <a:cubicBezTo>
                      <a:pt x="3783" y="13133"/>
                      <a:pt x="3890" y="13134"/>
                      <a:pt x="3997" y="13137"/>
                    </a:cubicBezTo>
                    <a:cubicBezTo>
                      <a:pt x="5587" y="13176"/>
                      <a:pt x="7176" y="13192"/>
                      <a:pt x="8766" y="13192"/>
                    </a:cubicBezTo>
                    <a:cubicBezTo>
                      <a:pt x="14609" y="13192"/>
                      <a:pt x="20452" y="12981"/>
                      <a:pt x="26295" y="12981"/>
                    </a:cubicBezTo>
                    <a:cubicBezTo>
                      <a:pt x="27885" y="12981"/>
                      <a:pt x="29475" y="12997"/>
                      <a:pt x="31064" y="13036"/>
                    </a:cubicBezTo>
                    <a:cubicBezTo>
                      <a:pt x="32609" y="13077"/>
                      <a:pt x="34154" y="13096"/>
                      <a:pt x="35698" y="13096"/>
                    </a:cubicBezTo>
                    <a:cubicBezTo>
                      <a:pt x="39843" y="13096"/>
                      <a:pt x="43988" y="12962"/>
                      <a:pt x="48132" y="12761"/>
                    </a:cubicBezTo>
                    <a:cubicBezTo>
                      <a:pt x="49343" y="12705"/>
                      <a:pt x="50552" y="12683"/>
                      <a:pt x="51761" y="12683"/>
                    </a:cubicBezTo>
                    <a:cubicBezTo>
                      <a:pt x="55978" y="12683"/>
                      <a:pt x="60185" y="12949"/>
                      <a:pt x="64391" y="12949"/>
                    </a:cubicBezTo>
                    <a:cubicBezTo>
                      <a:pt x="64894" y="12949"/>
                      <a:pt x="65398" y="12945"/>
                      <a:pt x="65902" y="12936"/>
                    </a:cubicBezTo>
                    <a:cubicBezTo>
                      <a:pt x="67080" y="12936"/>
                      <a:pt x="67380" y="12585"/>
                      <a:pt x="67105" y="11232"/>
                    </a:cubicBezTo>
                    <a:lnTo>
                      <a:pt x="67105" y="11232"/>
                    </a:lnTo>
                    <a:cubicBezTo>
                      <a:pt x="64674" y="12084"/>
                      <a:pt x="62117" y="12134"/>
                      <a:pt x="59586" y="12134"/>
                    </a:cubicBezTo>
                    <a:cubicBezTo>
                      <a:pt x="57756" y="12134"/>
                      <a:pt x="55902" y="12134"/>
                      <a:pt x="54072" y="12159"/>
                    </a:cubicBezTo>
                    <a:cubicBezTo>
                      <a:pt x="50664" y="12184"/>
                      <a:pt x="47255" y="12209"/>
                      <a:pt x="43846" y="12285"/>
                    </a:cubicBezTo>
                    <a:cubicBezTo>
                      <a:pt x="43201" y="12298"/>
                      <a:pt x="42556" y="12304"/>
                      <a:pt x="41912" y="12304"/>
                    </a:cubicBezTo>
                    <a:cubicBezTo>
                      <a:pt x="37650" y="12304"/>
                      <a:pt x="33402" y="12049"/>
                      <a:pt x="29135" y="11984"/>
                    </a:cubicBezTo>
                    <a:cubicBezTo>
                      <a:pt x="28454" y="11973"/>
                      <a:pt x="27772" y="11971"/>
                      <a:pt x="27089" y="11971"/>
                    </a:cubicBezTo>
                    <a:cubicBezTo>
                      <a:pt x="26260" y="11971"/>
                      <a:pt x="25429" y="11975"/>
                      <a:pt x="24597" y="11975"/>
                    </a:cubicBezTo>
                    <a:cubicBezTo>
                      <a:pt x="22812" y="11975"/>
                      <a:pt x="21024" y="11955"/>
                      <a:pt x="19235" y="11833"/>
                    </a:cubicBezTo>
                    <a:cubicBezTo>
                      <a:pt x="19208" y="11832"/>
                      <a:pt x="19179" y="11831"/>
                      <a:pt x="19150" y="11831"/>
                    </a:cubicBezTo>
                    <a:cubicBezTo>
                      <a:pt x="19051" y="11831"/>
                      <a:pt x="18943" y="11839"/>
                      <a:pt x="18836" y="11839"/>
                    </a:cubicBezTo>
                    <a:cubicBezTo>
                      <a:pt x="18511" y="11839"/>
                      <a:pt x="18192" y="11769"/>
                      <a:pt x="18157" y="11207"/>
                    </a:cubicBezTo>
                    <a:cubicBezTo>
                      <a:pt x="18483" y="11082"/>
                      <a:pt x="18806" y="11040"/>
                      <a:pt x="19127" y="11040"/>
                    </a:cubicBezTo>
                    <a:cubicBezTo>
                      <a:pt x="19770" y="11040"/>
                      <a:pt x="20404" y="11207"/>
                      <a:pt x="21039" y="11207"/>
                    </a:cubicBezTo>
                    <a:cubicBezTo>
                      <a:pt x="21542" y="11210"/>
                      <a:pt x="22045" y="11211"/>
                      <a:pt x="22548" y="11211"/>
                    </a:cubicBezTo>
                    <a:cubicBezTo>
                      <a:pt x="23860" y="11211"/>
                      <a:pt x="25173" y="11203"/>
                      <a:pt x="26486" y="11203"/>
                    </a:cubicBezTo>
                    <a:cubicBezTo>
                      <a:pt x="28616" y="11203"/>
                      <a:pt x="30746" y="11224"/>
                      <a:pt x="32869" y="11332"/>
                    </a:cubicBezTo>
                    <a:cubicBezTo>
                      <a:pt x="35894" y="11485"/>
                      <a:pt x="38905" y="11551"/>
                      <a:pt x="41923" y="11551"/>
                    </a:cubicBezTo>
                    <a:cubicBezTo>
                      <a:pt x="42855" y="11551"/>
                      <a:pt x="43789" y="11544"/>
                      <a:pt x="44724" y="11533"/>
                    </a:cubicBezTo>
                    <a:cubicBezTo>
                      <a:pt x="48132" y="11508"/>
                      <a:pt x="51541" y="11508"/>
                      <a:pt x="54949" y="11432"/>
                    </a:cubicBezTo>
                    <a:cubicBezTo>
                      <a:pt x="55295" y="11425"/>
                      <a:pt x="55640" y="11423"/>
                      <a:pt x="55986" y="11423"/>
                    </a:cubicBezTo>
                    <a:cubicBezTo>
                      <a:pt x="57174" y="11423"/>
                      <a:pt x="58362" y="11455"/>
                      <a:pt x="59547" y="11455"/>
                    </a:cubicBezTo>
                    <a:cubicBezTo>
                      <a:pt x="61765" y="11455"/>
                      <a:pt x="63972" y="11343"/>
                      <a:pt x="66152" y="10706"/>
                    </a:cubicBezTo>
                    <a:cubicBezTo>
                      <a:pt x="67957" y="10179"/>
                      <a:pt x="68884" y="8525"/>
                      <a:pt x="68383" y="6696"/>
                    </a:cubicBezTo>
                    <a:cubicBezTo>
                      <a:pt x="68157" y="5843"/>
                      <a:pt x="67631" y="5467"/>
                      <a:pt x="66879" y="5442"/>
                    </a:cubicBezTo>
                    <a:cubicBezTo>
                      <a:pt x="65319" y="5371"/>
                      <a:pt x="63760" y="5248"/>
                      <a:pt x="62200" y="5248"/>
                    </a:cubicBezTo>
                    <a:cubicBezTo>
                      <a:pt x="61579" y="5248"/>
                      <a:pt x="60958" y="5267"/>
                      <a:pt x="60338" y="5317"/>
                    </a:cubicBezTo>
                    <a:cubicBezTo>
                      <a:pt x="59953" y="5351"/>
                      <a:pt x="59568" y="5400"/>
                      <a:pt x="59163" y="5400"/>
                    </a:cubicBezTo>
                    <a:cubicBezTo>
                      <a:pt x="58670" y="5400"/>
                      <a:pt x="58147" y="5328"/>
                      <a:pt x="57556" y="5066"/>
                    </a:cubicBezTo>
                    <a:cubicBezTo>
                      <a:pt x="60513" y="4114"/>
                      <a:pt x="63471" y="5016"/>
                      <a:pt x="66177" y="3964"/>
                    </a:cubicBezTo>
                    <a:lnTo>
                      <a:pt x="66177" y="806"/>
                    </a:lnTo>
                    <a:cubicBezTo>
                      <a:pt x="51515" y="754"/>
                      <a:pt x="36899" y="1"/>
                      <a:pt x="22274" y="1"/>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37"/>
              <p:cNvSpPr/>
              <p:nvPr/>
            </p:nvSpPr>
            <p:spPr>
              <a:xfrm>
                <a:off x="7663505" y="-2562936"/>
                <a:ext cx="2942773" cy="106446"/>
              </a:xfrm>
              <a:custGeom>
                <a:avLst/>
                <a:gdLst/>
                <a:ahLst/>
                <a:cxnLst/>
                <a:rect l="l" t="t" r="r" b="b"/>
                <a:pathLst>
                  <a:path w="20126" h="728" extrusionOk="0">
                    <a:moveTo>
                      <a:pt x="0" y="0"/>
                    </a:moveTo>
                    <a:cubicBezTo>
                      <a:pt x="4142" y="621"/>
                      <a:pt x="8293" y="684"/>
                      <a:pt x="12447" y="684"/>
                    </a:cubicBezTo>
                    <a:cubicBezTo>
                      <a:pt x="13520" y="684"/>
                      <a:pt x="14594" y="680"/>
                      <a:pt x="15667" y="680"/>
                    </a:cubicBezTo>
                    <a:cubicBezTo>
                      <a:pt x="17153" y="680"/>
                      <a:pt x="18639" y="688"/>
                      <a:pt x="20126" y="727"/>
                    </a:cubicBezTo>
                    <a:cubicBezTo>
                      <a:pt x="16947" y="203"/>
                      <a:pt x="13756" y="109"/>
                      <a:pt x="10565" y="109"/>
                    </a:cubicBezTo>
                    <a:cubicBezTo>
                      <a:pt x="8780" y="109"/>
                      <a:pt x="6994" y="139"/>
                      <a:pt x="5210" y="139"/>
                    </a:cubicBezTo>
                    <a:cubicBezTo>
                      <a:pt x="3471" y="139"/>
                      <a:pt x="1734" y="111"/>
                      <a:pt x="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37"/>
              <p:cNvSpPr/>
              <p:nvPr/>
            </p:nvSpPr>
            <p:spPr>
              <a:xfrm>
                <a:off x="5508697" y="-1442763"/>
                <a:ext cx="2059620" cy="121068"/>
              </a:xfrm>
              <a:custGeom>
                <a:avLst/>
                <a:gdLst/>
                <a:ahLst/>
                <a:cxnLst/>
                <a:rect l="l" t="t" r="r" b="b"/>
                <a:pathLst>
                  <a:path w="14086" h="828" extrusionOk="0">
                    <a:moveTo>
                      <a:pt x="2226" y="0"/>
                    </a:moveTo>
                    <a:cubicBezTo>
                      <a:pt x="1484" y="0"/>
                      <a:pt x="742" y="10"/>
                      <a:pt x="1" y="34"/>
                    </a:cubicBezTo>
                    <a:cubicBezTo>
                      <a:pt x="1" y="159"/>
                      <a:pt x="26" y="309"/>
                      <a:pt x="26" y="460"/>
                    </a:cubicBezTo>
                    <a:cubicBezTo>
                      <a:pt x="151" y="485"/>
                      <a:pt x="276" y="535"/>
                      <a:pt x="427" y="560"/>
                    </a:cubicBezTo>
                    <a:cubicBezTo>
                      <a:pt x="2773" y="763"/>
                      <a:pt x="5119" y="827"/>
                      <a:pt x="7466" y="827"/>
                    </a:cubicBezTo>
                    <a:cubicBezTo>
                      <a:pt x="9455" y="827"/>
                      <a:pt x="11445" y="781"/>
                      <a:pt x="13434" y="735"/>
                    </a:cubicBezTo>
                    <a:cubicBezTo>
                      <a:pt x="13710" y="710"/>
                      <a:pt x="14086" y="735"/>
                      <a:pt x="14086" y="34"/>
                    </a:cubicBezTo>
                    <a:lnTo>
                      <a:pt x="14086" y="34"/>
                    </a:lnTo>
                    <a:cubicBezTo>
                      <a:pt x="12885" y="104"/>
                      <a:pt x="11683" y="129"/>
                      <a:pt x="10479" y="129"/>
                    </a:cubicBezTo>
                    <a:cubicBezTo>
                      <a:pt x="7729" y="129"/>
                      <a:pt x="4975" y="0"/>
                      <a:pt x="2226"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37"/>
              <p:cNvSpPr/>
              <p:nvPr/>
            </p:nvSpPr>
            <p:spPr>
              <a:xfrm>
                <a:off x="2144522" y="-1392172"/>
                <a:ext cx="1990020" cy="85391"/>
              </a:xfrm>
              <a:custGeom>
                <a:avLst/>
                <a:gdLst/>
                <a:ahLst/>
                <a:cxnLst/>
                <a:rect l="l" t="t" r="r" b="b"/>
                <a:pathLst>
                  <a:path w="13610" h="584" extrusionOk="0">
                    <a:moveTo>
                      <a:pt x="4079" y="0"/>
                    </a:moveTo>
                    <a:cubicBezTo>
                      <a:pt x="2719" y="0"/>
                      <a:pt x="1360" y="31"/>
                      <a:pt x="1" y="114"/>
                    </a:cubicBezTo>
                    <a:cubicBezTo>
                      <a:pt x="1302" y="425"/>
                      <a:pt x="4771" y="583"/>
                      <a:pt x="7902" y="583"/>
                    </a:cubicBezTo>
                    <a:cubicBezTo>
                      <a:pt x="10562" y="583"/>
                      <a:pt x="12977" y="469"/>
                      <a:pt x="13610" y="239"/>
                    </a:cubicBezTo>
                    <a:cubicBezTo>
                      <a:pt x="10433" y="169"/>
                      <a:pt x="7256" y="0"/>
                      <a:pt x="4079"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37"/>
              <p:cNvSpPr/>
              <p:nvPr/>
            </p:nvSpPr>
            <p:spPr>
              <a:xfrm>
                <a:off x="8407460" y="-1507538"/>
                <a:ext cx="2041343" cy="83198"/>
              </a:xfrm>
              <a:custGeom>
                <a:avLst/>
                <a:gdLst/>
                <a:ahLst/>
                <a:cxnLst/>
                <a:rect l="l" t="t" r="r" b="b"/>
                <a:pathLst>
                  <a:path w="13961" h="569" extrusionOk="0">
                    <a:moveTo>
                      <a:pt x="6990" y="0"/>
                    </a:moveTo>
                    <a:cubicBezTo>
                      <a:pt x="5438" y="0"/>
                      <a:pt x="3885" y="28"/>
                      <a:pt x="2331" y="28"/>
                    </a:cubicBezTo>
                    <a:cubicBezTo>
                      <a:pt x="1554" y="28"/>
                      <a:pt x="777" y="21"/>
                      <a:pt x="0" y="0"/>
                    </a:cubicBezTo>
                    <a:lnTo>
                      <a:pt x="0" y="0"/>
                    </a:lnTo>
                    <a:cubicBezTo>
                      <a:pt x="2797" y="406"/>
                      <a:pt x="5585" y="569"/>
                      <a:pt x="8375" y="569"/>
                    </a:cubicBezTo>
                    <a:cubicBezTo>
                      <a:pt x="10235" y="569"/>
                      <a:pt x="12095" y="497"/>
                      <a:pt x="13960" y="376"/>
                    </a:cubicBezTo>
                    <a:cubicBezTo>
                      <a:pt x="11642" y="63"/>
                      <a:pt x="9317" y="0"/>
                      <a:pt x="699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37"/>
              <p:cNvSpPr/>
              <p:nvPr/>
            </p:nvSpPr>
            <p:spPr>
              <a:xfrm>
                <a:off x="7799049" y="-1681244"/>
                <a:ext cx="2154954" cy="78519"/>
              </a:xfrm>
              <a:custGeom>
                <a:avLst/>
                <a:gdLst/>
                <a:ahLst/>
                <a:cxnLst/>
                <a:rect l="l" t="t" r="r" b="b"/>
                <a:pathLst>
                  <a:path w="14738" h="537" extrusionOk="0">
                    <a:moveTo>
                      <a:pt x="11315" y="1"/>
                    </a:moveTo>
                    <a:cubicBezTo>
                      <a:pt x="7544" y="1"/>
                      <a:pt x="3772" y="210"/>
                      <a:pt x="1" y="537"/>
                    </a:cubicBezTo>
                    <a:cubicBezTo>
                      <a:pt x="4913" y="386"/>
                      <a:pt x="9825" y="236"/>
                      <a:pt x="14738" y="61"/>
                    </a:cubicBezTo>
                    <a:cubicBezTo>
                      <a:pt x="13597" y="20"/>
                      <a:pt x="12456" y="1"/>
                      <a:pt x="1131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37"/>
              <p:cNvSpPr/>
              <p:nvPr/>
            </p:nvSpPr>
            <p:spPr>
              <a:xfrm>
                <a:off x="5867807" y="-2296089"/>
                <a:ext cx="1282766" cy="55855"/>
              </a:xfrm>
              <a:custGeom>
                <a:avLst/>
                <a:gdLst/>
                <a:ahLst/>
                <a:cxnLst/>
                <a:rect l="l" t="t" r="r" b="b"/>
                <a:pathLst>
                  <a:path w="8773" h="382" extrusionOk="0">
                    <a:moveTo>
                      <a:pt x="3445" y="1"/>
                    </a:moveTo>
                    <a:cubicBezTo>
                      <a:pt x="2298" y="1"/>
                      <a:pt x="1149" y="47"/>
                      <a:pt x="1" y="155"/>
                    </a:cubicBezTo>
                    <a:cubicBezTo>
                      <a:pt x="1986" y="257"/>
                      <a:pt x="3971" y="382"/>
                      <a:pt x="5948" y="382"/>
                    </a:cubicBezTo>
                    <a:cubicBezTo>
                      <a:pt x="6892" y="382"/>
                      <a:pt x="7834" y="353"/>
                      <a:pt x="8773" y="281"/>
                    </a:cubicBezTo>
                    <a:cubicBezTo>
                      <a:pt x="7004" y="113"/>
                      <a:pt x="5226" y="1"/>
                      <a:pt x="344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37"/>
              <p:cNvSpPr/>
              <p:nvPr/>
            </p:nvSpPr>
            <p:spPr>
              <a:xfrm>
                <a:off x="3463844" y="-1635332"/>
                <a:ext cx="546122" cy="94603"/>
              </a:xfrm>
              <a:custGeom>
                <a:avLst/>
                <a:gdLst/>
                <a:ahLst/>
                <a:cxnLst/>
                <a:rect l="l" t="t" r="r" b="b"/>
                <a:pathLst>
                  <a:path w="3735" h="647" extrusionOk="0">
                    <a:moveTo>
                      <a:pt x="2130" y="1"/>
                    </a:moveTo>
                    <a:cubicBezTo>
                      <a:pt x="1393" y="1"/>
                      <a:pt x="671" y="143"/>
                      <a:pt x="0" y="624"/>
                    </a:cubicBezTo>
                    <a:cubicBezTo>
                      <a:pt x="195" y="639"/>
                      <a:pt x="388" y="646"/>
                      <a:pt x="580" y="646"/>
                    </a:cubicBezTo>
                    <a:cubicBezTo>
                      <a:pt x="1652" y="646"/>
                      <a:pt x="2693" y="424"/>
                      <a:pt x="3735" y="148"/>
                    </a:cubicBezTo>
                    <a:cubicBezTo>
                      <a:pt x="3200" y="74"/>
                      <a:pt x="2661" y="1"/>
                      <a:pt x="213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37"/>
              <p:cNvSpPr/>
              <p:nvPr/>
            </p:nvSpPr>
            <p:spPr>
              <a:xfrm>
                <a:off x="10056502" y="-1720138"/>
                <a:ext cx="1070166" cy="51615"/>
              </a:xfrm>
              <a:custGeom>
                <a:avLst/>
                <a:gdLst/>
                <a:ahLst/>
                <a:cxnLst/>
                <a:rect l="l" t="t" r="r" b="b"/>
                <a:pathLst>
                  <a:path w="7319" h="353" extrusionOk="0">
                    <a:moveTo>
                      <a:pt x="7319" y="1"/>
                    </a:moveTo>
                    <a:lnTo>
                      <a:pt x="7319" y="1"/>
                    </a:lnTo>
                    <a:cubicBezTo>
                      <a:pt x="6091" y="126"/>
                      <a:pt x="4888" y="76"/>
                      <a:pt x="3660" y="176"/>
                    </a:cubicBezTo>
                    <a:cubicBezTo>
                      <a:pt x="3486" y="187"/>
                      <a:pt x="3312" y="191"/>
                      <a:pt x="3136" y="191"/>
                    </a:cubicBezTo>
                    <a:cubicBezTo>
                      <a:pt x="2609" y="191"/>
                      <a:pt x="2075" y="154"/>
                      <a:pt x="1542" y="154"/>
                    </a:cubicBezTo>
                    <a:cubicBezTo>
                      <a:pt x="1025" y="154"/>
                      <a:pt x="508" y="189"/>
                      <a:pt x="0" y="327"/>
                    </a:cubicBezTo>
                    <a:cubicBezTo>
                      <a:pt x="224" y="322"/>
                      <a:pt x="447" y="320"/>
                      <a:pt x="671" y="320"/>
                    </a:cubicBezTo>
                    <a:cubicBezTo>
                      <a:pt x="1600" y="320"/>
                      <a:pt x="2532" y="352"/>
                      <a:pt x="3464" y="352"/>
                    </a:cubicBezTo>
                    <a:cubicBezTo>
                      <a:pt x="4751" y="352"/>
                      <a:pt x="6038" y="291"/>
                      <a:pt x="7319"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37"/>
              <p:cNvSpPr/>
              <p:nvPr/>
            </p:nvSpPr>
            <p:spPr>
              <a:xfrm>
                <a:off x="4936986" y="-1933031"/>
                <a:ext cx="403268" cy="74278"/>
              </a:xfrm>
              <a:custGeom>
                <a:avLst/>
                <a:gdLst/>
                <a:ahLst/>
                <a:cxnLst/>
                <a:rect l="l" t="t" r="r" b="b"/>
                <a:pathLst>
                  <a:path w="2758" h="508" extrusionOk="0">
                    <a:moveTo>
                      <a:pt x="1196" y="1"/>
                    </a:moveTo>
                    <a:cubicBezTo>
                      <a:pt x="817" y="1"/>
                      <a:pt x="422" y="87"/>
                      <a:pt x="1" y="354"/>
                    </a:cubicBezTo>
                    <a:cubicBezTo>
                      <a:pt x="388" y="465"/>
                      <a:pt x="747" y="507"/>
                      <a:pt x="1090" y="507"/>
                    </a:cubicBezTo>
                    <a:cubicBezTo>
                      <a:pt x="1680" y="507"/>
                      <a:pt x="2219" y="381"/>
                      <a:pt x="2758" y="254"/>
                    </a:cubicBezTo>
                    <a:cubicBezTo>
                      <a:pt x="2255" y="180"/>
                      <a:pt x="1743" y="1"/>
                      <a:pt x="1196"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37"/>
              <p:cNvSpPr/>
              <p:nvPr/>
            </p:nvSpPr>
            <p:spPr>
              <a:xfrm>
                <a:off x="2569723" y="-2456782"/>
                <a:ext cx="355601" cy="44304"/>
              </a:xfrm>
              <a:custGeom>
                <a:avLst/>
                <a:gdLst/>
                <a:ahLst/>
                <a:cxnLst/>
                <a:rect l="l" t="t" r="r" b="b"/>
                <a:pathLst>
                  <a:path w="2432" h="303" extrusionOk="0">
                    <a:moveTo>
                      <a:pt x="1300" y="1"/>
                    </a:moveTo>
                    <a:cubicBezTo>
                      <a:pt x="871" y="1"/>
                      <a:pt x="439" y="58"/>
                      <a:pt x="0" y="151"/>
                    </a:cubicBezTo>
                    <a:cubicBezTo>
                      <a:pt x="388" y="257"/>
                      <a:pt x="771" y="302"/>
                      <a:pt x="1150" y="302"/>
                    </a:cubicBezTo>
                    <a:cubicBezTo>
                      <a:pt x="1580" y="302"/>
                      <a:pt x="2005" y="245"/>
                      <a:pt x="2431" y="151"/>
                    </a:cubicBezTo>
                    <a:cubicBezTo>
                      <a:pt x="2055" y="46"/>
                      <a:pt x="1679" y="1"/>
                      <a:pt x="1300"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1" name="Google Shape;3881;p37"/>
            <p:cNvGrpSpPr/>
            <p:nvPr/>
          </p:nvGrpSpPr>
          <p:grpSpPr>
            <a:xfrm rot="31072">
              <a:off x="5245790" y="2700506"/>
              <a:ext cx="2835279" cy="700967"/>
              <a:chOff x="3477182" y="2736578"/>
              <a:chExt cx="1792025" cy="382625"/>
            </a:xfrm>
          </p:grpSpPr>
          <p:sp>
            <p:nvSpPr>
              <p:cNvPr id="3882" name="Google Shape;3882;p37"/>
              <p:cNvSpPr/>
              <p:nvPr/>
            </p:nvSpPr>
            <p:spPr>
              <a:xfrm>
                <a:off x="3477182" y="2736578"/>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3" name="Google Shape;3883;p37"/>
              <p:cNvSpPr/>
              <p:nvPr/>
            </p:nvSpPr>
            <p:spPr>
              <a:xfrm>
                <a:off x="3541732" y="2740053"/>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4" name="Google Shape;3884;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5" name="Google Shape;3885;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6" name="Google Shape;3886;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7" name="Google Shape;3887;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88" name="Google Shape;3888;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grpSp>
        <p:grpSp>
          <p:nvGrpSpPr>
            <p:cNvPr id="3889" name="Google Shape;3889;p37"/>
            <p:cNvGrpSpPr/>
            <p:nvPr/>
          </p:nvGrpSpPr>
          <p:grpSpPr>
            <a:xfrm rot="31072">
              <a:off x="5291010" y="3581556"/>
              <a:ext cx="2835279" cy="700967"/>
              <a:chOff x="3477025" y="2726700"/>
              <a:chExt cx="1792025" cy="382625"/>
            </a:xfrm>
          </p:grpSpPr>
          <p:sp>
            <p:nvSpPr>
              <p:cNvPr id="3890" name="Google Shape;3890;p37"/>
              <p:cNvSpPr/>
              <p:nvPr/>
            </p:nvSpPr>
            <p:spPr>
              <a:xfrm>
                <a:off x="3477025" y="2726700"/>
                <a:ext cx="1792025" cy="382625"/>
              </a:xfrm>
              <a:custGeom>
                <a:avLst/>
                <a:gdLst/>
                <a:ahLst/>
                <a:cxnLst/>
                <a:rect l="l" t="t" r="r" b="b"/>
                <a:pathLst>
                  <a:path w="71681" h="15305" extrusionOk="0">
                    <a:moveTo>
                      <a:pt x="40420" y="0"/>
                    </a:moveTo>
                    <a:cubicBezTo>
                      <a:pt x="27631" y="0"/>
                      <a:pt x="14935" y="264"/>
                      <a:pt x="1981" y="1319"/>
                    </a:cubicBezTo>
                    <a:cubicBezTo>
                      <a:pt x="2006" y="1344"/>
                      <a:pt x="1053" y="1444"/>
                      <a:pt x="1078" y="1444"/>
                    </a:cubicBezTo>
                    <a:cubicBezTo>
                      <a:pt x="978" y="3274"/>
                      <a:pt x="1028" y="5078"/>
                      <a:pt x="1304" y="6883"/>
                    </a:cubicBezTo>
                    <a:cubicBezTo>
                      <a:pt x="1379" y="7434"/>
                      <a:pt x="1454" y="7911"/>
                      <a:pt x="1028" y="8236"/>
                    </a:cubicBezTo>
                    <a:cubicBezTo>
                      <a:pt x="226" y="8838"/>
                      <a:pt x="201" y="9690"/>
                      <a:pt x="151" y="10542"/>
                    </a:cubicBezTo>
                    <a:cubicBezTo>
                      <a:pt x="126" y="11520"/>
                      <a:pt x="126" y="12497"/>
                      <a:pt x="76" y="13474"/>
                    </a:cubicBezTo>
                    <a:cubicBezTo>
                      <a:pt x="1" y="14327"/>
                      <a:pt x="176" y="14978"/>
                      <a:pt x="1129" y="15129"/>
                    </a:cubicBezTo>
                    <a:cubicBezTo>
                      <a:pt x="1129" y="15179"/>
                      <a:pt x="1129" y="15254"/>
                      <a:pt x="1129" y="15304"/>
                    </a:cubicBezTo>
                    <a:cubicBezTo>
                      <a:pt x="8231" y="14588"/>
                      <a:pt x="15365" y="14391"/>
                      <a:pt x="22521" y="14391"/>
                    </a:cubicBezTo>
                    <a:cubicBezTo>
                      <a:pt x="31184" y="14391"/>
                      <a:pt x="39880" y="14679"/>
                      <a:pt x="48589" y="14679"/>
                    </a:cubicBezTo>
                    <a:cubicBezTo>
                      <a:pt x="55837" y="14679"/>
                      <a:pt x="63094" y="14480"/>
                      <a:pt x="70352" y="13750"/>
                    </a:cubicBezTo>
                    <a:cubicBezTo>
                      <a:pt x="70227" y="12472"/>
                      <a:pt x="70552" y="11169"/>
                      <a:pt x="70928" y="10041"/>
                    </a:cubicBezTo>
                    <a:cubicBezTo>
                      <a:pt x="71680" y="7785"/>
                      <a:pt x="70778" y="6582"/>
                      <a:pt x="69024" y="5555"/>
                    </a:cubicBezTo>
                    <a:cubicBezTo>
                      <a:pt x="68798" y="5404"/>
                      <a:pt x="68422" y="5504"/>
                      <a:pt x="68322" y="5129"/>
                    </a:cubicBezTo>
                    <a:cubicBezTo>
                      <a:pt x="68297" y="4702"/>
                      <a:pt x="68397" y="4276"/>
                      <a:pt x="68598" y="3850"/>
                    </a:cubicBezTo>
                    <a:cubicBezTo>
                      <a:pt x="68948" y="3174"/>
                      <a:pt x="69124" y="2397"/>
                      <a:pt x="68873" y="1720"/>
                    </a:cubicBezTo>
                    <a:cubicBezTo>
                      <a:pt x="68673" y="1169"/>
                      <a:pt x="68723" y="667"/>
                      <a:pt x="68848" y="216"/>
                    </a:cubicBezTo>
                    <a:cubicBezTo>
                      <a:pt x="59230" y="142"/>
                      <a:pt x="49800" y="0"/>
                      <a:pt x="4042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1" name="Google Shape;3891;p37"/>
              <p:cNvSpPr/>
              <p:nvPr/>
            </p:nvSpPr>
            <p:spPr>
              <a:xfrm>
                <a:off x="3541575" y="2730175"/>
                <a:ext cx="1724325" cy="333600"/>
              </a:xfrm>
              <a:custGeom>
                <a:avLst/>
                <a:gdLst/>
                <a:ahLst/>
                <a:cxnLst/>
                <a:rect l="l" t="t" r="r" b="b"/>
                <a:pathLst>
                  <a:path w="68973" h="13344" extrusionOk="0">
                    <a:moveTo>
                      <a:pt x="56088" y="0"/>
                    </a:moveTo>
                    <a:cubicBezTo>
                      <a:pt x="55363" y="0"/>
                      <a:pt x="54637" y="9"/>
                      <a:pt x="53910" y="27"/>
                    </a:cubicBezTo>
                    <a:cubicBezTo>
                      <a:pt x="48688" y="147"/>
                      <a:pt x="43449" y="282"/>
                      <a:pt x="38220" y="282"/>
                    </a:cubicBezTo>
                    <a:cubicBezTo>
                      <a:pt x="36875" y="282"/>
                      <a:pt x="35530" y="273"/>
                      <a:pt x="34186" y="253"/>
                    </a:cubicBezTo>
                    <a:cubicBezTo>
                      <a:pt x="31216" y="196"/>
                      <a:pt x="28260" y="168"/>
                      <a:pt x="25297" y="168"/>
                    </a:cubicBezTo>
                    <a:cubicBezTo>
                      <a:pt x="24310" y="168"/>
                      <a:pt x="23321" y="171"/>
                      <a:pt x="22331" y="177"/>
                    </a:cubicBezTo>
                    <a:cubicBezTo>
                      <a:pt x="19023" y="203"/>
                      <a:pt x="15715" y="353"/>
                      <a:pt x="12406" y="428"/>
                    </a:cubicBezTo>
                    <a:cubicBezTo>
                      <a:pt x="9123" y="478"/>
                      <a:pt x="5464" y="929"/>
                      <a:pt x="2181" y="929"/>
                    </a:cubicBezTo>
                    <a:cubicBezTo>
                      <a:pt x="2070" y="929"/>
                      <a:pt x="1979" y="928"/>
                      <a:pt x="1904" y="928"/>
                    </a:cubicBezTo>
                    <a:cubicBezTo>
                      <a:pt x="1454" y="928"/>
                      <a:pt x="1586" y="965"/>
                      <a:pt x="1479" y="1481"/>
                    </a:cubicBezTo>
                    <a:cubicBezTo>
                      <a:pt x="1253" y="2659"/>
                      <a:pt x="1604" y="3812"/>
                      <a:pt x="1429" y="4990"/>
                    </a:cubicBezTo>
                    <a:cubicBezTo>
                      <a:pt x="2192" y="5084"/>
                      <a:pt x="2949" y="5102"/>
                      <a:pt x="3700" y="5102"/>
                    </a:cubicBezTo>
                    <a:cubicBezTo>
                      <a:pt x="4167" y="5102"/>
                      <a:pt x="4631" y="5095"/>
                      <a:pt x="5094" y="5095"/>
                    </a:cubicBezTo>
                    <a:cubicBezTo>
                      <a:pt x="6062" y="5095"/>
                      <a:pt x="7021" y="5126"/>
                      <a:pt x="7970" y="5315"/>
                    </a:cubicBezTo>
                    <a:cubicBezTo>
                      <a:pt x="6368" y="5701"/>
                      <a:pt x="4750" y="5807"/>
                      <a:pt x="3048" y="5807"/>
                    </a:cubicBezTo>
                    <a:cubicBezTo>
                      <a:pt x="2647" y="5807"/>
                      <a:pt x="2241" y="5801"/>
                      <a:pt x="1830" y="5792"/>
                    </a:cubicBezTo>
                    <a:lnTo>
                      <a:pt x="1830" y="5792"/>
                    </a:lnTo>
                    <a:cubicBezTo>
                      <a:pt x="2635" y="6646"/>
                      <a:pt x="3494" y="6865"/>
                      <a:pt x="4378" y="6865"/>
                    </a:cubicBezTo>
                    <a:cubicBezTo>
                      <a:pt x="4843" y="6865"/>
                      <a:pt x="5315" y="6804"/>
                      <a:pt x="5790" y="6744"/>
                    </a:cubicBezTo>
                    <a:cubicBezTo>
                      <a:pt x="6717" y="6619"/>
                      <a:pt x="7644" y="6493"/>
                      <a:pt x="8572" y="6443"/>
                    </a:cubicBezTo>
                    <a:cubicBezTo>
                      <a:pt x="8709" y="6429"/>
                      <a:pt x="8851" y="6416"/>
                      <a:pt x="8998" y="6416"/>
                    </a:cubicBezTo>
                    <a:cubicBezTo>
                      <a:pt x="9359" y="6416"/>
                      <a:pt x="9748" y="6491"/>
                      <a:pt x="10176" y="6794"/>
                    </a:cubicBezTo>
                    <a:cubicBezTo>
                      <a:pt x="7544" y="7421"/>
                      <a:pt x="5063" y="7546"/>
                      <a:pt x="2632" y="8022"/>
                    </a:cubicBezTo>
                    <a:cubicBezTo>
                      <a:pt x="652" y="8398"/>
                      <a:pt x="602" y="8223"/>
                      <a:pt x="451" y="10228"/>
                    </a:cubicBezTo>
                    <a:cubicBezTo>
                      <a:pt x="426" y="10453"/>
                      <a:pt x="201" y="10654"/>
                      <a:pt x="451" y="10954"/>
                    </a:cubicBezTo>
                    <a:cubicBezTo>
                      <a:pt x="5314" y="11355"/>
                      <a:pt x="10251" y="10804"/>
                      <a:pt x="15138" y="11631"/>
                    </a:cubicBezTo>
                    <a:cubicBezTo>
                      <a:pt x="11873" y="11730"/>
                      <a:pt x="8608" y="11828"/>
                      <a:pt x="5329" y="11828"/>
                    </a:cubicBezTo>
                    <a:cubicBezTo>
                      <a:pt x="3599" y="11828"/>
                      <a:pt x="1865" y="11801"/>
                      <a:pt x="126" y="11731"/>
                    </a:cubicBezTo>
                    <a:cubicBezTo>
                      <a:pt x="75" y="12132"/>
                      <a:pt x="50" y="12533"/>
                      <a:pt x="0" y="13060"/>
                    </a:cubicBezTo>
                    <a:cubicBezTo>
                      <a:pt x="1805" y="13260"/>
                      <a:pt x="3559" y="13310"/>
                      <a:pt x="5314" y="13335"/>
                    </a:cubicBezTo>
                    <a:cubicBezTo>
                      <a:pt x="5615" y="13341"/>
                      <a:pt x="5916" y="13344"/>
                      <a:pt x="6217" y="13344"/>
                    </a:cubicBezTo>
                    <a:cubicBezTo>
                      <a:pt x="9713" y="13344"/>
                      <a:pt x="13175" y="12984"/>
                      <a:pt x="16675" y="12984"/>
                    </a:cubicBezTo>
                    <a:cubicBezTo>
                      <a:pt x="16781" y="12984"/>
                      <a:pt x="16887" y="12984"/>
                      <a:pt x="16993" y="12985"/>
                    </a:cubicBezTo>
                    <a:cubicBezTo>
                      <a:pt x="18932" y="12996"/>
                      <a:pt x="20871" y="13007"/>
                      <a:pt x="22810" y="13007"/>
                    </a:cubicBezTo>
                    <a:cubicBezTo>
                      <a:pt x="25207" y="13007"/>
                      <a:pt x="27604" y="12990"/>
                      <a:pt x="30000" y="12934"/>
                    </a:cubicBezTo>
                    <a:cubicBezTo>
                      <a:pt x="33183" y="12859"/>
                      <a:pt x="36373" y="12847"/>
                      <a:pt x="39565" y="12847"/>
                    </a:cubicBezTo>
                    <a:cubicBezTo>
                      <a:pt x="41161" y="12847"/>
                      <a:pt x="42758" y="12850"/>
                      <a:pt x="44355" y="12850"/>
                    </a:cubicBezTo>
                    <a:cubicBezTo>
                      <a:pt x="45953" y="12850"/>
                      <a:pt x="47551" y="12847"/>
                      <a:pt x="49148" y="12834"/>
                    </a:cubicBezTo>
                    <a:cubicBezTo>
                      <a:pt x="51881" y="12818"/>
                      <a:pt x="54614" y="12739"/>
                      <a:pt x="57347" y="12739"/>
                    </a:cubicBezTo>
                    <a:cubicBezTo>
                      <a:pt x="58850" y="12739"/>
                      <a:pt x="60352" y="12763"/>
                      <a:pt x="61855" y="12834"/>
                    </a:cubicBezTo>
                    <a:cubicBezTo>
                      <a:pt x="63336" y="12908"/>
                      <a:pt x="64817" y="13092"/>
                      <a:pt x="66297" y="13092"/>
                    </a:cubicBezTo>
                    <a:cubicBezTo>
                      <a:pt x="66822" y="13092"/>
                      <a:pt x="67346" y="13069"/>
                      <a:pt x="67870" y="13010"/>
                    </a:cubicBezTo>
                    <a:cubicBezTo>
                      <a:pt x="67945" y="12558"/>
                      <a:pt x="68021" y="12132"/>
                      <a:pt x="67895" y="11857"/>
                    </a:cubicBezTo>
                    <a:lnTo>
                      <a:pt x="67895" y="11857"/>
                    </a:lnTo>
                    <a:cubicBezTo>
                      <a:pt x="52432" y="12183"/>
                      <a:pt x="37018" y="11807"/>
                      <a:pt x="21579" y="12308"/>
                    </a:cubicBezTo>
                    <a:cubicBezTo>
                      <a:pt x="21730" y="12107"/>
                      <a:pt x="21880" y="12057"/>
                      <a:pt x="22030" y="12032"/>
                    </a:cubicBezTo>
                    <a:cubicBezTo>
                      <a:pt x="25715" y="11832"/>
                      <a:pt x="29374" y="11506"/>
                      <a:pt x="33058" y="11431"/>
                    </a:cubicBezTo>
                    <a:cubicBezTo>
                      <a:pt x="35902" y="11378"/>
                      <a:pt x="38747" y="11363"/>
                      <a:pt x="41594" y="11363"/>
                    </a:cubicBezTo>
                    <a:cubicBezTo>
                      <a:pt x="45007" y="11363"/>
                      <a:pt x="48421" y="11384"/>
                      <a:pt x="51835" y="11384"/>
                    </a:cubicBezTo>
                    <a:cubicBezTo>
                      <a:pt x="56339" y="11384"/>
                      <a:pt x="60841" y="11348"/>
                      <a:pt x="65339" y="11180"/>
                    </a:cubicBezTo>
                    <a:cubicBezTo>
                      <a:pt x="66166" y="11155"/>
                      <a:pt x="66993" y="11155"/>
                      <a:pt x="67920" y="10854"/>
                    </a:cubicBezTo>
                    <a:cubicBezTo>
                      <a:pt x="67870" y="10152"/>
                      <a:pt x="68221" y="9626"/>
                      <a:pt x="68422" y="9025"/>
                    </a:cubicBezTo>
                    <a:cubicBezTo>
                      <a:pt x="68973" y="7471"/>
                      <a:pt x="68271" y="5867"/>
                      <a:pt x="66868" y="5766"/>
                    </a:cubicBezTo>
                    <a:cubicBezTo>
                      <a:pt x="66226" y="5714"/>
                      <a:pt x="65571" y="5675"/>
                      <a:pt x="64913" y="5675"/>
                    </a:cubicBezTo>
                    <a:cubicBezTo>
                      <a:pt x="64311" y="5675"/>
                      <a:pt x="63707" y="5708"/>
                      <a:pt x="63108" y="5792"/>
                    </a:cubicBezTo>
                    <a:cubicBezTo>
                      <a:pt x="62316" y="5891"/>
                      <a:pt x="61524" y="5923"/>
                      <a:pt x="60730" y="5923"/>
                    </a:cubicBezTo>
                    <a:cubicBezTo>
                      <a:pt x="59515" y="5923"/>
                      <a:pt x="58296" y="5847"/>
                      <a:pt x="57068" y="5817"/>
                    </a:cubicBezTo>
                    <a:cubicBezTo>
                      <a:pt x="56767" y="5792"/>
                      <a:pt x="56291" y="5917"/>
                      <a:pt x="55940" y="5190"/>
                    </a:cubicBezTo>
                    <a:cubicBezTo>
                      <a:pt x="56341" y="5160"/>
                      <a:pt x="56743" y="5149"/>
                      <a:pt x="57147" y="5149"/>
                    </a:cubicBezTo>
                    <a:cubicBezTo>
                      <a:pt x="58171" y="5149"/>
                      <a:pt x="59202" y="5219"/>
                      <a:pt x="60218" y="5219"/>
                    </a:cubicBezTo>
                    <a:cubicBezTo>
                      <a:pt x="62110" y="5219"/>
                      <a:pt x="63952" y="4976"/>
                      <a:pt x="65615" y="3586"/>
                    </a:cubicBezTo>
                    <a:cubicBezTo>
                      <a:pt x="65740" y="2659"/>
                      <a:pt x="65865" y="1531"/>
                      <a:pt x="65790" y="328"/>
                    </a:cubicBezTo>
                    <a:cubicBezTo>
                      <a:pt x="62536" y="164"/>
                      <a:pt x="59316" y="0"/>
                      <a:pt x="56088" y="0"/>
                    </a:cubicBezTo>
                    <a:close/>
                  </a:path>
                </a:pathLst>
              </a:custGeom>
              <a:solidFill>
                <a:srgbClr val="43439B">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2" name="Google Shape;3892;p37"/>
              <p:cNvSpPr/>
              <p:nvPr/>
            </p:nvSpPr>
            <p:spPr>
              <a:xfrm>
                <a:off x="4278425" y="2727450"/>
                <a:ext cx="288225" cy="2900"/>
              </a:xfrm>
              <a:custGeom>
                <a:avLst/>
                <a:gdLst/>
                <a:ahLst/>
                <a:cxnLst/>
                <a:rect l="l" t="t" r="r" b="b"/>
                <a:pathLst>
                  <a:path w="11529" h="116" extrusionOk="0">
                    <a:moveTo>
                      <a:pt x="8431" y="1"/>
                    </a:moveTo>
                    <a:cubicBezTo>
                      <a:pt x="5614" y="1"/>
                      <a:pt x="2807" y="24"/>
                      <a:pt x="0" y="61"/>
                    </a:cubicBezTo>
                    <a:lnTo>
                      <a:pt x="50" y="61"/>
                    </a:lnTo>
                    <a:cubicBezTo>
                      <a:pt x="1515" y="99"/>
                      <a:pt x="2976" y="116"/>
                      <a:pt x="4436" y="116"/>
                    </a:cubicBezTo>
                    <a:cubicBezTo>
                      <a:pt x="6799" y="116"/>
                      <a:pt x="9159" y="73"/>
                      <a:pt x="11529" y="11"/>
                    </a:cubicBezTo>
                    <a:cubicBezTo>
                      <a:pt x="10495" y="4"/>
                      <a:pt x="9462" y="1"/>
                      <a:pt x="843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3" name="Google Shape;3893;p37"/>
              <p:cNvSpPr/>
              <p:nvPr/>
            </p:nvSpPr>
            <p:spPr>
              <a:xfrm>
                <a:off x="4743325" y="2977225"/>
                <a:ext cx="361550" cy="18075"/>
              </a:xfrm>
              <a:custGeom>
                <a:avLst/>
                <a:gdLst/>
                <a:ahLst/>
                <a:cxnLst/>
                <a:rect l="l" t="t" r="r" b="b"/>
                <a:pathLst>
                  <a:path w="14462" h="723" extrusionOk="0">
                    <a:moveTo>
                      <a:pt x="6400" y="0"/>
                    </a:moveTo>
                    <a:cubicBezTo>
                      <a:pt x="3358" y="0"/>
                      <a:pt x="544" y="157"/>
                      <a:pt x="1" y="471"/>
                    </a:cubicBezTo>
                    <a:cubicBezTo>
                      <a:pt x="3107" y="582"/>
                      <a:pt x="6162" y="723"/>
                      <a:pt x="9193" y="723"/>
                    </a:cubicBezTo>
                    <a:cubicBezTo>
                      <a:pt x="10956" y="723"/>
                      <a:pt x="12711" y="675"/>
                      <a:pt x="14462" y="546"/>
                    </a:cubicBezTo>
                    <a:cubicBezTo>
                      <a:pt x="13214" y="182"/>
                      <a:pt x="9676" y="0"/>
                      <a:pt x="640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4" name="Google Shape;3894;p37"/>
              <p:cNvSpPr/>
              <p:nvPr/>
            </p:nvSpPr>
            <p:spPr>
              <a:xfrm>
                <a:off x="4788450" y="2803125"/>
                <a:ext cx="285100" cy="29425"/>
              </a:xfrm>
              <a:custGeom>
                <a:avLst/>
                <a:gdLst/>
                <a:ahLst/>
                <a:cxnLst/>
                <a:rect l="l" t="t" r="r" b="b"/>
                <a:pathLst>
                  <a:path w="11404" h="1177" extrusionOk="0">
                    <a:moveTo>
                      <a:pt x="5818" y="1"/>
                    </a:moveTo>
                    <a:cubicBezTo>
                      <a:pt x="3885" y="1"/>
                      <a:pt x="1952" y="92"/>
                      <a:pt x="25" y="92"/>
                    </a:cubicBezTo>
                    <a:cubicBezTo>
                      <a:pt x="25" y="167"/>
                      <a:pt x="25" y="267"/>
                      <a:pt x="0" y="342"/>
                    </a:cubicBezTo>
                    <a:cubicBezTo>
                      <a:pt x="702" y="392"/>
                      <a:pt x="1379" y="442"/>
                      <a:pt x="2080" y="493"/>
                    </a:cubicBezTo>
                    <a:cubicBezTo>
                      <a:pt x="1278" y="618"/>
                      <a:pt x="1278" y="618"/>
                      <a:pt x="802" y="944"/>
                    </a:cubicBezTo>
                    <a:cubicBezTo>
                      <a:pt x="1203" y="1094"/>
                      <a:pt x="1629" y="1119"/>
                      <a:pt x="2030" y="1169"/>
                    </a:cubicBezTo>
                    <a:cubicBezTo>
                      <a:pt x="2080" y="1174"/>
                      <a:pt x="2129" y="1176"/>
                      <a:pt x="2177" y="1176"/>
                    </a:cubicBezTo>
                    <a:cubicBezTo>
                      <a:pt x="2893" y="1176"/>
                      <a:pt x="3525" y="690"/>
                      <a:pt x="4135" y="643"/>
                    </a:cubicBezTo>
                    <a:cubicBezTo>
                      <a:pt x="4670" y="626"/>
                      <a:pt x="5210" y="615"/>
                      <a:pt x="5753" y="615"/>
                    </a:cubicBezTo>
                    <a:cubicBezTo>
                      <a:pt x="6839" y="615"/>
                      <a:pt x="7937" y="660"/>
                      <a:pt x="9023" y="793"/>
                    </a:cubicBezTo>
                    <a:cubicBezTo>
                      <a:pt x="9244" y="821"/>
                      <a:pt x="9468" y="837"/>
                      <a:pt x="9691" y="837"/>
                    </a:cubicBezTo>
                    <a:cubicBezTo>
                      <a:pt x="10276" y="837"/>
                      <a:pt x="10859" y="726"/>
                      <a:pt x="11404" y="417"/>
                    </a:cubicBezTo>
                    <a:cubicBezTo>
                      <a:pt x="9546" y="85"/>
                      <a:pt x="7682" y="1"/>
                      <a:pt x="5818"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5" name="Google Shape;3895;p37"/>
              <p:cNvSpPr/>
              <p:nvPr/>
            </p:nvSpPr>
            <p:spPr>
              <a:xfrm>
                <a:off x="3839825" y="2905675"/>
                <a:ext cx="298900" cy="17875"/>
              </a:xfrm>
              <a:custGeom>
                <a:avLst/>
                <a:gdLst/>
                <a:ahLst/>
                <a:cxnLst/>
                <a:rect l="l" t="t" r="r" b="b"/>
                <a:pathLst>
                  <a:path w="11956" h="715" extrusionOk="0">
                    <a:moveTo>
                      <a:pt x="4160" y="0"/>
                    </a:moveTo>
                    <a:cubicBezTo>
                      <a:pt x="2778" y="0"/>
                      <a:pt x="1392" y="61"/>
                      <a:pt x="0" y="200"/>
                    </a:cubicBezTo>
                    <a:cubicBezTo>
                      <a:pt x="2583" y="511"/>
                      <a:pt x="5176" y="715"/>
                      <a:pt x="7780" y="715"/>
                    </a:cubicBezTo>
                    <a:cubicBezTo>
                      <a:pt x="9169" y="715"/>
                      <a:pt x="10560" y="657"/>
                      <a:pt x="11955" y="526"/>
                    </a:cubicBezTo>
                    <a:cubicBezTo>
                      <a:pt x="9353" y="215"/>
                      <a:pt x="6762" y="0"/>
                      <a:pt x="4160"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6" name="Google Shape;3896;p37"/>
              <p:cNvSpPr/>
              <p:nvPr/>
            </p:nvSpPr>
            <p:spPr>
              <a:xfrm>
                <a:off x="3945700" y="2862025"/>
                <a:ext cx="219950" cy="14600"/>
              </a:xfrm>
              <a:custGeom>
                <a:avLst/>
                <a:gdLst/>
                <a:ahLst/>
                <a:cxnLst/>
                <a:rect l="l" t="t" r="r" b="b"/>
                <a:pathLst>
                  <a:path w="8798" h="584" extrusionOk="0">
                    <a:moveTo>
                      <a:pt x="4295" y="1"/>
                    </a:moveTo>
                    <a:cubicBezTo>
                      <a:pt x="2857" y="1"/>
                      <a:pt x="1423" y="70"/>
                      <a:pt x="1" y="242"/>
                    </a:cubicBezTo>
                    <a:cubicBezTo>
                      <a:pt x="1486" y="458"/>
                      <a:pt x="2971" y="583"/>
                      <a:pt x="4456" y="583"/>
                    </a:cubicBezTo>
                    <a:cubicBezTo>
                      <a:pt x="5903" y="583"/>
                      <a:pt x="7350" y="464"/>
                      <a:pt x="8798" y="192"/>
                    </a:cubicBezTo>
                    <a:cubicBezTo>
                      <a:pt x="7300" y="77"/>
                      <a:pt x="5795" y="1"/>
                      <a:pt x="4295"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sp>
            <p:nvSpPr>
              <p:cNvPr id="3897" name="Google Shape;3897;p37"/>
              <p:cNvSpPr/>
              <p:nvPr/>
            </p:nvSpPr>
            <p:spPr>
              <a:xfrm>
                <a:off x="4824775" y="2950350"/>
                <a:ext cx="149150" cy="11950"/>
              </a:xfrm>
              <a:custGeom>
                <a:avLst/>
                <a:gdLst/>
                <a:ahLst/>
                <a:cxnLst/>
                <a:rect l="l" t="t" r="r" b="b"/>
                <a:pathLst>
                  <a:path w="5966" h="478" extrusionOk="0">
                    <a:moveTo>
                      <a:pt x="2488" y="0"/>
                    </a:moveTo>
                    <a:cubicBezTo>
                      <a:pt x="1662" y="0"/>
                      <a:pt x="834" y="61"/>
                      <a:pt x="1" y="218"/>
                    </a:cubicBezTo>
                    <a:cubicBezTo>
                      <a:pt x="1195" y="352"/>
                      <a:pt x="2381" y="478"/>
                      <a:pt x="3563" y="478"/>
                    </a:cubicBezTo>
                    <a:cubicBezTo>
                      <a:pt x="4365" y="478"/>
                      <a:pt x="5165" y="420"/>
                      <a:pt x="5966" y="268"/>
                    </a:cubicBezTo>
                    <a:cubicBezTo>
                      <a:pt x="4808" y="121"/>
                      <a:pt x="3651" y="0"/>
                      <a:pt x="2488" y="0"/>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McLaren"/>
                  <a:ea typeface="McLaren"/>
                  <a:cs typeface="McLaren"/>
                  <a:sym typeface="McLaren"/>
                </a:endParaRPr>
              </a:p>
            </p:txBody>
          </p:sp>
        </p:grpSp>
      </p:grpSp>
      <p:sp>
        <p:nvSpPr>
          <p:cNvPr id="3898" name="Google Shape;3898;p37"/>
          <p:cNvSpPr txBox="1"/>
          <p:nvPr/>
        </p:nvSpPr>
        <p:spPr>
          <a:xfrm flipH="1">
            <a:off x="734122" y="2008263"/>
            <a:ext cx="4062569" cy="442413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solidFill>
                  <a:srgbClr val="FFFFFF"/>
                </a:solidFill>
                <a:latin typeface="McLaren"/>
                <a:ea typeface="McLaren"/>
                <a:cs typeface="McLaren"/>
                <a:sym typeface="McLaren"/>
              </a:rPr>
              <a:t>The training was conducted on 130 episodes, 500 steps each. We utilized an epsilon decay strategy rather than a linear one for early convergence. Both total reward and successful target achievement have been recorded.</a:t>
            </a:r>
            <a:endParaRPr sz="1600" dirty="0">
              <a:solidFill>
                <a:srgbClr val="FFFFFF"/>
              </a:solidFill>
              <a:latin typeface="McLaren"/>
              <a:ea typeface="McLaren"/>
              <a:cs typeface="McLaren"/>
              <a:sym typeface="McLaren"/>
            </a:endParaRPr>
          </a:p>
        </p:txBody>
      </p:sp>
      <p:sp>
        <p:nvSpPr>
          <p:cNvPr id="3900" name="Google Shape;3900;p37"/>
          <p:cNvSpPr/>
          <p:nvPr/>
        </p:nvSpPr>
        <p:spPr>
          <a:xfrm>
            <a:off x="1155991" y="1617900"/>
            <a:ext cx="125349" cy="117777"/>
          </a:xfrm>
          <a:custGeom>
            <a:avLst/>
            <a:gdLst/>
            <a:ahLst/>
            <a:cxnLst/>
            <a:rect l="l" t="t" r="r" b="b"/>
            <a:pathLst>
              <a:path w="778" h="731" extrusionOk="0">
                <a:moveTo>
                  <a:pt x="400" y="0"/>
                </a:moveTo>
                <a:cubicBezTo>
                  <a:pt x="192" y="0"/>
                  <a:pt x="48" y="153"/>
                  <a:pt x="22" y="378"/>
                </a:cubicBezTo>
                <a:cubicBezTo>
                  <a:pt x="1" y="582"/>
                  <a:pt x="192" y="730"/>
                  <a:pt x="400" y="730"/>
                </a:cubicBezTo>
                <a:cubicBezTo>
                  <a:pt x="608" y="730"/>
                  <a:pt x="778" y="561"/>
                  <a:pt x="778" y="353"/>
                </a:cubicBezTo>
                <a:cubicBezTo>
                  <a:pt x="778" y="145"/>
                  <a:pt x="608" y="0"/>
                  <a:pt x="400" y="0"/>
                </a:cubicBezTo>
                <a:close/>
              </a:path>
            </a:pathLst>
          </a:custGeom>
          <a:solidFill>
            <a:srgbClr val="FFFFFF">
              <a:alpha val="41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7"/>
          <p:cNvSpPr/>
          <p:nvPr/>
        </p:nvSpPr>
        <p:spPr>
          <a:xfrm>
            <a:off x="4571988" y="1600404"/>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7"/>
          <p:cNvSpPr/>
          <p:nvPr/>
        </p:nvSpPr>
        <p:spPr>
          <a:xfrm>
            <a:off x="8247415" y="787239"/>
            <a:ext cx="239024" cy="224675"/>
          </a:xfrm>
          <a:custGeom>
            <a:avLst/>
            <a:gdLst/>
            <a:ahLst/>
            <a:cxnLst/>
            <a:rect l="l" t="t" r="r" b="b"/>
            <a:pathLst>
              <a:path w="1266" h="1190" extrusionOk="0">
                <a:moveTo>
                  <a:pt x="650" y="1"/>
                </a:moveTo>
                <a:cubicBezTo>
                  <a:pt x="311" y="1"/>
                  <a:pt x="77" y="247"/>
                  <a:pt x="35" y="612"/>
                </a:cubicBezTo>
                <a:cubicBezTo>
                  <a:pt x="1" y="951"/>
                  <a:pt x="311" y="1189"/>
                  <a:pt x="650" y="1189"/>
                </a:cubicBezTo>
                <a:cubicBezTo>
                  <a:pt x="990" y="1189"/>
                  <a:pt x="1266" y="913"/>
                  <a:pt x="1266" y="574"/>
                </a:cubicBezTo>
                <a:cubicBezTo>
                  <a:pt x="1266" y="234"/>
                  <a:pt x="990" y="1"/>
                  <a:pt x="650" y="1"/>
                </a:cubicBezTo>
                <a:close/>
              </a:path>
            </a:pathLst>
          </a:custGeom>
          <a:solidFill>
            <a:srgbClr val="73E7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3" name="Google Shape;3903;p37"/>
          <p:cNvGrpSpPr/>
          <p:nvPr/>
        </p:nvGrpSpPr>
        <p:grpSpPr>
          <a:xfrm rot="5161138" flipH="1">
            <a:off x="781625" y="454506"/>
            <a:ext cx="255353" cy="476827"/>
            <a:chOff x="11746588" y="-8725"/>
            <a:chExt cx="292062" cy="545375"/>
          </a:xfrm>
        </p:grpSpPr>
        <p:sp>
          <p:nvSpPr>
            <p:cNvPr id="3904" name="Google Shape;3904;p37"/>
            <p:cNvSpPr/>
            <p:nvPr/>
          </p:nvSpPr>
          <p:spPr>
            <a:xfrm>
              <a:off x="11746588" y="363200"/>
              <a:ext cx="217250" cy="173450"/>
            </a:xfrm>
            <a:custGeom>
              <a:avLst/>
              <a:gdLst/>
              <a:ahLst/>
              <a:cxnLst/>
              <a:rect l="l" t="t" r="r" b="b"/>
              <a:pathLst>
                <a:path w="8690" h="6938" extrusionOk="0">
                  <a:moveTo>
                    <a:pt x="4647" y="0"/>
                  </a:moveTo>
                  <a:cubicBezTo>
                    <a:pt x="2363" y="0"/>
                    <a:pt x="1" y="2413"/>
                    <a:pt x="720" y="4118"/>
                  </a:cubicBezTo>
                  <a:cubicBezTo>
                    <a:pt x="1369" y="5658"/>
                    <a:pt x="2638" y="6938"/>
                    <a:pt x="4138" y="6938"/>
                  </a:cubicBezTo>
                  <a:cubicBezTo>
                    <a:pt x="4663" y="6938"/>
                    <a:pt x="5217" y="6781"/>
                    <a:pt x="5782" y="6423"/>
                  </a:cubicBezTo>
                  <a:cubicBezTo>
                    <a:pt x="6710" y="5847"/>
                    <a:pt x="8690" y="1862"/>
                    <a:pt x="6108" y="383"/>
                  </a:cubicBezTo>
                  <a:cubicBezTo>
                    <a:pt x="5647" y="117"/>
                    <a:pt x="5149" y="0"/>
                    <a:pt x="4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7"/>
            <p:cNvSpPr/>
            <p:nvPr/>
          </p:nvSpPr>
          <p:spPr>
            <a:xfrm>
              <a:off x="11912700" y="-8725"/>
              <a:ext cx="125950" cy="98923"/>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6" name="Google Shape;3906;p37"/>
          <p:cNvSpPr/>
          <p:nvPr/>
        </p:nvSpPr>
        <p:spPr>
          <a:xfrm>
            <a:off x="8085601" y="2495366"/>
            <a:ext cx="161824" cy="152768"/>
          </a:xfrm>
          <a:custGeom>
            <a:avLst/>
            <a:gdLst/>
            <a:ahLst/>
            <a:cxnLst/>
            <a:rect l="l" t="t" r="r" b="b"/>
            <a:pathLst>
              <a:path w="1287" h="1215" extrusionOk="0">
                <a:moveTo>
                  <a:pt x="659" y="0"/>
                </a:moveTo>
                <a:cubicBezTo>
                  <a:pt x="315" y="0"/>
                  <a:pt x="73" y="251"/>
                  <a:pt x="35" y="624"/>
                </a:cubicBezTo>
                <a:cubicBezTo>
                  <a:pt x="1" y="968"/>
                  <a:pt x="315" y="1214"/>
                  <a:pt x="659" y="1214"/>
                </a:cubicBezTo>
                <a:cubicBezTo>
                  <a:pt x="1007" y="1214"/>
                  <a:pt x="1287" y="930"/>
                  <a:pt x="1287" y="586"/>
                </a:cubicBezTo>
                <a:cubicBezTo>
                  <a:pt x="1287" y="238"/>
                  <a:pt x="1007" y="0"/>
                  <a:pt x="659" y="0"/>
                </a:cubicBezTo>
                <a:close/>
              </a:path>
            </a:pathLst>
          </a:custGeom>
          <a:solidFill>
            <a:srgbClr val="FFFFFF">
              <a:alpha val="52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7"/>
          <p:cNvSpPr/>
          <p:nvPr/>
        </p:nvSpPr>
        <p:spPr>
          <a:xfrm rot="5161232" flipH="1">
            <a:off x="8517436" y="1026606"/>
            <a:ext cx="110121" cy="86491"/>
          </a:xfrm>
          <a:custGeom>
            <a:avLst/>
            <a:gdLst/>
            <a:ahLst/>
            <a:cxnLst/>
            <a:rect l="l" t="t" r="r" b="b"/>
            <a:pathLst>
              <a:path w="2633" h="2068" extrusionOk="0">
                <a:moveTo>
                  <a:pt x="1527" y="0"/>
                </a:moveTo>
                <a:cubicBezTo>
                  <a:pt x="1305" y="0"/>
                  <a:pt x="1070" y="59"/>
                  <a:pt x="853" y="182"/>
                </a:cubicBezTo>
                <a:cubicBezTo>
                  <a:pt x="277" y="508"/>
                  <a:pt x="1" y="1134"/>
                  <a:pt x="252" y="1610"/>
                </a:cubicBezTo>
                <a:cubicBezTo>
                  <a:pt x="423" y="1907"/>
                  <a:pt x="751" y="2068"/>
                  <a:pt x="1113" y="2068"/>
                </a:cubicBezTo>
                <a:cubicBezTo>
                  <a:pt x="1332" y="2068"/>
                  <a:pt x="1563" y="2009"/>
                  <a:pt x="1780" y="1886"/>
                </a:cubicBezTo>
                <a:cubicBezTo>
                  <a:pt x="2382" y="1560"/>
                  <a:pt x="2633" y="934"/>
                  <a:pt x="2382" y="458"/>
                </a:cubicBezTo>
                <a:cubicBezTo>
                  <a:pt x="2226" y="161"/>
                  <a:pt x="1894"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8" name="Google Shape;3908;p37"/>
          <p:cNvGrpSpPr/>
          <p:nvPr/>
        </p:nvGrpSpPr>
        <p:grpSpPr>
          <a:xfrm rot="247291" flipH="1">
            <a:off x="7711912" y="3364974"/>
            <a:ext cx="1351586" cy="2289011"/>
            <a:chOff x="381928" y="2783168"/>
            <a:chExt cx="1212748" cy="2053879"/>
          </a:xfrm>
        </p:grpSpPr>
        <p:sp>
          <p:nvSpPr>
            <p:cNvPr id="3909" name="Google Shape;3909;p37"/>
            <p:cNvSpPr/>
            <p:nvPr/>
          </p:nvSpPr>
          <p:spPr>
            <a:xfrm>
              <a:off x="381928" y="2783168"/>
              <a:ext cx="1212742" cy="2053860"/>
            </a:xfrm>
            <a:custGeom>
              <a:avLst/>
              <a:gdLst/>
              <a:ahLst/>
              <a:cxnLst/>
              <a:rect l="l" t="t" r="r" b="b"/>
              <a:pathLst>
                <a:path w="6784" h="11489" extrusionOk="0">
                  <a:moveTo>
                    <a:pt x="2880" y="73"/>
                  </a:moveTo>
                  <a:cubicBezTo>
                    <a:pt x="2910" y="73"/>
                    <a:pt x="2952" y="92"/>
                    <a:pt x="2976" y="115"/>
                  </a:cubicBezTo>
                  <a:cubicBezTo>
                    <a:pt x="3006" y="145"/>
                    <a:pt x="3014" y="200"/>
                    <a:pt x="3023" y="256"/>
                  </a:cubicBezTo>
                  <a:cubicBezTo>
                    <a:pt x="3078" y="714"/>
                    <a:pt x="3141" y="1172"/>
                    <a:pt x="3163" y="1270"/>
                  </a:cubicBezTo>
                  <a:cubicBezTo>
                    <a:pt x="3167" y="1278"/>
                    <a:pt x="3167" y="1287"/>
                    <a:pt x="3171" y="1291"/>
                  </a:cubicBezTo>
                  <a:cubicBezTo>
                    <a:pt x="3167" y="1304"/>
                    <a:pt x="3163" y="1317"/>
                    <a:pt x="3163" y="1325"/>
                  </a:cubicBezTo>
                  <a:cubicBezTo>
                    <a:pt x="3154" y="1372"/>
                    <a:pt x="3167" y="1376"/>
                    <a:pt x="3175" y="1380"/>
                  </a:cubicBezTo>
                  <a:cubicBezTo>
                    <a:pt x="3180" y="1380"/>
                    <a:pt x="3188" y="1376"/>
                    <a:pt x="3201" y="1351"/>
                  </a:cubicBezTo>
                  <a:cubicBezTo>
                    <a:pt x="3205" y="1351"/>
                    <a:pt x="3209" y="1346"/>
                    <a:pt x="3209" y="1329"/>
                  </a:cubicBezTo>
                  <a:cubicBezTo>
                    <a:pt x="3222" y="1300"/>
                    <a:pt x="3256" y="1232"/>
                    <a:pt x="3320" y="1160"/>
                  </a:cubicBezTo>
                  <a:cubicBezTo>
                    <a:pt x="3354" y="1121"/>
                    <a:pt x="3396" y="1079"/>
                    <a:pt x="3447" y="1045"/>
                  </a:cubicBezTo>
                  <a:cubicBezTo>
                    <a:pt x="3465" y="1036"/>
                    <a:pt x="3481" y="1029"/>
                    <a:pt x="3494" y="1029"/>
                  </a:cubicBezTo>
                  <a:cubicBezTo>
                    <a:pt x="3499" y="1029"/>
                    <a:pt x="3503" y="1030"/>
                    <a:pt x="3506" y="1032"/>
                  </a:cubicBezTo>
                  <a:cubicBezTo>
                    <a:pt x="3523" y="1036"/>
                    <a:pt x="3536" y="1062"/>
                    <a:pt x="3540" y="1087"/>
                  </a:cubicBezTo>
                  <a:cubicBezTo>
                    <a:pt x="3549" y="1143"/>
                    <a:pt x="3528" y="1206"/>
                    <a:pt x="3502" y="1261"/>
                  </a:cubicBezTo>
                  <a:cubicBezTo>
                    <a:pt x="3477" y="1317"/>
                    <a:pt x="3447" y="1376"/>
                    <a:pt x="3426" y="1427"/>
                  </a:cubicBezTo>
                  <a:cubicBezTo>
                    <a:pt x="3400" y="1503"/>
                    <a:pt x="3388" y="1571"/>
                    <a:pt x="3388" y="1614"/>
                  </a:cubicBezTo>
                  <a:cubicBezTo>
                    <a:pt x="3377" y="1609"/>
                    <a:pt x="3369" y="1607"/>
                    <a:pt x="3364" y="1607"/>
                  </a:cubicBezTo>
                  <a:cubicBezTo>
                    <a:pt x="3359" y="1607"/>
                    <a:pt x="3356" y="1609"/>
                    <a:pt x="3354" y="1614"/>
                  </a:cubicBezTo>
                  <a:cubicBezTo>
                    <a:pt x="3345" y="1618"/>
                    <a:pt x="3345" y="1626"/>
                    <a:pt x="3354" y="1643"/>
                  </a:cubicBezTo>
                  <a:cubicBezTo>
                    <a:pt x="3366" y="1669"/>
                    <a:pt x="3443" y="1767"/>
                    <a:pt x="3532" y="1860"/>
                  </a:cubicBezTo>
                  <a:cubicBezTo>
                    <a:pt x="3574" y="1902"/>
                    <a:pt x="3625" y="1945"/>
                    <a:pt x="3672" y="1974"/>
                  </a:cubicBezTo>
                  <a:cubicBezTo>
                    <a:pt x="3714" y="2004"/>
                    <a:pt x="3753" y="2017"/>
                    <a:pt x="3765" y="2021"/>
                  </a:cubicBezTo>
                  <a:cubicBezTo>
                    <a:pt x="3786" y="2021"/>
                    <a:pt x="3795" y="2017"/>
                    <a:pt x="3799" y="2008"/>
                  </a:cubicBezTo>
                  <a:cubicBezTo>
                    <a:pt x="3799" y="2000"/>
                    <a:pt x="3799" y="1996"/>
                    <a:pt x="3795" y="1987"/>
                  </a:cubicBezTo>
                  <a:cubicBezTo>
                    <a:pt x="3799" y="1979"/>
                    <a:pt x="3803" y="1966"/>
                    <a:pt x="3808" y="1953"/>
                  </a:cubicBezTo>
                  <a:cubicBezTo>
                    <a:pt x="3816" y="1915"/>
                    <a:pt x="3846" y="1805"/>
                    <a:pt x="3876" y="1660"/>
                  </a:cubicBezTo>
                  <a:cubicBezTo>
                    <a:pt x="3884" y="1622"/>
                    <a:pt x="3897" y="1588"/>
                    <a:pt x="3914" y="1554"/>
                  </a:cubicBezTo>
                  <a:cubicBezTo>
                    <a:pt x="3931" y="1525"/>
                    <a:pt x="3956" y="1499"/>
                    <a:pt x="3990" y="1495"/>
                  </a:cubicBezTo>
                  <a:cubicBezTo>
                    <a:pt x="3996" y="1493"/>
                    <a:pt x="4002" y="1492"/>
                    <a:pt x="4008" y="1492"/>
                  </a:cubicBezTo>
                  <a:cubicBezTo>
                    <a:pt x="4032" y="1492"/>
                    <a:pt x="4055" y="1505"/>
                    <a:pt x="4075" y="1529"/>
                  </a:cubicBezTo>
                  <a:cubicBezTo>
                    <a:pt x="4096" y="1559"/>
                    <a:pt x="4109" y="1597"/>
                    <a:pt x="4109" y="1635"/>
                  </a:cubicBezTo>
                  <a:cubicBezTo>
                    <a:pt x="4109" y="1677"/>
                    <a:pt x="4101" y="1720"/>
                    <a:pt x="4092" y="1767"/>
                  </a:cubicBezTo>
                  <a:cubicBezTo>
                    <a:pt x="4084" y="1813"/>
                    <a:pt x="4075" y="1856"/>
                    <a:pt x="4062" y="1898"/>
                  </a:cubicBezTo>
                  <a:cubicBezTo>
                    <a:pt x="4045" y="1987"/>
                    <a:pt x="4028" y="2068"/>
                    <a:pt x="4016" y="2144"/>
                  </a:cubicBezTo>
                  <a:cubicBezTo>
                    <a:pt x="3986" y="2289"/>
                    <a:pt x="3969" y="2403"/>
                    <a:pt x="3965" y="2441"/>
                  </a:cubicBezTo>
                  <a:cubicBezTo>
                    <a:pt x="3961" y="2454"/>
                    <a:pt x="3961" y="2467"/>
                    <a:pt x="3961" y="2475"/>
                  </a:cubicBezTo>
                  <a:cubicBezTo>
                    <a:pt x="3948" y="2492"/>
                    <a:pt x="3948" y="2501"/>
                    <a:pt x="3952" y="2509"/>
                  </a:cubicBezTo>
                  <a:cubicBezTo>
                    <a:pt x="3954" y="2514"/>
                    <a:pt x="3958" y="2517"/>
                    <a:pt x="3965" y="2517"/>
                  </a:cubicBezTo>
                  <a:cubicBezTo>
                    <a:pt x="3971" y="2517"/>
                    <a:pt x="3979" y="2515"/>
                    <a:pt x="3990" y="2509"/>
                  </a:cubicBezTo>
                  <a:cubicBezTo>
                    <a:pt x="4028" y="2497"/>
                    <a:pt x="4173" y="2399"/>
                    <a:pt x="4313" y="2289"/>
                  </a:cubicBezTo>
                  <a:cubicBezTo>
                    <a:pt x="4436" y="2191"/>
                    <a:pt x="4550" y="2085"/>
                    <a:pt x="4589" y="2042"/>
                  </a:cubicBezTo>
                  <a:cubicBezTo>
                    <a:pt x="4593" y="2051"/>
                    <a:pt x="4593" y="2059"/>
                    <a:pt x="4597" y="2068"/>
                  </a:cubicBezTo>
                  <a:cubicBezTo>
                    <a:pt x="4614" y="2119"/>
                    <a:pt x="4623" y="2127"/>
                    <a:pt x="4635" y="2127"/>
                  </a:cubicBezTo>
                  <a:cubicBezTo>
                    <a:pt x="4644" y="2127"/>
                    <a:pt x="4648" y="2115"/>
                    <a:pt x="4644" y="2055"/>
                  </a:cubicBezTo>
                  <a:cubicBezTo>
                    <a:pt x="4640" y="2021"/>
                    <a:pt x="4623" y="1915"/>
                    <a:pt x="4606" y="1775"/>
                  </a:cubicBezTo>
                  <a:cubicBezTo>
                    <a:pt x="4601" y="1703"/>
                    <a:pt x="4593" y="1626"/>
                    <a:pt x="4593" y="1542"/>
                  </a:cubicBezTo>
                  <a:cubicBezTo>
                    <a:pt x="4589" y="1499"/>
                    <a:pt x="4589" y="1457"/>
                    <a:pt x="4593" y="1414"/>
                  </a:cubicBezTo>
                  <a:cubicBezTo>
                    <a:pt x="4593" y="1372"/>
                    <a:pt x="4597" y="1329"/>
                    <a:pt x="4610" y="1295"/>
                  </a:cubicBezTo>
                  <a:cubicBezTo>
                    <a:pt x="4618" y="1266"/>
                    <a:pt x="4648" y="1244"/>
                    <a:pt x="4674" y="1244"/>
                  </a:cubicBezTo>
                  <a:cubicBezTo>
                    <a:pt x="4675" y="1244"/>
                    <a:pt x="4677" y="1244"/>
                    <a:pt x="4678" y="1244"/>
                  </a:cubicBezTo>
                  <a:cubicBezTo>
                    <a:pt x="4698" y="1244"/>
                    <a:pt x="4717" y="1268"/>
                    <a:pt x="4733" y="1300"/>
                  </a:cubicBezTo>
                  <a:cubicBezTo>
                    <a:pt x="4750" y="1329"/>
                    <a:pt x="4754" y="1368"/>
                    <a:pt x="4767" y="1410"/>
                  </a:cubicBezTo>
                  <a:cubicBezTo>
                    <a:pt x="4775" y="1448"/>
                    <a:pt x="4788" y="1486"/>
                    <a:pt x="4801" y="1520"/>
                  </a:cubicBezTo>
                  <a:cubicBezTo>
                    <a:pt x="4852" y="1652"/>
                    <a:pt x="4894" y="1750"/>
                    <a:pt x="4907" y="1783"/>
                  </a:cubicBezTo>
                  <a:cubicBezTo>
                    <a:pt x="4925" y="1827"/>
                    <a:pt x="4934" y="1840"/>
                    <a:pt x="4942" y="1840"/>
                  </a:cubicBezTo>
                  <a:cubicBezTo>
                    <a:pt x="4943" y="1840"/>
                    <a:pt x="4944" y="1839"/>
                    <a:pt x="4945" y="1839"/>
                  </a:cubicBezTo>
                  <a:cubicBezTo>
                    <a:pt x="4954" y="1839"/>
                    <a:pt x="4962" y="1830"/>
                    <a:pt x="4949" y="1771"/>
                  </a:cubicBezTo>
                  <a:cubicBezTo>
                    <a:pt x="4949" y="1758"/>
                    <a:pt x="4941" y="1728"/>
                    <a:pt x="4928" y="1694"/>
                  </a:cubicBezTo>
                  <a:cubicBezTo>
                    <a:pt x="4932" y="1694"/>
                    <a:pt x="4937" y="1690"/>
                    <a:pt x="4941" y="1690"/>
                  </a:cubicBezTo>
                  <a:cubicBezTo>
                    <a:pt x="4971" y="1669"/>
                    <a:pt x="5098" y="1546"/>
                    <a:pt x="5213" y="1410"/>
                  </a:cubicBezTo>
                  <a:cubicBezTo>
                    <a:pt x="5314" y="1291"/>
                    <a:pt x="5408" y="1164"/>
                    <a:pt x="5433" y="1113"/>
                  </a:cubicBezTo>
                  <a:cubicBezTo>
                    <a:pt x="5438" y="1113"/>
                    <a:pt x="5438" y="1113"/>
                    <a:pt x="5438" y="1109"/>
                  </a:cubicBezTo>
                  <a:cubicBezTo>
                    <a:pt x="5457" y="1100"/>
                    <a:pt x="5478" y="1090"/>
                    <a:pt x="5500" y="1090"/>
                  </a:cubicBezTo>
                  <a:cubicBezTo>
                    <a:pt x="5512" y="1090"/>
                    <a:pt x="5524" y="1093"/>
                    <a:pt x="5535" y="1100"/>
                  </a:cubicBezTo>
                  <a:cubicBezTo>
                    <a:pt x="5552" y="1109"/>
                    <a:pt x="5565" y="1126"/>
                    <a:pt x="5578" y="1147"/>
                  </a:cubicBezTo>
                  <a:cubicBezTo>
                    <a:pt x="5578" y="1155"/>
                    <a:pt x="5582" y="1160"/>
                    <a:pt x="5582" y="1164"/>
                  </a:cubicBezTo>
                  <a:cubicBezTo>
                    <a:pt x="5586" y="1172"/>
                    <a:pt x="5586" y="1181"/>
                    <a:pt x="5590" y="1189"/>
                  </a:cubicBezTo>
                  <a:cubicBezTo>
                    <a:pt x="5590" y="1198"/>
                    <a:pt x="5590" y="1206"/>
                    <a:pt x="5590" y="1215"/>
                  </a:cubicBezTo>
                  <a:cubicBezTo>
                    <a:pt x="5590" y="1266"/>
                    <a:pt x="5565" y="1321"/>
                    <a:pt x="5531" y="1376"/>
                  </a:cubicBezTo>
                  <a:cubicBezTo>
                    <a:pt x="5395" y="1592"/>
                    <a:pt x="5259" y="1813"/>
                    <a:pt x="5238" y="1864"/>
                  </a:cubicBezTo>
                  <a:cubicBezTo>
                    <a:pt x="5230" y="1881"/>
                    <a:pt x="5225" y="1894"/>
                    <a:pt x="5225" y="1902"/>
                  </a:cubicBezTo>
                  <a:cubicBezTo>
                    <a:pt x="5220" y="1901"/>
                    <a:pt x="5216" y="1901"/>
                    <a:pt x="5213" y="1901"/>
                  </a:cubicBezTo>
                  <a:cubicBezTo>
                    <a:pt x="5204" y="1901"/>
                    <a:pt x="5200" y="1904"/>
                    <a:pt x="5200" y="1907"/>
                  </a:cubicBezTo>
                  <a:cubicBezTo>
                    <a:pt x="5196" y="1915"/>
                    <a:pt x="5204" y="1928"/>
                    <a:pt x="5272" y="1958"/>
                  </a:cubicBezTo>
                  <a:cubicBezTo>
                    <a:pt x="5319" y="1974"/>
                    <a:pt x="5450" y="2021"/>
                    <a:pt x="5633" y="2047"/>
                  </a:cubicBezTo>
                  <a:cubicBezTo>
                    <a:pt x="5679" y="2055"/>
                    <a:pt x="5726" y="2059"/>
                    <a:pt x="5777" y="2064"/>
                  </a:cubicBezTo>
                  <a:cubicBezTo>
                    <a:pt x="5828" y="2068"/>
                    <a:pt x="5883" y="2068"/>
                    <a:pt x="5930" y="2072"/>
                  </a:cubicBezTo>
                  <a:cubicBezTo>
                    <a:pt x="5955" y="2076"/>
                    <a:pt x="5977" y="2081"/>
                    <a:pt x="5994" y="2093"/>
                  </a:cubicBezTo>
                  <a:cubicBezTo>
                    <a:pt x="6011" y="2102"/>
                    <a:pt x="6023" y="2123"/>
                    <a:pt x="6028" y="2136"/>
                  </a:cubicBezTo>
                  <a:cubicBezTo>
                    <a:pt x="6036" y="2153"/>
                    <a:pt x="6032" y="2170"/>
                    <a:pt x="6019" y="2182"/>
                  </a:cubicBezTo>
                  <a:cubicBezTo>
                    <a:pt x="6006" y="2195"/>
                    <a:pt x="5985" y="2208"/>
                    <a:pt x="5960" y="2216"/>
                  </a:cubicBezTo>
                  <a:cubicBezTo>
                    <a:pt x="5781" y="2268"/>
                    <a:pt x="5589" y="2290"/>
                    <a:pt x="5426" y="2290"/>
                  </a:cubicBezTo>
                  <a:cubicBezTo>
                    <a:pt x="5399" y="2290"/>
                    <a:pt x="5373" y="2290"/>
                    <a:pt x="5348" y="2289"/>
                  </a:cubicBezTo>
                  <a:cubicBezTo>
                    <a:pt x="5170" y="2284"/>
                    <a:pt x="5034" y="2259"/>
                    <a:pt x="4988" y="2255"/>
                  </a:cubicBezTo>
                  <a:cubicBezTo>
                    <a:pt x="4963" y="2250"/>
                    <a:pt x="4945" y="2248"/>
                    <a:pt x="4933" y="2248"/>
                  </a:cubicBezTo>
                  <a:cubicBezTo>
                    <a:pt x="4912" y="2248"/>
                    <a:pt x="4907" y="2253"/>
                    <a:pt x="4907" y="2259"/>
                  </a:cubicBezTo>
                  <a:cubicBezTo>
                    <a:pt x="4903" y="2263"/>
                    <a:pt x="4907" y="2272"/>
                    <a:pt x="4949" y="2289"/>
                  </a:cubicBezTo>
                  <a:cubicBezTo>
                    <a:pt x="4945" y="2293"/>
                    <a:pt x="4941" y="2293"/>
                    <a:pt x="4932" y="2301"/>
                  </a:cubicBezTo>
                  <a:cubicBezTo>
                    <a:pt x="4907" y="2318"/>
                    <a:pt x="4843" y="2373"/>
                    <a:pt x="4754" y="2441"/>
                  </a:cubicBezTo>
                  <a:cubicBezTo>
                    <a:pt x="4712" y="2475"/>
                    <a:pt x="4657" y="2518"/>
                    <a:pt x="4610" y="2560"/>
                  </a:cubicBezTo>
                  <a:cubicBezTo>
                    <a:pt x="4559" y="2603"/>
                    <a:pt x="4500" y="2645"/>
                    <a:pt x="4444" y="2683"/>
                  </a:cubicBezTo>
                  <a:cubicBezTo>
                    <a:pt x="4330" y="2764"/>
                    <a:pt x="4211" y="2836"/>
                    <a:pt x="4109" y="2879"/>
                  </a:cubicBezTo>
                  <a:cubicBezTo>
                    <a:pt x="4007" y="2925"/>
                    <a:pt x="3927" y="2942"/>
                    <a:pt x="3901" y="2946"/>
                  </a:cubicBezTo>
                  <a:cubicBezTo>
                    <a:pt x="3859" y="2951"/>
                    <a:pt x="3850" y="2959"/>
                    <a:pt x="3850" y="2968"/>
                  </a:cubicBezTo>
                  <a:cubicBezTo>
                    <a:pt x="3850" y="2976"/>
                    <a:pt x="3854" y="2985"/>
                    <a:pt x="3901" y="2989"/>
                  </a:cubicBezTo>
                  <a:cubicBezTo>
                    <a:pt x="3905" y="2993"/>
                    <a:pt x="3910" y="2993"/>
                    <a:pt x="3914" y="2993"/>
                  </a:cubicBezTo>
                  <a:cubicBezTo>
                    <a:pt x="3910" y="3006"/>
                    <a:pt x="3905" y="3031"/>
                    <a:pt x="3897" y="3074"/>
                  </a:cubicBezTo>
                  <a:cubicBezTo>
                    <a:pt x="3876" y="3193"/>
                    <a:pt x="3808" y="3761"/>
                    <a:pt x="3740" y="4330"/>
                  </a:cubicBezTo>
                  <a:cubicBezTo>
                    <a:pt x="3672" y="4899"/>
                    <a:pt x="3663" y="5476"/>
                    <a:pt x="3672" y="5599"/>
                  </a:cubicBezTo>
                  <a:cubicBezTo>
                    <a:pt x="3672" y="5637"/>
                    <a:pt x="3676" y="5663"/>
                    <a:pt x="3680" y="5676"/>
                  </a:cubicBezTo>
                  <a:cubicBezTo>
                    <a:pt x="3672" y="5680"/>
                    <a:pt x="3668" y="5684"/>
                    <a:pt x="3663" y="5688"/>
                  </a:cubicBezTo>
                  <a:cubicBezTo>
                    <a:pt x="3642" y="5705"/>
                    <a:pt x="3642" y="5714"/>
                    <a:pt x="3646" y="5722"/>
                  </a:cubicBezTo>
                  <a:cubicBezTo>
                    <a:pt x="3646" y="5728"/>
                    <a:pt x="3648" y="5731"/>
                    <a:pt x="3657" y="5731"/>
                  </a:cubicBezTo>
                  <a:cubicBezTo>
                    <a:pt x="3663" y="5731"/>
                    <a:pt x="3672" y="5730"/>
                    <a:pt x="3685" y="5727"/>
                  </a:cubicBezTo>
                  <a:cubicBezTo>
                    <a:pt x="3727" y="5718"/>
                    <a:pt x="3893" y="5629"/>
                    <a:pt x="4045" y="5523"/>
                  </a:cubicBezTo>
                  <a:cubicBezTo>
                    <a:pt x="4202" y="5421"/>
                    <a:pt x="4347" y="5302"/>
                    <a:pt x="4372" y="5268"/>
                  </a:cubicBezTo>
                  <a:cubicBezTo>
                    <a:pt x="4389" y="5243"/>
                    <a:pt x="4385" y="5230"/>
                    <a:pt x="4381" y="5226"/>
                  </a:cubicBezTo>
                  <a:cubicBezTo>
                    <a:pt x="4389" y="5221"/>
                    <a:pt x="4393" y="5213"/>
                    <a:pt x="4393" y="5154"/>
                  </a:cubicBezTo>
                  <a:cubicBezTo>
                    <a:pt x="4398" y="5115"/>
                    <a:pt x="4389" y="5005"/>
                    <a:pt x="4376" y="4861"/>
                  </a:cubicBezTo>
                  <a:cubicBezTo>
                    <a:pt x="4372" y="4789"/>
                    <a:pt x="4364" y="4708"/>
                    <a:pt x="4359" y="4623"/>
                  </a:cubicBezTo>
                  <a:cubicBezTo>
                    <a:pt x="4355" y="4581"/>
                    <a:pt x="4355" y="4538"/>
                    <a:pt x="4364" y="4500"/>
                  </a:cubicBezTo>
                  <a:cubicBezTo>
                    <a:pt x="4368" y="4462"/>
                    <a:pt x="4385" y="4428"/>
                    <a:pt x="4410" y="4402"/>
                  </a:cubicBezTo>
                  <a:cubicBezTo>
                    <a:pt x="4433" y="4380"/>
                    <a:pt x="4465" y="4368"/>
                    <a:pt x="4492" y="4368"/>
                  </a:cubicBezTo>
                  <a:cubicBezTo>
                    <a:pt x="4496" y="4368"/>
                    <a:pt x="4500" y="4368"/>
                    <a:pt x="4504" y="4368"/>
                  </a:cubicBezTo>
                  <a:cubicBezTo>
                    <a:pt x="4534" y="4373"/>
                    <a:pt x="4555" y="4394"/>
                    <a:pt x="4567" y="4432"/>
                  </a:cubicBezTo>
                  <a:cubicBezTo>
                    <a:pt x="4580" y="4466"/>
                    <a:pt x="4584" y="4508"/>
                    <a:pt x="4593" y="4547"/>
                  </a:cubicBezTo>
                  <a:cubicBezTo>
                    <a:pt x="4601" y="4585"/>
                    <a:pt x="4614" y="4623"/>
                    <a:pt x="4623" y="4661"/>
                  </a:cubicBezTo>
                  <a:cubicBezTo>
                    <a:pt x="4657" y="4801"/>
                    <a:pt x="4686" y="4907"/>
                    <a:pt x="4699" y="4941"/>
                  </a:cubicBezTo>
                  <a:cubicBezTo>
                    <a:pt x="4703" y="4958"/>
                    <a:pt x="4708" y="4971"/>
                    <a:pt x="4716" y="4980"/>
                  </a:cubicBezTo>
                  <a:cubicBezTo>
                    <a:pt x="4708" y="4988"/>
                    <a:pt x="4708" y="4988"/>
                    <a:pt x="4708" y="4992"/>
                  </a:cubicBezTo>
                  <a:cubicBezTo>
                    <a:pt x="4712" y="4997"/>
                    <a:pt x="4716" y="4997"/>
                    <a:pt x="4725" y="4997"/>
                  </a:cubicBezTo>
                  <a:cubicBezTo>
                    <a:pt x="4729" y="5001"/>
                    <a:pt x="4733" y="5001"/>
                    <a:pt x="4737" y="5001"/>
                  </a:cubicBezTo>
                  <a:cubicBezTo>
                    <a:pt x="4737" y="4997"/>
                    <a:pt x="4741" y="4997"/>
                    <a:pt x="4746" y="4988"/>
                  </a:cubicBezTo>
                  <a:cubicBezTo>
                    <a:pt x="4763" y="4980"/>
                    <a:pt x="4792" y="4963"/>
                    <a:pt x="4835" y="4933"/>
                  </a:cubicBezTo>
                  <a:cubicBezTo>
                    <a:pt x="4869" y="4907"/>
                    <a:pt x="4928" y="4861"/>
                    <a:pt x="4996" y="4780"/>
                  </a:cubicBezTo>
                  <a:cubicBezTo>
                    <a:pt x="5064" y="4699"/>
                    <a:pt x="5136" y="4589"/>
                    <a:pt x="5196" y="4453"/>
                  </a:cubicBezTo>
                  <a:cubicBezTo>
                    <a:pt x="5255" y="4317"/>
                    <a:pt x="5302" y="4156"/>
                    <a:pt x="5348" y="3991"/>
                  </a:cubicBezTo>
                  <a:cubicBezTo>
                    <a:pt x="5374" y="3906"/>
                    <a:pt x="5395" y="3821"/>
                    <a:pt x="5421" y="3736"/>
                  </a:cubicBezTo>
                  <a:cubicBezTo>
                    <a:pt x="5433" y="3693"/>
                    <a:pt x="5446" y="3651"/>
                    <a:pt x="5463" y="3609"/>
                  </a:cubicBezTo>
                  <a:cubicBezTo>
                    <a:pt x="5476" y="3566"/>
                    <a:pt x="5488" y="3524"/>
                    <a:pt x="5514" y="3494"/>
                  </a:cubicBezTo>
                  <a:cubicBezTo>
                    <a:pt x="5518" y="3485"/>
                    <a:pt x="5522" y="3477"/>
                    <a:pt x="5531" y="3469"/>
                  </a:cubicBezTo>
                  <a:cubicBezTo>
                    <a:pt x="5535" y="3469"/>
                    <a:pt x="5539" y="3464"/>
                    <a:pt x="5544" y="3460"/>
                  </a:cubicBezTo>
                  <a:cubicBezTo>
                    <a:pt x="5548" y="3456"/>
                    <a:pt x="5552" y="3452"/>
                    <a:pt x="5556" y="3452"/>
                  </a:cubicBezTo>
                  <a:cubicBezTo>
                    <a:pt x="5561" y="3447"/>
                    <a:pt x="5565" y="3443"/>
                    <a:pt x="5569" y="3443"/>
                  </a:cubicBezTo>
                  <a:cubicBezTo>
                    <a:pt x="5573" y="3439"/>
                    <a:pt x="5578" y="3439"/>
                    <a:pt x="5582" y="3435"/>
                  </a:cubicBezTo>
                  <a:lnTo>
                    <a:pt x="5599" y="3435"/>
                  </a:lnTo>
                  <a:cubicBezTo>
                    <a:pt x="5604" y="3433"/>
                    <a:pt x="5609" y="3432"/>
                    <a:pt x="5615" y="3432"/>
                  </a:cubicBezTo>
                  <a:cubicBezTo>
                    <a:pt x="5639" y="3432"/>
                    <a:pt x="5662" y="3448"/>
                    <a:pt x="5679" y="3469"/>
                  </a:cubicBezTo>
                  <a:cubicBezTo>
                    <a:pt x="5696" y="3498"/>
                    <a:pt x="5701" y="3541"/>
                    <a:pt x="5701" y="3583"/>
                  </a:cubicBezTo>
                  <a:cubicBezTo>
                    <a:pt x="5705" y="3621"/>
                    <a:pt x="5696" y="3664"/>
                    <a:pt x="5692" y="3706"/>
                  </a:cubicBezTo>
                  <a:cubicBezTo>
                    <a:pt x="5667" y="3876"/>
                    <a:pt x="5629" y="4033"/>
                    <a:pt x="5586" y="4173"/>
                  </a:cubicBezTo>
                  <a:cubicBezTo>
                    <a:pt x="5497" y="4449"/>
                    <a:pt x="5391" y="4640"/>
                    <a:pt x="5361" y="4712"/>
                  </a:cubicBezTo>
                  <a:cubicBezTo>
                    <a:pt x="5310" y="4814"/>
                    <a:pt x="5306" y="4827"/>
                    <a:pt x="5314" y="4835"/>
                  </a:cubicBezTo>
                  <a:lnTo>
                    <a:pt x="5319" y="4835"/>
                  </a:lnTo>
                  <a:cubicBezTo>
                    <a:pt x="5331" y="4844"/>
                    <a:pt x="5361" y="4861"/>
                    <a:pt x="5438" y="4882"/>
                  </a:cubicBezTo>
                  <a:cubicBezTo>
                    <a:pt x="5493" y="4898"/>
                    <a:pt x="5633" y="4937"/>
                    <a:pt x="5823" y="4937"/>
                  </a:cubicBezTo>
                  <a:cubicBezTo>
                    <a:pt x="5881" y="4937"/>
                    <a:pt x="5944" y="4933"/>
                    <a:pt x="6011" y="4924"/>
                  </a:cubicBezTo>
                  <a:cubicBezTo>
                    <a:pt x="6083" y="4916"/>
                    <a:pt x="6155" y="4903"/>
                    <a:pt x="6231" y="4878"/>
                  </a:cubicBezTo>
                  <a:cubicBezTo>
                    <a:pt x="6308" y="4856"/>
                    <a:pt x="6388" y="4827"/>
                    <a:pt x="6460" y="4793"/>
                  </a:cubicBezTo>
                  <a:cubicBezTo>
                    <a:pt x="6499" y="4780"/>
                    <a:pt x="6537" y="4767"/>
                    <a:pt x="6575" y="4759"/>
                  </a:cubicBezTo>
                  <a:cubicBezTo>
                    <a:pt x="6588" y="4756"/>
                    <a:pt x="6599" y="4755"/>
                    <a:pt x="6608" y="4755"/>
                  </a:cubicBezTo>
                  <a:cubicBezTo>
                    <a:pt x="6630" y="4755"/>
                    <a:pt x="6645" y="4762"/>
                    <a:pt x="6660" y="4780"/>
                  </a:cubicBezTo>
                  <a:cubicBezTo>
                    <a:pt x="6673" y="4793"/>
                    <a:pt x="6685" y="4810"/>
                    <a:pt x="6702" y="4827"/>
                  </a:cubicBezTo>
                  <a:lnTo>
                    <a:pt x="6707" y="4835"/>
                  </a:lnTo>
                  <a:cubicBezTo>
                    <a:pt x="6707" y="4844"/>
                    <a:pt x="6707" y="4852"/>
                    <a:pt x="6707" y="4861"/>
                  </a:cubicBezTo>
                  <a:cubicBezTo>
                    <a:pt x="6698" y="4890"/>
                    <a:pt x="6677" y="4924"/>
                    <a:pt x="6651" y="4954"/>
                  </a:cubicBezTo>
                  <a:cubicBezTo>
                    <a:pt x="6596" y="5013"/>
                    <a:pt x="6524" y="5060"/>
                    <a:pt x="6448" y="5094"/>
                  </a:cubicBezTo>
                  <a:cubicBezTo>
                    <a:pt x="6371" y="5137"/>
                    <a:pt x="6295" y="5166"/>
                    <a:pt x="6219" y="5192"/>
                  </a:cubicBezTo>
                  <a:cubicBezTo>
                    <a:pt x="6066" y="5247"/>
                    <a:pt x="5913" y="5277"/>
                    <a:pt x="5773" y="5285"/>
                  </a:cubicBezTo>
                  <a:cubicBezTo>
                    <a:pt x="5727" y="5289"/>
                    <a:pt x="5683" y="5290"/>
                    <a:pt x="5641" y="5290"/>
                  </a:cubicBezTo>
                  <a:cubicBezTo>
                    <a:pt x="5435" y="5290"/>
                    <a:pt x="5281" y="5253"/>
                    <a:pt x="5221" y="5243"/>
                  </a:cubicBezTo>
                  <a:cubicBezTo>
                    <a:pt x="5170" y="5234"/>
                    <a:pt x="5140" y="5230"/>
                    <a:pt x="5123" y="5226"/>
                  </a:cubicBezTo>
                  <a:cubicBezTo>
                    <a:pt x="5166" y="5183"/>
                    <a:pt x="5191" y="5149"/>
                    <a:pt x="5204" y="5132"/>
                  </a:cubicBezTo>
                  <a:cubicBezTo>
                    <a:pt x="5238" y="5081"/>
                    <a:pt x="5242" y="5069"/>
                    <a:pt x="5234" y="5060"/>
                  </a:cubicBezTo>
                  <a:cubicBezTo>
                    <a:pt x="5233" y="5059"/>
                    <a:pt x="5232" y="5059"/>
                    <a:pt x="5230" y="5059"/>
                  </a:cubicBezTo>
                  <a:cubicBezTo>
                    <a:pt x="5224" y="5059"/>
                    <a:pt x="5208" y="5068"/>
                    <a:pt x="5170" y="5103"/>
                  </a:cubicBezTo>
                  <a:cubicBezTo>
                    <a:pt x="5140" y="5132"/>
                    <a:pt x="5056" y="5213"/>
                    <a:pt x="4937" y="5315"/>
                  </a:cubicBezTo>
                  <a:cubicBezTo>
                    <a:pt x="4818" y="5417"/>
                    <a:pt x="4665" y="5531"/>
                    <a:pt x="4500" y="5633"/>
                  </a:cubicBezTo>
                  <a:cubicBezTo>
                    <a:pt x="4334" y="5735"/>
                    <a:pt x="4164" y="5824"/>
                    <a:pt x="4020" y="5892"/>
                  </a:cubicBezTo>
                  <a:cubicBezTo>
                    <a:pt x="3880" y="5956"/>
                    <a:pt x="3770" y="6002"/>
                    <a:pt x="3731" y="6019"/>
                  </a:cubicBezTo>
                  <a:cubicBezTo>
                    <a:pt x="3676" y="6045"/>
                    <a:pt x="3672" y="6058"/>
                    <a:pt x="3676" y="6066"/>
                  </a:cubicBezTo>
                  <a:cubicBezTo>
                    <a:pt x="3676" y="6066"/>
                    <a:pt x="3680" y="6070"/>
                    <a:pt x="3680" y="6070"/>
                  </a:cubicBezTo>
                  <a:cubicBezTo>
                    <a:pt x="3680" y="6079"/>
                    <a:pt x="3676" y="6096"/>
                    <a:pt x="3672" y="6126"/>
                  </a:cubicBezTo>
                  <a:cubicBezTo>
                    <a:pt x="3668" y="6202"/>
                    <a:pt x="3668" y="6567"/>
                    <a:pt x="3693" y="6928"/>
                  </a:cubicBezTo>
                  <a:cubicBezTo>
                    <a:pt x="3714" y="7293"/>
                    <a:pt x="3757" y="7649"/>
                    <a:pt x="3778" y="7730"/>
                  </a:cubicBezTo>
                  <a:cubicBezTo>
                    <a:pt x="3782" y="7751"/>
                    <a:pt x="3786" y="7768"/>
                    <a:pt x="3791" y="7777"/>
                  </a:cubicBezTo>
                  <a:lnTo>
                    <a:pt x="3753" y="7781"/>
                  </a:lnTo>
                  <a:cubicBezTo>
                    <a:pt x="3638" y="7798"/>
                    <a:pt x="3621" y="7806"/>
                    <a:pt x="3625" y="7819"/>
                  </a:cubicBezTo>
                  <a:cubicBezTo>
                    <a:pt x="3625" y="7822"/>
                    <a:pt x="3631" y="7829"/>
                    <a:pt x="3698" y="7829"/>
                  </a:cubicBezTo>
                  <a:cubicBezTo>
                    <a:pt x="3714" y="7829"/>
                    <a:pt x="3733" y="7828"/>
                    <a:pt x="3757" y="7828"/>
                  </a:cubicBezTo>
                  <a:cubicBezTo>
                    <a:pt x="3778" y="7828"/>
                    <a:pt x="3808" y="7823"/>
                    <a:pt x="3846" y="7819"/>
                  </a:cubicBezTo>
                  <a:cubicBezTo>
                    <a:pt x="3880" y="7815"/>
                    <a:pt x="3927" y="7811"/>
                    <a:pt x="3977" y="7802"/>
                  </a:cubicBezTo>
                  <a:cubicBezTo>
                    <a:pt x="4079" y="7781"/>
                    <a:pt x="4211" y="7751"/>
                    <a:pt x="4351" y="7692"/>
                  </a:cubicBezTo>
                  <a:cubicBezTo>
                    <a:pt x="4487" y="7632"/>
                    <a:pt x="4635" y="7543"/>
                    <a:pt x="4775" y="7433"/>
                  </a:cubicBezTo>
                  <a:cubicBezTo>
                    <a:pt x="4916" y="7318"/>
                    <a:pt x="5043" y="7182"/>
                    <a:pt x="5166" y="7042"/>
                  </a:cubicBezTo>
                  <a:cubicBezTo>
                    <a:pt x="5225" y="6970"/>
                    <a:pt x="5285" y="6898"/>
                    <a:pt x="5340" y="6826"/>
                  </a:cubicBezTo>
                  <a:cubicBezTo>
                    <a:pt x="5395" y="6754"/>
                    <a:pt x="5450" y="6682"/>
                    <a:pt x="5518" y="6660"/>
                  </a:cubicBezTo>
                  <a:cubicBezTo>
                    <a:pt x="5530" y="6657"/>
                    <a:pt x="5543" y="6656"/>
                    <a:pt x="5556" y="6656"/>
                  </a:cubicBezTo>
                  <a:cubicBezTo>
                    <a:pt x="5580" y="6656"/>
                    <a:pt x="5604" y="6661"/>
                    <a:pt x="5620" y="6669"/>
                  </a:cubicBezTo>
                  <a:cubicBezTo>
                    <a:pt x="5650" y="6682"/>
                    <a:pt x="5671" y="6707"/>
                    <a:pt x="5671" y="6737"/>
                  </a:cubicBezTo>
                  <a:cubicBezTo>
                    <a:pt x="5675" y="6766"/>
                    <a:pt x="5667" y="6800"/>
                    <a:pt x="5654" y="6834"/>
                  </a:cubicBezTo>
                  <a:cubicBezTo>
                    <a:pt x="5637" y="6868"/>
                    <a:pt x="5616" y="6898"/>
                    <a:pt x="5599" y="6932"/>
                  </a:cubicBezTo>
                  <a:cubicBezTo>
                    <a:pt x="5522" y="7059"/>
                    <a:pt x="5450" y="7165"/>
                    <a:pt x="5391" y="7246"/>
                  </a:cubicBezTo>
                  <a:cubicBezTo>
                    <a:pt x="5323" y="7322"/>
                    <a:pt x="5276" y="7386"/>
                    <a:pt x="5255" y="7420"/>
                  </a:cubicBezTo>
                  <a:cubicBezTo>
                    <a:pt x="5187" y="7518"/>
                    <a:pt x="5183" y="7539"/>
                    <a:pt x="5191" y="7543"/>
                  </a:cubicBezTo>
                  <a:cubicBezTo>
                    <a:pt x="5193" y="7545"/>
                    <a:pt x="5195" y="7546"/>
                    <a:pt x="5196" y="7546"/>
                  </a:cubicBezTo>
                  <a:cubicBezTo>
                    <a:pt x="5205" y="7546"/>
                    <a:pt x="5218" y="7529"/>
                    <a:pt x="5259" y="7488"/>
                  </a:cubicBezTo>
                  <a:cubicBezTo>
                    <a:pt x="5323" y="7505"/>
                    <a:pt x="5505" y="7547"/>
                    <a:pt x="5743" y="7607"/>
                  </a:cubicBezTo>
                  <a:cubicBezTo>
                    <a:pt x="5866" y="7632"/>
                    <a:pt x="6002" y="7666"/>
                    <a:pt x="6142" y="7696"/>
                  </a:cubicBezTo>
                  <a:cubicBezTo>
                    <a:pt x="6214" y="7713"/>
                    <a:pt x="6286" y="7730"/>
                    <a:pt x="6325" y="7777"/>
                  </a:cubicBezTo>
                  <a:cubicBezTo>
                    <a:pt x="6342" y="7802"/>
                    <a:pt x="6350" y="7828"/>
                    <a:pt x="6342" y="7853"/>
                  </a:cubicBezTo>
                  <a:cubicBezTo>
                    <a:pt x="6333" y="7878"/>
                    <a:pt x="6312" y="7904"/>
                    <a:pt x="6286" y="7917"/>
                  </a:cubicBezTo>
                  <a:cubicBezTo>
                    <a:pt x="6255" y="7934"/>
                    <a:pt x="6217" y="7938"/>
                    <a:pt x="6176" y="7938"/>
                  </a:cubicBezTo>
                  <a:cubicBezTo>
                    <a:pt x="6144" y="7938"/>
                    <a:pt x="6111" y="7935"/>
                    <a:pt x="6078" y="7934"/>
                  </a:cubicBezTo>
                  <a:cubicBezTo>
                    <a:pt x="6002" y="7929"/>
                    <a:pt x="5926" y="7925"/>
                    <a:pt x="5854" y="7921"/>
                  </a:cubicBezTo>
                  <a:cubicBezTo>
                    <a:pt x="5705" y="7912"/>
                    <a:pt x="5569" y="7904"/>
                    <a:pt x="5446" y="7900"/>
                  </a:cubicBezTo>
                  <a:cubicBezTo>
                    <a:pt x="5221" y="7887"/>
                    <a:pt x="5047" y="7878"/>
                    <a:pt x="4966" y="7878"/>
                  </a:cubicBezTo>
                  <a:cubicBezTo>
                    <a:pt x="4996" y="7844"/>
                    <a:pt x="4996" y="7832"/>
                    <a:pt x="4992" y="7828"/>
                  </a:cubicBezTo>
                  <a:cubicBezTo>
                    <a:pt x="4989" y="7824"/>
                    <a:pt x="4986" y="7822"/>
                    <a:pt x="4981" y="7822"/>
                  </a:cubicBezTo>
                  <a:cubicBezTo>
                    <a:pt x="4973" y="7822"/>
                    <a:pt x="4961" y="7828"/>
                    <a:pt x="4937" y="7844"/>
                  </a:cubicBezTo>
                  <a:cubicBezTo>
                    <a:pt x="4928" y="7853"/>
                    <a:pt x="4911" y="7861"/>
                    <a:pt x="4886" y="7878"/>
                  </a:cubicBezTo>
                  <a:cubicBezTo>
                    <a:pt x="4877" y="7887"/>
                    <a:pt x="4860" y="7900"/>
                    <a:pt x="4848" y="7908"/>
                  </a:cubicBezTo>
                  <a:cubicBezTo>
                    <a:pt x="4750" y="7980"/>
                    <a:pt x="4589" y="8086"/>
                    <a:pt x="4406" y="8154"/>
                  </a:cubicBezTo>
                  <a:cubicBezTo>
                    <a:pt x="4147" y="8248"/>
                    <a:pt x="3863" y="8273"/>
                    <a:pt x="3803" y="8294"/>
                  </a:cubicBezTo>
                  <a:cubicBezTo>
                    <a:pt x="3786" y="8299"/>
                    <a:pt x="3778" y="8307"/>
                    <a:pt x="3770" y="8307"/>
                  </a:cubicBezTo>
                  <a:cubicBezTo>
                    <a:pt x="3770" y="8311"/>
                    <a:pt x="3765" y="8311"/>
                    <a:pt x="3765" y="8311"/>
                  </a:cubicBezTo>
                  <a:cubicBezTo>
                    <a:pt x="3765" y="8316"/>
                    <a:pt x="3761" y="8316"/>
                    <a:pt x="3761" y="8316"/>
                  </a:cubicBezTo>
                  <a:cubicBezTo>
                    <a:pt x="3761" y="8316"/>
                    <a:pt x="3761" y="8320"/>
                    <a:pt x="3761" y="8320"/>
                  </a:cubicBezTo>
                  <a:lnTo>
                    <a:pt x="3757" y="8320"/>
                  </a:lnTo>
                  <a:cubicBezTo>
                    <a:pt x="3757" y="8324"/>
                    <a:pt x="3757" y="8324"/>
                    <a:pt x="3757" y="8328"/>
                  </a:cubicBezTo>
                  <a:cubicBezTo>
                    <a:pt x="3761" y="8333"/>
                    <a:pt x="3761" y="8333"/>
                    <a:pt x="3765" y="8337"/>
                  </a:cubicBezTo>
                  <a:cubicBezTo>
                    <a:pt x="3765" y="8337"/>
                    <a:pt x="3770" y="8337"/>
                    <a:pt x="3774" y="8341"/>
                  </a:cubicBezTo>
                  <a:lnTo>
                    <a:pt x="3812" y="8341"/>
                  </a:lnTo>
                  <a:cubicBezTo>
                    <a:pt x="3825" y="8341"/>
                    <a:pt x="3846" y="8341"/>
                    <a:pt x="3876" y="8337"/>
                  </a:cubicBezTo>
                  <a:cubicBezTo>
                    <a:pt x="3876" y="8354"/>
                    <a:pt x="3876" y="8384"/>
                    <a:pt x="3880" y="8430"/>
                  </a:cubicBezTo>
                  <a:cubicBezTo>
                    <a:pt x="3893" y="8566"/>
                    <a:pt x="3990" y="9198"/>
                    <a:pt x="4139" y="9814"/>
                  </a:cubicBezTo>
                  <a:cubicBezTo>
                    <a:pt x="4253" y="10306"/>
                    <a:pt x="4402" y="10786"/>
                    <a:pt x="4483" y="11028"/>
                  </a:cubicBezTo>
                  <a:cubicBezTo>
                    <a:pt x="4495" y="11070"/>
                    <a:pt x="4512" y="11134"/>
                    <a:pt x="4534" y="11210"/>
                  </a:cubicBezTo>
                  <a:cubicBezTo>
                    <a:pt x="4538" y="11236"/>
                    <a:pt x="4542" y="11261"/>
                    <a:pt x="4538" y="11282"/>
                  </a:cubicBezTo>
                  <a:cubicBezTo>
                    <a:pt x="4529" y="11304"/>
                    <a:pt x="4517" y="11321"/>
                    <a:pt x="4491" y="11333"/>
                  </a:cubicBezTo>
                  <a:cubicBezTo>
                    <a:pt x="4444" y="11363"/>
                    <a:pt x="4372" y="11384"/>
                    <a:pt x="4313" y="11401"/>
                  </a:cubicBezTo>
                  <a:cubicBezTo>
                    <a:pt x="4277" y="11411"/>
                    <a:pt x="4240" y="11416"/>
                    <a:pt x="4205" y="11416"/>
                  </a:cubicBezTo>
                  <a:cubicBezTo>
                    <a:pt x="4178" y="11416"/>
                    <a:pt x="4153" y="11413"/>
                    <a:pt x="4130" y="11406"/>
                  </a:cubicBezTo>
                  <a:cubicBezTo>
                    <a:pt x="4079" y="11384"/>
                    <a:pt x="4041" y="11342"/>
                    <a:pt x="4016" y="11299"/>
                  </a:cubicBezTo>
                  <a:cubicBezTo>
                    <a:pt x="3986" y="11253"/>
                    <a:pt x="3965" y="11210"/>
                    <a:pt x="3944" y="11176"/>
                  </a:cubicBezTo>
                  <a:cubicBezTo>
                    <a:pt x="3935" y="11159"/>
                    <a:pt x="3927" y="11147"/>
                    <a:pt x="3918" y="11138"/>
                  </a:cubicBezTo>
                  <a:cubicBezTo>
                    <a:pt x="3905" y="11113"/>
                    <a:pt x="3897" y="11087"/>
                    <a:pt x="3884" y="11062"/>
                  </a:cubicBezTo>
                  <a:cubicBezTo>
                    <a:pt x="3871" y="11032"/>
                    <a:pt x="3859" y="11007"/>
                    <a:pt x="3846" y="10977"/>
                  </a:cubicBezTo>
                  <a:cubicBezTo>
                    <a:pt x="3770" y="10786"/>
                    <a:pt x="3685" y="10540"/>
                    <a:pt x="3617" y="10294"/>
                  </a:cubicBezTo>
                  <a:cubicBezTo>
                    <a:pt x="3485" y="9797"/>
                    <a:pt x="3409" y="9288"/>
                    <a:pt x="3379" y="9177"/>
                  </a:cubicBezTo>
                  <a:cubicBezTo>
                    <a:pt x="3371" y="9139"/>
                    <a:pt x="3362" y="9114"/>
                    <a:pt x="3358" y="9101"/>
                  </a:cubicBezTo>
                  <a:cubicBezTo>
                    <a:pt x="3375" y="9097"/>
                    <a:pt x="3375" y="9088"/>
                    <a:pt x="3375" y="9084"/>
                  </a:cubicBezTo>
                  <a:cubicBezTo>
                    <a:pt x="3375" y="9075"/>
                    <a:pt x="3366" y="9071"/>
                    <a:pt x="3290" y="9071"/>
                  </a:cubicBezTo>
                  <a:cubicBezTo>
                    <a:pt x="3277" y="9071"/>
                    <a:pt x="3256" y="9075"/>
                    <a:pt x="3235" y="9075"/>
                  </a:cubicBezTo>
                  <a:lnTo>
                    <a:pt x="3150" y="9075"/>
                  </a:lnTo>
                  <a:cubicBezTo>
                    <a:pt x="3133" y="9077"/>
                    <a:pt x="3116" y="9079"/>
                    <a:pt x="3098" y="9079"/>
                  </a:cubicBezTo>
                  <a:cubicBezTo>
                    <a:pt x="3080" y="9079"/>
                    <a:pt x="3061" y="9077"/>
                    <a:pt x="3039" y="9075"/>
                  </a:cubicBezTo>
                  <a:cubicBezTo>
                    <a:pt x="3001" y="9075"/>
                    <a:pt x="2955" y="9075"/>
                    <a:pt x="2908" y="9071"/>
                  </a:cubicBezTo>
                  <a:cubicBezTo>
                    <a:pt x="2721" y="9054"/>
                    <a:pt x="2492" y="9012"/>
                    <a:pt x="2275" y="8931"/>
                  </a:cubicBezTo>
                  <a:cubicBezTo>
                    <a:pt x="2055" y="8850"/>
                    <a:pt x="1851" y="8736"/>
                    <a:pt x="1698" y="8625"/>
                  </a:cubicBezTo>
                  <a:cubicBezTo>
                    <a:pt x="1660" y="8600"/>
                    <a:pt x="1626" y="8575"/>
                    <a:pt x="1596" y="8549"/>
                  </a:cubicBezTo>
                  <a:cubicBezTo>
                    <a:pt x="1562" y="8524"/>
                    <a:pt x="1533" y="8498"/>
                    <a:pt x="1511" y="8477"/>
                  </a:cubicBezTo>
                  <a:cubicBezTo>
                    <a:pt x="1486" y="8456"/>
                    <a:pt x="1465" y="8439"/>
                    <a:pt x="1448" y="8422"/>
                  </a:cubicBezTo>
                  <a:cubicBezTo>
                    <a:pt x="1431" y="8409"/>
                    <a:pt x="1418" y="8396"/>
                    <a:pt x="1410" y="8388"/>
                  </a:cubicBezTo>
                  <a:cubicBezTo>
                    <a:pt x="1380" y="8362"/>
                    <a:pt x="1363" y="8350"/>
                    <a:pt x="1350" y="8341"/>
                  </a:cubicBezTo>
                  <a:cubicBezTo>
                    <a:pt x="1346" y="8337"/>
                    <a:pt x="1333" y="8333"/>
                    <a:pt x="1274" y="8328"/>
                  </a:cubicBezTo>
                  <a:cubicBezTo>
                    <a:pt x="1231" y="8328"/>
                    <a:pt x="1100" y="8328"/>
                    <a:pt x="934" y="8320"/>
                  </a:cubicBezTo>
                  <a:cubicBezTo>
                    <a:pt x="849" y="8316"/>
                    <a:pt x="756" y="8307"/>
                    <a:pt x="654" y="8294"/>
                  </a:cubicBezTo>
                  <a:cubicBezTo>
                    <a:pt x="557" y="8286"/>
                    <a:pt x="446" y="8273"/>
                    <a:pt x="353" y="8248"/>
                  </a:cubicBezTo>
                  <a:cubicBezTo>
                    <a:pt x="306" y="8235"/>
                    <a:pt x="264" y="8214"/>
                    <a:pt x="234" y="8184"/>
                  </a:cubicBezTo>
                  <a:cubicBezTo>
                    <a:pt x="204" y="8150"/>
                    <a:pt x="196" y="8112"/>
                    <a:pt x="208" y="8074"/>
                  </a:cubicBezTo>
                  <a:cubicBezTo>
                    <a:pt x="213" y="8057"/>
                    <a:pt x="217" y="8048"/>
                    <a:pt x="225" y="8035"/>
                  </a:cubicBezTo>
                  <a:cubicBezTo>
                    <a:pt x="225" y="8031"/>
                    <a:pt x="225" y="8031"/>
                    <a:pt x="230" y="8027"/>
                  </a:cubicBezTo>
                  <a:cubicBezTo>
                    <a:pt x="238" y="8014"/>
                    <a:pt x="251" y="8002"/>
                    <a:pt x="264" y="7993"/>
                  </a:cubicBezTo>
                  <a:cubicBezTo>
                    <a:pt x="268" y="7985"/>
                    <a:pt x="272" y="7980"/>
                    <a:pt x="281" y="7976"/>
                  </a:cubicBezTo>
                  <a:cubicBezTo>
                    <a:pt x="310" y="7955"/>
                    <a:pt x="353" y="7946"/>
                    <a:pt x="391" y="7942"/>
                  </a:cubicBezTo>
                  <a:cubicBezTo>
                    <a:pt x="399" y="7942"/>
                    <a:pt x="407" y="7941"/>
                    <a:pt x="415" y="7941"/>
                  </a:cubicBezTo>
                  <a:cubicBezTo>
                    <a:pt x="483" y="7941"/>
                    <a:pt x="545" y="7956"/>
                    <a:pt x="595" y="7968"/>
                  </a:cubicBezTo>
                  <a:cubicBezTo>
                    <a:pt x="654" y="7980"/>
                    <a:pt x="697" y="7989"/>
                    <a:pt x="722" y="7989"/>
                  </a:cubicBezTo>
                  <a:cubicBezTo>
                    <a:pt x="734" y="7990"/>
                    <a:pt x="744" y="7990"/>
                    <a:pt x="753" y="7990"/>
                  </a:cubicBezTo>
                  <a:cubicBezTo>
                    <a:pt x="794" y="7990"/>
                    <a:pt x="803" y="7982"/>
                    <a:pt x="803" y="7972"/>
                  </a:cubicBezTo>
                  <a:cubicBezTo>
                    <a:pt x="803" y="7972"/>
                    <a:pt x="803" y="7972"/>
                    <a:pt x="803" y="7968"/>
                  </a:cubicBezTo>
                  <a:lnTo>
                    <a:pt x="807" y="7968"/>
                  </a:lnTo>
                  <a:cubicBezTo>
                    <a:pt x="811" y="7970"/>
                    <a:pt x="814" y="7971"/>
                    <a:pt x="817" y="7971"/>
                  </a:cubicBezTo>
                  <a:cubicBezTo>
                    <a:pt x="820" y="7971"/>
                    <a:pt x="822" y="7970"/>
                    <a:pt x="824" y="7968"/>
                  </a:cubicBezTo>
                  <a:cubicBezTo>
                    <a:pt x="828" y="7963"/>
                    <a:pt x="828" y="7951"/>
                    <a:pt x="769" y="7874"/>
                  </a:cubicBezTo>
                  <a:cubicBezTo>
                    <a:pt x="731" y="7823"/>
                    <a:pt x="612" y="7687"/>
                    <a:pt x="489" y="7484"/>
                  </a:cubicBezTo>
                  <a:cubicBezTo>
                    <a:pt x="366" y="7280"/>
                    <a:pt x="242" y="7013"/>
                    <a:pt x="162" y="6728"/>
                  </a:cubicBezTo>
                  <a:cubicBezTo>
                    <a:pt x="119" y="6588"/>
                    <a:pt x="90" y="6444"/>
                    <a:pt x="73" y="6308"/>
                  </a:cubicBezTo>
                  <a:cubicBezTo>
                    <a:pt x="68" y="6244"/>
                    <a:pt x="77" y="6181"/>
                    <a:pt x="119" y="6155"/>
                  </a:cubicBezTo>
                  <a:cubicBezTo>
                    <a:pt x="136" y="6142"/>
                    <a:pt x="154" y="6137"/>
                    <a:pt x="170" y="6137"/>
                  </a:cubicBezTo>
                  <a:cubicBezTo>
                    <a:pt x="175" y="6137"/>
                    <a:pt x="179" y="6137"/>
                    <a:pt x="183" y="6138"/>
                  </a:cubicBezTo>
                  <a:cubicBezTo>
                    <a:pt x="200" y="6142"/>
                    <a:pt x="213" y="6155"/>
                    <a:pt x="221" y="6181"/>
                  </a:cubicBezTo>
                  <a:cubicBezTo>
                    <a:pt x="230" y="6202"/>
                    <a:pt x="234" y="6227"/>
                    <a:pt x="242" y="6257"/>
                  </a:cubicBezTo>
                  <a:cubicBezTo>
                    <a:pt x="247" y="6283"/>
                    <a:pt x="251" y="6308"/>
                    <a:pt x="259" y="6333"/>
                  </a:cubicBezTo>
                  <a:cubicBezTo>
                    <a:pt x="268" y="6384"/>
                    <a:pt x="276" y="6431"/>
                    <a:pt x="285" y="6474"/>
                  </a:cubicBezTo>
                  <a:cubicBezTo>
                    <a:pt x="306" y="6554"/>
                    <a:pt x="319" y="6614"/>
                    <a:pt x="327" y="6643"/>
                  </a:cubicBezTo>
                  <a:cubicBezTo>
                    <a:pt x="349" y="6737"/>
                    <a:pt x="361" y="6749"/>
                    <a:pt x="370" y="6749"/>
                  </a:cubicBezTo>
                  <a:cubicBezTo>
                    <a:pt x="374" y="6749"/>
                    <a:pt x="378" y="6745"/>
                    <a:pt x="378" y="6728"/>
                  </a:cubicBezTo>
                  <a:cubicBezTo>
                    <a:pt x="387" y="6728"/>
                    <a:pt x="395" y="6720"/>
                    <a:pt x="416" y="6690"/>
                  </a:cubicBezTo>
                  <a:cubicBezTo>
                    <a:pt x="433" y="6669"/>
                    <a:pt x="476" y="6597"/>
                    <a:pt x="535" y="6503"/>
                  </a:cubicBezTo>
                  <a:cubicBezTo>
                    <a:pt x="565" y="6457"/>
                    <a:pt x="599" y="6406"/>
                    <a:pt x="641" y="6355"/>
                  </a:cubicBezTo>
                  <a:cubicBezTo>
                    <a:pt x="680" y="6304"/>
                    <a:pt x="722" y="6257"/>
                    <a:pt x="777" y="6253"/>
                  </a:cubicBezTo>
                  <a:cubicBezTo>
                    <a:pt x="783" y="6252"/>
                    <a:pt x="789" y="6252"/>
                    <a:pt x="795" y="6252"/>
                  </a:cubicBezTo>
                  <a:cubicBezTo>
                    <a:pt x="845" y="6252"/>
                    <a:pt x="880" y="6284"/>
                    <a:pt x="883" y="6329"/>
                  </a:cubicBezTo>
                  <a:cubicBezTo>
                    <a:pt x="892" y="6384"/>
                    <a:pt x="862" y="6431"/>
                    <a:pt x="828" y="6469"/>
                  </a:cubicBezTo>
                  <a:cubicBezTo>
                    <a:pt x="794" y="6508"/>
                    <a:pt x="756" y="6533"/>
                    <a:pt x="722" y="6558"/>
                  </a:cubicBezTo>
                  <a:cubicBezTo>
                    <a:pt x="692" y="6584"/>
                    <a:pt x="671" y="6605"/>
                    <a:pt x="663" y="6618"/>
                  </a:cubicBezTo>
                  <a:cubicBezTo>
                    <a:pt x="650" y="6635"/>
                    <a:pt x="646" y="6643"/>
                    <a:pt x="641" y="6652"/>
                  </a:cubicBezTo>
                  <a:cubicBezTo>
                    <a:pt x="637" y="6660"/>
                    <a:pt x="633" y="6673"/>
                    <a:pt x="629" y="6703"/>
                  </a:cubicBezTo>
                  <a:cubicBezTo>
                    <a:pt x="624" y="6737"/>
                    <a:pt x="620" y="6834"/>
                    <a:pt x="641" y="6966"/>
                  </a:cubicBezTo>
                  <a:cubicBezTo>
                    <a:pt x="658" y="7093"/>
                    <a:pt x="701" y="7250"/>
                    <a:pt x="769" y="7395"/>
                  </a:cubicBezTo>
                  <a:cubicBezTo>
                    <a:pt x="841" y="7543"/>
                    <a:pt x="934" y="7675"/>
                    <a:pt x="1023" y="7768"/>
                  </a:cubicBezTo>
                  <a:cubicBezTo>
                    <a:pt x="1113" y="7861"/>
                    <a:pt x="1193" y="7925"/>
                    <a:pt x="1223" y="7942"/>
                  </a:cubicBezTo>
                  <a:cubicBezTo>
                    <a:pt x="1240" y="7951"/>
                    <a:pt x="1253" y="7955"/>
                    <a:pt x="1261" y="7959"/>
                  </a:cubicBezTo>
                  <a:cubicBezTo>
                    <a:pt x="1265" y="7963"/>
                    <a:pt x="1265" y="7968"/>
                    <a:pt x="1270" y="7968"/>
                  </a:cubicBezTo>
                  <a:cubicBezTo>
                    <a:pt x="1271" y="7968"/>
                    <a:pt x="1272" y="7968"/>
                    <a:pt x="1273" y="7968"/>
                  </a:cubicBezTo>
                  <a:cubicBezTo>
                    <a:pt x="1281" y="7968"/>
                    <a:pt x="1291" y="7954"/>
                    <a:pt x="1295" y="7895"/>
                  </a:cubicBezTo>
                  <a:cubicBezTo>
                    <a:pt x="1299" y="7874"/>
                    <a:pt x="1295" y="7832"/>
                    <a:pt x="1287" y="7781"/>
                  </a:cubicBezTo>
                  <a:cubicBezTo>
                    <a:pt x="1278" y="7726"/>
                    <a:pt x="1261" y="7662"/>
                    <a:pt x="1248" y="7586"/>
                  </a:cubicBezTo>
                  <a:cubicBezTo>
                    <a:pt x="1240" y="7518"/>
                    <a:pt x="1240" y="7429"/>
                    <a:pt x="1278" y="7365"/>
                  </a:cubicBezTo>
                  <a:cubicBezTo>
                    <a:pt x="1306" y="7315"/>
                    <a:pt x="1365" y="7278"/>
                    <a:pt x="1419" y="7278"/>
                  </a:cubicBezTo>
                  <a:cubicBezTo>
                    <a:pt x="1438" y="7278"/>
                    <a:pt x="1457" y="7283"/>
                    <a:pt x="1473" y="7293"/>
                  </a:cubicBezTo>
                  <a:cubicBezTo>
                    <a:pt x="1537" y="7327"/>
                    <a:pt x="1554" y="7429"/>
                    <a:pt x="1562" y="7513"/>
                  </a:cubicBezTo>
                  <a:cubicBezTo>
                    <a:pt x="1571" y="7603"/>
                    <a:pt x="1579" y="7687"/>
                    <a:pt x="1588" y="7764"/>
                  </a:cubicBezTo>
                  <a:cubicBezTo>
                    <a:pt x="1605" y="7917"/>
                    <a:pt x="1618" y="8031"/>
                    <a:pt x="1626" y="8074"/>
                  </a:cubicBezTo>
                  <a:cubicBezTo>
                    <a:pt x="1635" y="8116"/>
                    <a:pt x="1643" y="8133"/>
                    <a:pt x="1652" y="8137"/>
                  </a:cubicBezTo>
                  <a:cubicBezTo>
                    <a:pt x="1647" y="8137"/>
                    <a:pt x="1643" y="8137"/>
                    <a:pt x="1639" y="8142"/>
                  </a:cubicBezTo>
                  <a:cubicBezTo>
                    <a:pt x="1635" y="8146"/>
                    <a:pt x="1635" y="8154"/>
                    <a:pt x="1686" y="8197"/>
                  </a:cubicBezTo>
                  <a:cubicBezTo>
                    <a:pt x="1719" y="8226"/>
                    <a:pt x="1817" y="8290"/>
                    <a:pt x="1957" y="8362"/>
                  </a:cubicBezTo>
                  <a:cubicBezTo>
                    <a:pt x="2101" y="8434"/>
                    <a:pt x="2288" y="8502"/>
                    <a:pt x="2479" y="8541"/>
                  </a:cubicBezTo>
                  <a:cubicBezTo>
                    <a:pt x="2631" y="8573"/>
                    <a:pt x="2782" y="8586"/>
                    <a:pt x="2917" y="8586"/>
                  </a:cubicBezTo>
                  <a:cubicBezTo>
                    <a:pt x="2957" y="8586"/>
                    <a:pt x="2995" y="8585"/>
                    <a:pt x="3031" y="8583"/>
                  </a:cubicBezTo>
                  <a:cubicBezTo>
                    <a:pt x="3188" y="8575"/>
                    <a:pt x="3307" y="8549"/>
                    <a:pt x="3345" y="8536"/>
                  </a:cubicBezTo>
                  <a:cubicBezTo>
                    <a:pt x="3404" y="8519"/>
                    <a:pt x="3413" y="8507"/>
                    <a:pt x="3413" y="8498"/>
                  </a:cubicBezTo>
                  <a:cubicBezTo>
                    <a:pt x="3413" y="8493"/>
                    <a:pt x="3408" y="8489"/>
                    <a:pt x="3389" y="8489"/>
                  </a:cubicBezTo>
                  <a:cubicBezTo>
                    <a:pt x="3378" y="8489"/>
                    <a:pt x="3361" y="8491"/>
                    <a:pt x="3337" y="8494"/>
                  </a:cubicBezTo>
                  <a:cubicBezTo>
                    <a:pt x="3324" y="8494"/>
                    <a:pt x="3307" y="8494"/>
                    <a:pt x="3281" y="8498"/>
                  </a:cubicBezTo>
                  <a:cubicBezTo>
                    <a:pt x="3281" y="8494"/>
                    <a:pt x="3281" y="8490"/>
                    <a:pt x="3281" y="8481"/>
                  </a:cubicBezTo>
                  <a:cubicBezTo>
                    <a:pt x="3286" y="8426"/>
                    <a:pt x="3260" y="8171"/>
                    <a:pt x="3243" y="7917"/>
                  </a:cubicBezTo>
                  <a:cubicBezTo>
                    <a:pt x="3222" y="7662"/>
                    <a:pt x="3205" y="7407"/>
                    <a:pt x="3192" y="7352"/>
                  </a:cubicBezTo>
                  <a:cubicBezTo>
                    <a:pt x="3192" y="7344"/>
                    <a:pt x="3188" y="7339"/>
                    <a:pt x="3188" y="7335"/>
                  </a:cubicBezTo>
                  <a:lnTo>
                    <a:pt x="3226" y="7335"/>
                  </a:lnTo>
                  <a:cubicBezTo>
                    <a:pt x="3247" y="7335"/>
                    <a:pt x="3252" y="7331"/>
                    <a:pt x="3252" y="7327"/>
                  </a:cubicBezTo>
                  <a:cubicBezTo>
                    <a:pt x="3252" y="7322"/>
                    <a:pt x="3247" y="7318"/>
                    <a:pt x="3230" y="7310"/>
                  </a:cubicBezTo>
                  <a:cubicBezTo>
                    <a:pt x="3214" y="7301"/>
                    <a:pt x="3180" y="7297"/>
                    <a:pt x="3120" y="7271"/>
                  </a:cubicBezTo>
                  <a:cubicBezTo>
                    <a:pt x="3082" y="7259"/>
                    <a:pt x="3006" y="7225"/>
                    <a:pt x="2916" y="7165"/>
                  </a:cubicBezTo>
                  <a:cubicBezTo>
                    <a:pt x="2823" y="7106"/>
                    <a:pt x="2717" y="7017"/>
                    <a:pt x="2602" y="6906"/>
                  </a:cubicBezTo>
                  <a:cubicBezTo>
                    <a:pt x="2488" y="6796"/>
                    <a:pt x="2360" y="6665"/>
                    <a:pt x="2208" y="6550"/>
                  </a:cubicBezTo>
                  <a:cubicBezTo>
                    <a:pt x="2059" y="6427"/>
                    <a:pt x="1868" y="6346"/>
                    <a:pt x="1681" y="6270"/>
                  </a:cubicBezTo>
                  <a:cubicBezTo>
                    <a:pt x="1588" y="6232"/>
                    <a:pt x="1503" y="6193"/>
                    <a:pt x="1410" y="6151"/>
                  </a:cubicBezTo>
                  <a:cubicBezTo>
                    <a:pt x="1320" y="6113"/>
                    <a:pt x="1231" y="6079"/>
                    <a:pt x="1163" y="6024"/>
                  </a:cubicBezTo>
                  <a:cubicBezTo>
                    <a:pt x="1129" y="5994"/>
                    <a:pt x="1104" y="5960"/>
                    <a:pt x="1079" y="5926"/>
                  </a:cubicBezTo>
                  <a:cubicBezTo>
                    <a:pt x="1070" y="5909"/>
                    <a:pt x="1057" y="5888"/>
                    <a:pt x="1049" y="5871"/>
                  </a:cubicBezTo>
                  <a:cubicBezTo>
                    <a:pt x="1040" y="5854"/>
                    <a:pt x="1040" y="5841"/>
                    <a:pt x="1045" y="5828"/>
                  </a:cubicBezTo>
                  <a:cubicBezTo>
                    <a:pt x="1045" y="5820"/>
                    <a:pt x="1049" y="5816"/>
                    <a:pt x="1049" y="5811"/>
                  </a:cubicBezTo>
                  <a:cubicBezTo>
                    <a:pt x="1053" y="5807"/>
                    <a:pt x="1053" y="5799"/>
                    <a:pt x="1057" y="5794"/>
                  </a:cubicBezTo>
                  <a:lnTo>
                    <a:pt x="1062" y="5794"/>
                  </a:lnTo>
                  <a:cubicBezTo>
                    <a:pt x="1066" y="5782"/>
                    <a:pt x="1074" y="5773"/>
                    <a:pt x="1087" y="5765"/>
                  </a:cubicBezTo>
                  <a:cubicBezTo>
                    <a:pt x="1091" y="5760"/>
                    <a:pt x="1096" y="5756"/>
                    <a:pt x="1104" y="5756"/>
                  </a:cubicBezTo>
                  <a:cubicBezTo>
                    <a:pt x="1110" y="5752"/>
                    <a:pt x="1116" y="5750"/>
                    <a:pt x="1122" y="5750"/>
                  </a:cubicBezTo>
                  <a:cubicBezTo>
                    <a:pt x="1127" y="5750"/>
                    <a:pt x="1134" y="5752"/>
                    <a:pt x="1142" y="5756"/>
                  </a:cubicBezTo>
                  <a:cubicBezTo>
                    <a:pt x="1155" y="5760"/>
                    <a:pt x="1172" y="5769"/>
                    <a:pt x="1189" y="5777"/>
                  </a:cubicBezTo>
                  <a:cubicBezTo>
                    <a:pt x="1329" y="5862"/>
                    <a:pt x="1461" y="5922"/>
                    <a:pt x="1558" y="5964"/>
                  </a:cubicBezTo>
                  <a:cubicBezTo>
                    <a:pt x="1660" y="6011"/>
                    <a:pt x="1732" y="6045"/>
                    <a:pt x="1770" y="6066"/>
                  </a:cubicBezTo>
                  <a:cubicBezTo>
                    <a:pt x="1796" y="6075"/>
                    <a:pt x="1813" y="6083"/>
                    <a:pt x="1830" y="6092"/>
                  </a:cubicBezTo>
                  <a:cubicBezTo>
                    <a:pt x="1855" y="6134"/>
                    <a:pt x="1864" y="6134"/>
                    <a:pt x="1872" y="6134"/>
                  </a:cubicBezTo>
                  <a:cubicBezTo>
                    <a:pt x="1881" y="6130"/>
                    <a:pt x="1881" y="6126"/>
                    <a:pt x="1881" y="6113"/>
                  </a:cubicBezTo>
                  <a:cubicBezTo>
                    <a:pt x="1893" y="6118"/>
                    <a:pt x="1901" y="6120"/>
                    <a:pt x="1907" y="6120"/>
                  </a:cubicBezTo>
                  <a:cubicBezTo>
                    <a:pt x="1910" y="6120"/>
                    <a:pt x="1913" y="6119"/>
                    <a:pt x="1915" y="6117"/>
                  </a:cubicBezTo>
                  <a:cubicBezTo>
                    <a:pt x="1915" y="6113"/>
                    <a:pt x="1910" y="6100"/>
                    <a:pt x="1872" y="6075"/>
                  </a:cubicBezTo>
                  <a:cubicBezTo>
                    <a:pt x="1864" y="6041"/>
                    <a:pt x="1834" y="5956"/>
                    <a:pt x="1804" y="5837"/>
                  </a:cubicBezTo>
                  <a:cubicBezTo>
                    <a:pt x="1775" y="5722"/>
                    <a:pt x="1745" y="5574"/>
                    <a:pt x="1736" y="5425"/>
                  </a:cubicBezTo>
                  <a:cubicBezTo>
                    <a:pt x="1728" y="5353"/>
                    <a:pt x="1732" y="5277"/>
                    <a:pt x="1775" y="5247"/>
                  </a:cubicBezTo>
                  <a:cubicBezTo>
                    <a:pt x="1789" y="5234"/>
                    <a:pt x="1808" y="5228"/>
                    <a:pt x="1828" y="5228"/>
                  </a:cubicBezTo>
                  <a:cubicBezTo>
                    <a:pt x="1860" y="5228"/>
                    <a:pt x="1895" y="5243"/>
                    <a:pt x="1919" y="5264"/>
                  </a:cubicBezTo>
                  <a:cubicBezTo>
                    <a:pt x="1957" y="5294"/>
                    <a:pt x="1974" y="5340"/>
                    <a:pt x="1987" y="5378"/>
                  </a:cubicBezTo>
                  <a:cubicBezTo>
                    <a:pt x="1995" y="5417"/>
                    <a:pt x="2000" y="5446"/>
                    <a:pt x="2004" y="5459"/>
                  </a:cubicBezTo>
                  <a:cubicBezTo>
                    <a:pt x="2012" y="5489"/>
                    <a:pt x="2017" y="5502"/>
                    <a:pt x="2025" y="5510"/>
                  </a:cubicBezTo>
                  <a:lnTo>
                    <a:pt x="2025" y="5523"/>
                  </a:lnTo>
                  <a:cubicBezTo>
                    <a:pt x="2029" y="5553"/>
                    <a:pt x="2038" y="5586"/>
                    <a:pt x="2046" y="5625"/>
                  </a:cubicBezTo>
                  <a:cubicBezTo>
                    <a:pt x="2055" y="5663"/>
                    <a:pt x="2063" y="5705"/>
                    <a:pt x="2080" y="5748"/>
                  </a:cubicBezTo>
                  <a:cubicBezTo>
                    <a:pt x="2131" y="5926"/>
                    <a:pt x="2233" y="6134"/>
                    <a:pt x="2369" y="6317"/>
                  </a:cubicBezTo>
                  <a:cubicBezTo>
                    <a:pt x="2505" y="6499"/>
                    <a:pt x="2674" y="6656"/>
                    <a:pt x="2823" y="6758"/>
                  </a:cubicBezTo>
                  <a:cubicBezTo>
                    <a:pt x="2861" y="6783"/>
                    <a:pt x="2899" y="6805"/>
                    <a:pt x="2933" y="6826"/>
                  </a:cubicBezTo>
                  <a:cubicBezTo>
                    <a:pt x="2967" y="6847"/>
                    <a:pt x="3001" y="6860"/>
                    <a:pt x="3027" y="6877"/>
                  </a:cubicBezTo>
                  <a:cubicBezTo>
                    <a:pt x="3056" y="6890"/>
                    <a:pt x="3082" y="6898"/>
                    <a:pt x="3103" y="6911"/>
                  </a:cubicBezTo>
                  <a:cubicBezTo>
                    <a:pt x="3124" y="6919"/>
                    <a:pt x="3141" y="6923"/>
                    <a:pt x="3154" y="6928"/>
                  </a:cubicBezTo>
                  <a:cubicBezTo>
                    <a:pt x="3191" y="6939"/>
                    <a:pt x="3211" y="6943"/>
                    <a:pt x="3223" y="6943"/>
                  </a:cubicBezTo>
                  <a:cubicBezTo>
                    <a:pt x="3233" y="6943"/>
                    <a:pt x="3237" y="6940"/>
                    <a:pt x="3239" y="6936"/>
                  </a:cubicBezTo>
                  <a:cubicBezTo>
                    <a:pt x="3243" y="6928"/>
                    <a:pt x="3235" y="6919"/>
                    <a:pt x="3171" y="6885"/>
                  </a:cubicBezTo>
                  <a:cubicBezTo>
                    <a:pt x="3167" y="6881"/>
                    <a:pt x="3163" y="6881"/>
                    <a:pt x="3163" y="6881"/>
                  </a:cubicBezTo>
                  <a:cubicBezTo>
                    <a:pt x="3163" y="6868"/>
                    <a:pt x="3167" y="6851"/>
                    <a:pt x="3171" y="6822"/>
                  </a:cubicBezTo>
                  <a:cubicBezTo>
                    <a:pt x="3175" y="6728"/>
                    <a:pt x="3171" y="6300"/>
                    <a:pt x="3188" y="5867"/>
                  </a:cubicBezTo>
                  <a:cubicBezTo>
                    <a:pt x="3201" y="5438"/>
                    <a:pt x="3230" y="5009"/>
                    <a:pt x="3230" y="4916"/>
                  </a:cubicBezTo>
                  <a:cubicBezTo>
                    <a:pt x="3230" y="4899"/>
                    <a:pt x="3226" y="4886"/>
                    <a:pt x="3226" y="4873"/>
                  </a:cubicBezTo>
                  <a:lnTo>
                    <a:pt x="3226" y="4873"/>
                  </a:lnTo>
                  <a:cubicBezTo>
                    <a:pt x="3269" y="4890"/>
                    <a:pt x="3298" y="4899"/>
                    <a:pt x="3315" y="4903"/>
                  </a:cubicBezTo>
                  <a:cubicBezTo>
                    <a:pt x="3326" y="4904"/>
                    <a:pt x="3334" y="4905"/>
                    <a:pt x="3340" y="4905"/>
                  </a:cubicBezTo>
                  <a:cubicBezTo>
                    <a:pt x="3358" y="4905"/>
                    <a:pt x="3363" y="4901"/>
                    <a:pt x="3366" y="4895"/>
                  </a:cubicBezTo>
                  <a:cubicBezTo>
                    <a:pt x="3366" y="4890"/>
                    <a:pt x="3366" y="4886"/>
                    <a:pt x="3362" y="4882"/>
                  </a:cubicBezTo>
                  <a:cubicBezTo>
                    <a:pt x="3362" y="4878"/>
                    <a:pt x="3362" y="4878"/>
                    <a:pt x="3358" y="4878"/>
                  </a:cubicBezTo>
                  <a:lnTo>
                    <a:pt x="3354" y="4873"/>
                  </a:lnTo>
                  <a:cubicBezTo>
                    <a:pt x="3345" y="4865"/>
                    <a:pt x="3341" y="4861"/>
                    <a:pt x="3328" y="4856"/>
                  </a:cubicBezTo>
                  <a:cubicBezTo>
                    <a:pt x="3281" y="4835"/>
                    <a:pt x="3052" y="4738"/>
                    <a:pt x="2848" y="4593"/>
                  </a:cubicBezTo>
                  <a:cubicBezTo>
                    <a:pt x="2641" y="4453"/>
                    <a:pt x="2471" y="4271"/>
                    <a:pt x="2433" y="4237"/>
                  </a:cubicBezTo>
                  <a:cubicBezTo>
                    <a:pt x="2414" y="4221"/>
                    <a:pt x="2402" y="4215"/>
                    <a:pt x="2394" y="4215"/>
                  </a:cubicBezTo>
                  <a:cubicBezTo>
                    <a:pt x="2390" y="4215"/>
                    <a:pt x="2387" y="4217"/>
                    <a:pt x="2386" y="4220"/>
                  </a:cubicBezTo>
                  <a:lnTo>
                    <a:pt x="2382" y="4220"/>
                  </a:lnTo>
                  <a:cubicBezTo>
                    <a:pt x="2365" y="4220"/>
                    <a:pt x="2339" y="4220"/>
                    <a:pt x="2301" y="4216"/>
                  </a:cubicBezTo>
                  <a:cubicBezTo>
                    <a:pt x="2237" y="4216"/>
                    <a:pt x="2059" y="4216"/>
                    <a:pt x="1830" y="4160"/>
                  </a:cubicBezTo>
                  <a:cubicBezTo>
                    <a:pt x="1715" y="4135"/>
                    <a:pt x="1588" y="4097"/>
                    <a:pt x="1465" y="4042"/>
                  </a:cubicBezTo>
                  <a:cubicBezTo>
                    <a:pt x="1342" y="3982"/>
                    <a:pt x="1219" y="3893"/>
                    <a:pt x="1185" y="3761"/>
                  </a:cubicBezTo>
                  <a:cubicBezTo>
                    <a:pt x="1176" y="3723"/>
                    <a:pt x="1172" y="3685"/>
                    <a:pt x="1176" y="3651"/>
                  </a:cubicBezTo>
                  <a:cubicBezTo>
                    <a:pt x="1180" y="3643"/>
                    <a:pt x="1180" y="3638"/>
                    <a:pt x="1180" y="3630"/>
                  </a:cubicBezTo>
                  <a:cubicBezTo>
                    <a:pt x="1185" y="3626"/>
                    <a:pt x="1185" y="3617"/>
                    <a:pt x="1185" y="3613"/>
                  </a:cubicBezTo>
                  <a:cubicBezTo>
                    <a:pt x="1189" y="3600"/>
                    <a:pt x="1197" y="3587"/>
                    <a:pt x="1202" y="3575"/>
                  </a:cubicBezTo>
                  <a:cubicBezTo>
                    <a:pt x="1228" y="3533"/>
                    <a:pt x="1266" y="3508"/>
                    <a:pt x="1305" y="3508"/>
                  </a:cubicBezTo>
                  <a:cubicBezTo>
                    <a:pt x="1317" y="3508"/>
                    <a:pt x="1330" y="3510"/>
                    <a:pt x="1342" y="3515"/>
                  </a:cubicBezTo>
                  <a:cubicBezTo>
                    <a:pt x="1397" y="3532"/>
                    <a:pt x="1439" y="3587"/>
                    <a:pt x="1490" y="3630"/>
                  </a:cubicBezTo>
                  <a:cubicBezTo>
                    <a:pt x="1541" y="3676"/>
                    <a:pt x="1592" y="3715"/>
                    <a:pt x="1643" y="3749"/>
                  </a:cubicBezTo>
                  <a:cubicBezTo>
                    <a:pt x="1851" y="3884"/>
                    <a:pt x="2038" y="3918"/>
                    <a:pt x="2101" y="3927"/>
                  </a:cubicBezTo>
                  <a:cubicBezTo>
                    <a:pt x="2148" y="3931"/>
                    <a:pt x="2178" y="3931"/>
                    <a:pt x="2191" y="3931"/>
                  </a:cubicBezTo>
                  <a:cubicBezTo>
                    <a:pt x="2197" y="3933"/>
                    <a:pt x="2202" y="3934"/>
                    <a:pt x="2207" y="3934"/>
                  </a:cubicBezTo>
                  <a:cubicBezTo>
                    <a:pt x="2211" y="3934"/>
                    <a:pt x="2214" y="3933"/>
                    <a:pt x="2216" y="3931"/>
                  </a:cubicBezTo>
                  <a:cubicBezTo>
                    <a:pt x="2220" y="3923"/>
                    <a:pt x="2225" y="3914"/>
                    <a:pt x="2199" y="3884"/>
                  </a:cubicBezTo>
                  <a:cubicBezTo>
                    <a:pt x="2186" y="3863"/>
                    <a:pt x="2140" y="3808"/>
                    <a:pt x="2084" y="3736"/>
                  </a:cubicBezTo>
                  <a:cubicBezTo>
                    <a:pt x="2029" y="3660"/>
                    <a:pt x="1970" y="3562"/>
                    <a:pt x="1915" y="3460"/>
                  </a:cubicBezTo>
                  <a:cubicBezTo>
                    <a:pt x="1800" y="3256"/>
                    <a:pt x="1728" y="3036"/>
                    <a:pt x="1702" y="2993"/>
                  </a:cubicBezTo>
                  <a:cubicBezTo>
                    <a:pt x="1686" y="2959"/>
                    <a:pt x="1677" y="2959"/>
                    <a:pt x="1669" y="2959"/>
                  </a:cubicBezTo>
                  <a:cubicBezTo>
                    <a:pt x="1669" y="2959"/>
                    <a:pt x="1664" y="2963"/>
                    <a:pt x="1664" y="2963"/>
                  </a:cubicBezTo>
                  <a:cubicBezTo>
                    <a:pt x="1652" y="2951"/>
                    <a:pt x="1630" y="2934"/>
                    <a:pt x="1592" y="2913"/>
                  </a:cubicBezTo>
                  <a:cubicBezTo>
                    <a:pt x="1541" y="2874"/>
                    <a:pt x="1380" y="2777"/>
                    <a:pt x="1193" y="2624"/>
                  </a:cubicBezTo>
                  <a:cubicBezTo>
                    <a:pt x="1100" y="2543"/>
                    <a:pt x="994" y="2454"/>
                    <a:pt x="896" y="2352"/>
                  </a:cubicBezTo>
                  <a:cubicBezTo>
                    <a:pt x="845" y="2297"/>
                    <a:pt x="803" y="2242"/>
                    <a:pt x="769" y="2178"/>
                  </a:cubicBezTo>
                  <a:cubicBezTo>
                    <a:pt x="739" y="2115"/>
                    <a:pt x="722" y="2042"/>
                    <a:pt x="735" y="1979"/>
                  </a:cubicBezTo>
                  <a:cubicBezTo>
                    <a:pt x="739" y="1945"/>
                    <a:pt x="752" y="1915"/>
                    <a:pt x="773" y="1898"/>
                  </a:cubicBezTo>
                  <a:cubicBezTo>
                    <a:pt x="789" y="1886"/>
                    <a:pt x="806" y="1878"/>
                    <a:pt x="826" y="1878"/>
                  </a:cubicBezTo>
                  <a:cubicBezTo>
                    <a:pt x="834" y="1878"/>
                    <a:pt x="841" y="1879"/>
                    <a:pt x="849" y="1881"/>
                  </a:cubicBezTo>
                  <a:cubicBezTo>
                    <a:pt x="909" y="1894"/>
                    <a:pt x="964" y="1945"/>
                    <a:pt x="1015" y="1996"/>
                  </a:cubicBezTo>
                  <a:cubicBezTo>
                    <a:pt x="1117" y="2098"/>
                    <a:pt x="1219" y="2191"/>
                    <a:pt x="1312" y="2272"/>
                  </a:cubicBezTo>
                  <a:cubicBezTo>
                    <a:pt x="1499" y="2437"/>
                    <a:pt x="1647" y="2552"/>
                    <a:pt x="1702" y="2590"/>
                  </a:cubicBezTo>
                  <a:cubicBezTo>
                    <a:pt x="1760" y="2630"/>
                    <a:pt x="1783" y="2641"/>
                    <a:pt x="1795" y="2641"/>
                  </a:cubicBezTo>
                  <a:cubicBezTo>
                    <a:pt x="1799" y="2641"/>
                    <a:pt x="1802" y="2639"/>
                    <a:pt x="1804" y="2637"/>
                  </a:cubicBezTo>
                  <a:cubicBezTo>
                    <a:pt x="1809" y="2632"/>
                    <a:pt x="1804" y="2624"/>
                    <a:pt x="1787" y="2603"/>
                  </a:cubicBezTo>
                  <a:cubicBezTo>
                    <a:pt x="1800" y="2594"/>
                    <a:pt x="1821" y="2577"/>
                    <a:pt x="1851" y="2552"/>
                  </a:cubicBezTo>
                  <a:cubicBezTo>
                    <a:pt x="1893" y="2505"/>
                    <a:pt x="2021" y="2373"/>
                    <a:pt x="2123" y="2157"/>
                  </a:cubicBezTo>
                  <a:cubicBezTo>
                    <a:pt x="2174" y="2051"/>
                    <a:pt x="2220" y="1919"/>
                    <a:pt x="2233" y="1775"/>
                  </a:cubicBezTo>
                  <a:cubicBezTo>
                    <a:pt x="2237" y="1741"/>
                    <a:pt x="2237" y="1703"/>
                    <a:pt x="2242" y="1673"/>
                  </a:cubicBezTo>
                  <a:cubicBezTo>
                    <a:pt x="2246" y="1639"/>
                    <a:pt x="2250" y="1605"/>
                    <a:pt x="2267" y="1584"/>
                  </a:cubicBezTo>
                  <a:cubicBezTo>
                    <a:pt x="2278" y="1566"/>
                    <a:pt x="2296" y="1553"/>
                    <a:pt x="2314" y="1553"/>
                  </a:cubicBezTo>
                  <a:cubicBezTo>
                    <a:pt x="2317" y="1553"/>
                    <a:pt x="2319" y="1554"/>
                    <a:pt x="2322" y="1554"/>
                  </a:cubicBezTo>
                  <a:cubicBezTo>
                    <a:pt x="2343" y="1559"/>
                    <a:pt x="2369" y="1576"/>
                    <a:pt x="2382" y="1597"/>
                  </a:cubicBezTo>
                  <a:cubicBezTo>
                    <a:pt x="2411" y="1648"/>
                    <a:pt x="2416" y="1724"/>
                    <a:pt x="2420" y="1792"/>
                  </a:cubicBezTo>
                  <a:cubicBezTo>
                    <a:pt x="2424" y="1864"/>
                    <a:pt x="2424" y="1932"/>
                    <a:pt x="2416" y="2000"/>
                  </a:cubicBezTo>
                  <a:cubicBezTo>
                    <a:pt x="2403" y="2132"/>
                    <a:pt x="2369" y="2255"/>
                    <a:pt x="2326" y="2361"/>
                  </a:cubicBezTo>
                  <a:cubicBezTo>
                    <a:pt x="2237" y="2573"/>
                    <a:pt x="2118" y="2705"/>
                    <a:pt x="2080" y="2751"/>
                  </a:cubicBezTo>
                  <a:cubicBezTo>
                    <a:pt x="2063" y="2772"/>
                    <a:pt x="2051" y="2785"/>
                    <a:pt x="2042" y="2798"/>
                  </a:cubicBezTo>
                  <a:cubicBezTo>
                    <a:pt x="2040" y="2796"/>
                    <a:pt x="2039" y="2795"/>
                    <a:pt x="2038" y="2795"/>
                  </a:cubicBezTo>
                  <a:cubicBezTo>
                    <a:pt x="2037" y="2795"/>
                    <a:pt x="2036" y="2796"/>
                    <a:pt x="2034" y="2798"/>
                  </a:cubicBezTo>
                  <a:cubicBezTo>
                    <a:pt x="2029" y="2798"/>
                    <a:pt x="2029" y="2802"/>
                    <a:pt x="2029" y="2815"/>
                  </a:cubicBezTo>
                  <a:cubicBezTo>
                    <a:pt x="2017" y="2828"/>
                    <a:pt x="2021" y="2836"/>
                    <a:pt x="2021" y="2840"/>
                  </a:cubicBezTo>
                  <a:cubicBezTo>
                    <a:pt x="2024" y="2840"/>
                    <a:pt x="2026" y="2842"/>
                    <a:pt x="2029" y="2842"/>
                  </a:cubicBezTo>
                  <a:cubicBezTo>
                    <a:pt x="2031" y="2842"/>
                    <a:pt x="2032" y="2842"/>
                    <a:pt x="2034" y="2840"/>
                  </a:cubicBezTo>
                  <a:cubicBezTo>
                    <a:pt x="2038" y="2853"/>
                    <a:pt x="2042" y="2866"/>
                    <a:pt x="2051" y="2883"/>
                  </a:cubicBezTo>
                  <a:cubicBezTo>
                    <a:pt x="2080" y="2976"/>
                    <a:pt x="2254" y="3405"/>
                    <a:pt x="2530" y="3783"/>
                  </a:cubicBezTo>
                  <a:cubicBezTo>
                    <a:pt x="2666" y="3969"/>
                    <a:pt x="2832" y="4135"/>
                    <a:pt x="2976" y="4254"/>
                  </a:cubicBezTo>
                  <a:cubicBezTo>
                    <a:pt x="3120" y="4368"/>
                    <a:pt x="3247" y="4436"/>
                    <a:pt x="3290" y="4462"/>
                  </a:cubicBezTo>
                  <a:cubicBezTo>
                    <a:pt x="3327" y="4479"/>
                    <a:pt x="3347" y="4485"/>
                    <a:pt x="3358" y="4485"/>
                  </a:cubicBezTo>
                  <a:cubicBezTo>
                    <a:pt x="3366" y="4485"/>
                    <a:pt x="3369" y="4482"/>
                    <a:pt x="3371" y="4479"/>
                  </a:cubicBezTo>
                  <a:cubicBezTo>
                    <a:pt x="3375" y="4474"/>
                    <a:pt x="3375" y="4462"/>
                    <a:pt x="3311" y="4419"/>
                  </a:cubicBezTo>
                  <a:cubicBezTo>
                    <a:pt x="3303" y="4411"/>
                    <a:pt x="3286" y="4402"/>
                    <a:pt x="3269" y="4390"/>
                  </a:cubicBezTo>
                  <a:cubicBezTo>
                    <a:pt x="3273" y="4377"/>
                    <a:pt x="3277" y="4360"/>
                    <a:pt x="3281" y="4330"/>
                  </a:cubicBezTo>
                  <a:cubicBezTo>
                    <a:pt x="3303" y="4241"/>
                    <a:pt x="3354" y="3817"/>
                    <a:pt x="3426" y="3396"/>
                  </a:cubicBezTo>
                  <a:cubicBezTo>
                    <a:pt x="3498" y="2976"/>
                    <a:pt x="3583" y="2560"/>
                    <a:pt x="3595" y="2471"/>
                  </a:cubicBezTo>
                  <a:cubicBezTo>
                    <a:pt x="3595" y="2458"/>
                    <a:pt x="3595" y="2450"/>
                    <a:pt x="3595" y="2441"/>
                  </a:cubicBezTo>
                  <a:cubicBezTo>
                    <a:pt x="3599" y="2443"/>
                    <a:pt x="3602" y="2443"/>
                    <a:pt x="3605" y="2443"/>
                  </a:cubicBezTo>
                  <a:cubicBezTo>
                    <a:pt x="3611" y="2443"/>
                    <a:pt x="3614" y="2440"/>
                    <a:pt x="3617" y="2437"/>
                  </a:cubicBezTo>
                  <a:cubicBezTo>
                    <a:pt x="3621" y="2433"/>
                    <a:pt x="3621" y="2424"/>
                    <a:pt x="3587" y="2386"/>
                  </a:cubicBezTo>
                  <a:cubicBezTo>
                    <a:pt x="3579" y="2378"/>
                    <a:pt x="3566" y="2365"/>
                    <a:pt x="3545" y="2344"/>
                  </a:cubicBezTo>
                  <a:cubicBezTo>
                    <a:pt x="3511" y="2310"/>
                    <a:pt x="3464" y="2263"/>
                    <a:pt x="3413" y="2208"/>
                  </a:cubicBezTo>
                  <a:cubicBezTo>
                    <a:pt x="3328" y="2115"/>
                    <a:pt x="3235" y="1991"/>
                    <a:pt x="3154" y="1860"/>
                  </a:cubicBezTo>
                  <a:cubicBezTo>
                    <a:pt x="3078" y="1724"/>
                    <a:pt x="3018" y="1584"/>
                    <a:pt x="2976" y="1465"/>
                  </a:cubicBezTo>
                  <a:cubicBezTo>
                    <a:pt x="2938" y="1351"/>
                    <a:pt x="2912" y="1257"/>
                    <a:pt x="2904" y="1227"/>
                  </a:cubicBezTo>
                  <a:cubicBezTo>
                    <a:pt x="2887" y="1181"/>
                    <a:pt x="2878" y="1172"/>
                    <a:pt x="2870" y="1172"/>
                  </a:cubicBezTo>
                  <a:cubicBezTo>
                    <a:pt x="2865" y="1177"/>
                    <a:pt x="2861" y="1181"/>
                    <a:pt x="2857" y="1194"/>
                  </a:cubicBezTo>
                  <a:cubicBezTo>
                    <a:pt x="2848" y="1185"/>
                    <a:pt x="2832" y="1177"/>
                    <a:pt x="2810" y="1164"/>
                  </a:cubicBezTo>
                  <a:cubicBezTo>
                    <a:pt x="2759" y="1138"/>
                    <a:pt x="2607" y="1066"/>
                    <a:pt x="2416" y="952"/>
                  </a:cubicBezTo>
                  <a:cubicBezTo>
                    <a:pt x="2369" y="922"/>
                    <a:pt x="2318" y="892"/>
                    <a:pt x="2267" y="858"/>
                  </a:cubicBezTo>
                  <a:cubicBezTo>
                    <a:pt x="2216" y="824"/>
                    <a:pt x="2161" y="786"/>
                    <a:pt x="2110" y="748"/>
                  </a:cubicBezTo>
                  <a:cubicBezTo>
                    <a:pt x="2055" y="714"/>
                    <a:pt x="2000" y="671"/>
                    <a:pt x="1949" y="629"/>
                  </a:cubicBezTo>
                  <a:cubicBezTo>
                    <a:pt x="1919" y="608"/>
                    <a:pt x="1893" y="587"/>
                    <a:pt x="1868" y="565"/>
                  </a:cubicBezTo>
                  <a:cubicBezTo>
                    <a:pt x="1838" y="540"/>
                    <a:pt x="1813" y="523"/>
                    <a:pt x="1796" y="497"/>
                  </a:cubicBezTo>
                  <a:cubicBezTo>
                    <a:pt x="1775" y="476"/>
                    <a:pt x="1758" y="451"/>
                    <a:pt x="1758" y="430"/>
                  </a:cubicBezTo>
                  <a:cubicBezTo>
                    <a:pt x="1758" y="408"/>
                    <a:pt x="1770" y="391"/>
                    <a:pt x="1792" y="379"/>
                  </a:cubicBezTo>
                  <a:cubicBezTo>
                    <a:pt x="1803" y="373"/>
                    <a:pt x="1816" y="371"/>
                    <a:pt x="1829" y="371"/>
                  </a:cubicBezTo>
                  <a:cubicBezTo>
                    <a:pt x="1866" y="371"/>
                    <a:pt x="1906" y="391"/>
                    <a:pt x="1944" y="417"/>
                  </a:cubicBezTo>
                  <a:cubicBezTo>
                    <a:pt x="2055" y="493"/>
                    <a:pt x="2169" y="557"/>
                    <a:pt x="2271" y="604"/>
                  </a:cubicBezTo>
                  <a:cubicBezTo>
                    <a:pt x="2475" y="701"/>
                    <a:pt x="2645" y="744"/>
                    <a:pt x="2704" y="752"/>
                  </a:cubicBezTo>
                  <a:cubicBezTo>
                    <a:pt x="2740" y="759"/>
                    <a:pt x="2765" y="762"/>
                    <a:pt x="2781" y="762"/>
                  </a:cubicBezTo>
                  <a:cubicBezTo>
                    <a:pt x="2803" y="762"/>
                    <a:pt x="2810" y="757"/>
                    <a:pt x="2810" y="752"/>
                  </a:cubicBezTo>
                  <a:cubicBezTo>
                    <a:pt x="2819" y="752"/>
                    <a:pt x="2827" y="744"/>
                    <a:pt x="2827" y="667"/>
                  </a:cubicBezTo>
                  <a:cubicBezTo>
                    <a:pt x="2827" y="642"/>
                    <a:pt x="2827" y="591"/>
                    <a:pt x="2810" y="527"/>
                  </a:cubicBezTo>
                  <a:cubicBezTo>
                    <a:pt x="2793" y="463"/>
                    <a:pt x="2772" y="391"/>
                    <a:pt x="2768" y="298"/>
                  </a:cubicBezTo>
                  <a:cubicBezTo>
                    <a:pt x="2768" y="256"/>
                    <a:pt x="2764" y="205"/>
                    <a:pt x="2776" y="162"/>
                  </a:cubicBezTo>
                  <a:cubicBezTo>
                    <a:pt x="2785" y="124"/>
                    <a:pt x="2815" y="94"/>
                    <a:pt x="2861" y="77"/>
                  </a:cubicBezTo>
                  <a:cubicBezTo>
                    <a:pt x="2866" y="75"/>
                    <a:pt x="2873" y="73"/>
                    <a:pt x="2880" y="73"/>
                  </a:cubicBezTo>
                  <a:close/>
                  <a:moveTo>
                    <a:pt x="2891" y="1"/>
                  </a:moveTo>
                  <a:cubicBezTo>
                    <a:pt x="2874" y="1"/>
                    <a:pt x="2848" y="5"/>
                    <a:pt x="2832" y="14"/>
                  </a:cubicBezTo>
                  <a:cubicBezTo>
                    <a:pt x="2776" y="35"/>
                    <a:pt x="2721" y="86"/>
                    <a:pt x="2708" y="149"/>
                  </a:cubicBezTo>
                  <a:cubicBezTo>
                    <a:pt x="2696" y="209"/>
                    <a:pt x="2704" y="256"/>
                    <a:pt x="2704" y="306"/>
                  </a:cubicBezTo>
                  <a:cubicBezTo>
                    <a:pt x="2708" y="404"/>
                    <a:pt x="2738" y="485"/>
                    <a:pt x="2755" y="544"/>
                  </a:cubicBezTo>
                  <a:cubicBezTo>
                    <a:pt x="2772" y="604"/>
                    <a:pt x="2781" y="650"/>
                    <a:pt x="2785" y="671"/>
                  </a:cubicBezTo>
                  <a:cubicBezTo>
                    <a:pt x="2789" y="710"/>
                    <a:pt x="2793" y="727"/>
                    <a:pt x="2798" y="739"/>
                  </a:cubicBezTo>
                  <a:cubicBezTo>
                    <a:pt x="2785" y="731"/>
                    <a:pt x="2759" y="722"/>
                    <a:pt x="2713" y="710"/>
                  </a:cubicBezTo>
                  <a:cubicBezTo>
                    <a:pt x="2657" y="688"/>
                    <a:pt x="2496" y="642"/>
                    <a:pt x="2297" y="544"/>
                  </a:cubicBezTo>
                  <a:cubicBezTo>
                    <a:pt x="2199" y="497"/>
                    <a:pt x="2093" y="434"/>
                    <a:pt x="1983" y="357"/>
                  </a:cubicBezTo>
                  <a:cubicBezTo>
                    <a:pt x="1953" y="340"/>
                    <a:pt x="1923" y="319"/>
                    <a:pt x="1885" y="306"/>
                  </a:cubicBezTo>
                  <a:cubicBezTo>
                    <a:pt x="1867" y="303"/>
                    <a:pt x="1850" y="301"/>
                    <a:pt x="1832" y="301"/>
                  </a:cubicBezTo>
                  <a:cubicBezTo>
                    <a:pt x="1807" y="301"/>
                    <a:pt x="1783" y="305"/>
                    <a:pt x="1758" y="315"/>
                  </a:cubicBezTo>
                  <a:cubicBezTo>
                    <a:pt x="1715" y="336"/>
                    <a:pt x="1681" y="383"/>
                    <a:pt x="1686" y="434"/>
                  </a:cubicBezTo>
                  <a:cubicBezTo>
                    <a:pt x="1690" y="485"/>
                    <a:pt x="1715" y="519"/>
                    <a:pt x="1741" y="548"/>
                  </a:cubicBezTo>
                  <a:cubicBezTo>
                    <a:pt x="1915" y="705"/>
                    <a:pt x="2106" y="841"/>
                    <a:pt x="2275" y="943"/>
                  </a:cubicBezTo>
                  <a:cubicBezTo>
                    <a:pt x="2522" y="1096"/>
                    <a:pt x="2725" y="1185"/>
                    <a:pt x="2793" y="1211"/>
                  </a:cubicBezTo>
                  <a:cubicBezTo>
                    <a:pt x="2823" y="1219"/>
                    <a:pt x="2844" y="1227"/>
                    <a:pt x="2857" y="1227"/>
                  </a:cubicBezTo>
                  <a:cubicBezTo>
                    <a:pt x="2857" y="1232"/>
                    <a:pt x="2857" y="1236"/>
                    <a:pt x="2857" y="1236"/>
                  </a:cubicBezTo>
                  <a:cubicBezTo>
                    <a:pt x="2861" y="1270"/>
                    <a:pt x="2878" y="1368"/>
                    <a:pt x="2916" y="1491"/>
                  </a:cubicBezTo>
                  <a:cubicBezTo>
                    <a:pt x="2950" y="1609"/>
                    <a:pt x="3014" y="1758"/>
                    <a:pt x="3095" y="1898"/>
                  </a:cubicBezTo>
                  <a:cubicBezTo>
                    <a:pt x="3175" y="2034"/>
                    <a:pt x="3277" y="2161"/>
                    <a:pt x="3362" y="2250"/>
                  </a:cubicBezTo>
                  <a:cubicBezTo>
                    <a:pt x="3455" y="2344"/>
                    <a:pt x="3528" y="2403"/>
                    <a:pt x="3557" y="2420"/>
                  </a:cubicBezTo>
                  <a:cubicBezTo>
                    <a:pt x="3562" y="2424"/>
                    <a:pt x="3562" y="2424"/>
                    <a:pt x="3562" y="2424"/>
                  </a:cubicBezTo>
                  <a:cubicBezTo>
                    <a:pt x="3557" y="2429"/>
                    <a:pt x="3557" y="2437"/>
                    <a:pt x="3553" y="2450"/>
                  </a:cubicBezTo>
                  <a:cubicBezTo>
                    <a:pt x="3553" y="2450"/>
                    <a:pt x="3549" y="2454"/>
                    <a:pt x="3549" y="2458"/>
                  </a:cubicBezTo>
                  <a:cubicBezTo>
                    <a:pt x="3519" y="2547"/>
                    <a:pt x="3426" y="2963"/>
                    <a:pt x="3354" y="3388"/>
                  </a:cubicBezTo>
                  <a:cubicBezTo>
                    <a:pt x="3281" y="3808"/>
                    <a:pt x="3235" y="4233"/>
                    <a:pt x="3235" y="4326"/>
                  </a:cubicBezTo>
                  <a:cubicBezTo>
                    <a:pt x="3235" y="4343"/>
                    <a:pt x="3235" y="4356"/>
                    <a:pt x="3239" y="4368"/>
                  </a:cubicBezTo>
                  <a:cubicBezTo>
                    <a:pt x="3180" y="4330"/>
                    <a:pt x="3103" y="4275"/>
                    <a:pt x="3018" y="4199"/>
                  </a:cubicBezTo>
                  <a:cubicBezTo>
                    <a:pt x="2878" y="4084"/>
                    <a:pt x="2721" y="3923"/>
                    <a:pt x="2585" y="3740"/>
                  </a:cubicBezTo>
                  <a:cubicBezTo>
                    <a:pt x="2322" y="3371"/>
                    <a:pt x="2140" y="2951"/>
                    <a:pt x="2093" y="2866"/>
                  </a:cubicBezTo>
                  <a:cubicBezTo>
                    <a:pt x="2080" y="2845"/>
                    <a:pt x="2072" y="2832"/>
                    <a:pt x="2063" y="2823"/>
                  </a:cubicBezTo>
                  <a:cubicBezTo>
                    <a:pt x="2076" y="2811"/>
                    <a:pt x="2093" y="2798"/>
                    <a:pt x="2114" y="2781"/>
                  </a:cubicBezTo>
                  <a:cubicBezTo>
                    <a:pt x="2161" y="2738"/>
                    <a:pt x="2288" y="2607"/>
                    <a:pt x="2386" y="2386"/>
                  </a:cubicBezTo>
                  <a:cubicBezTo>
                    <a:pt x="2433" y="2276"/>
                    <a:pt x="2471" y="2144"/>
                    <a:pt x="2488" y="2004"/>
                  </a:cubicBezTo>
                  <a:cubicBezTo>
                    <a:pt x="2492" y="1932"/>
                    <a:pt x="2496" y="1860"/>
                    <a:pt x="2492" y="1788"/>
                  </a:cubicBezTo>
                  <a:cubicBezTo>
                    <a:pt x="2488" y="1750"/>
                    <a:pt x="2483" y="1711"/>
                    <a:pt x="2479" y="1673"/>
                  </a:cubicBezTo>
                  <a:cubicBezTo>
                    <a:pt x="2475" y="1639"/>
                    <a:pt x="2466" y="1597"/>
                    <a:pt x="2441" y="1559"/>
                  </a:cubicBezTo>
                  <a:cubicBezTo>
                    <a:pt x="2416" y="1520"/>
                    <a:pt x="2377" y="1486"/>
                    <a:pt x="2326" y="1482"/>
                  </a:cubicBezTo>
                  <a:cubicBezTo>
                    <a:pt x="2321" y="1481"/>
                    <a:pt x="2316" y="1481"/>
                    <a:pt x="2311" y="1481"/>
                  </a:cubicBezTo>
                  <a:cubicBezTo>
                    <a:pt x="2265" y="1481"/>
                    <a:pt x="2222" y="1512"/>
                    <a:pt x="2203" y="1550"/>
                  </a:cubicBezTo>
                  <a:cubicBezTo>
                    <a:pt x="2161" y="1631"/>
                    <a:pt x="2169" y="1707"/>
                    <a:pt x="2165" y="1771"/>
                  </a:cubicBezTo>
                  <a:cubicBezTo>
                    <a:pt x="2152" y="1902"/>
                    <a:pt x="2110" y="2030"/>
                    <a:pt x="2063" y="2132"/>
                  </a:cubicBezTo>
                  <a:cubicBezTo>
                    <a:pt x="1970" y="2340"/>
                    <a:pt x="1851" y="2471"/>
                    <a:pt x="1813" y="2522"/>
                  </a:cubicBezTo>
                  <a:cubicBezTo>
                    <a:pt x="1792" y="2552"/>
                    <a:pt x="1775" y="2569"/>
                    <a:pt x="1766" y="2586"/>
                  </a:cubicBezTo>
                  <a:cubicBezTo>
                    <a:pt x="1758" y="2577"/>
                    <a:pt x="1745" y="2564"/>
                    <a:pt x="1728" y="2552"/>
                  </a:cubicBezTo>
                  <a:cubicBezTo>
                    <a:pt x="1681" y="2505"/>
                    <a:pt x="1537" y="2390"/>
                    <a:pt x="1354" y="2225"/>
                  </a:cubicBezTo>
                  <a:cubicBezTo>
                    <a:pt x="1265" y="2140"/>
                    <a:pt x="1163" y="2047"/>
                    <a:pt x="1062" y="1945"/>
                  </a:cubicBezTo>
                  <a:cubicBezTo>
                    <a:pt x="1011" y="1894"/>
                    <a:pt x="951" y="1830"/>
                    <a:pt x="862" y="1809"/>
                  </a:cubicBezTo>
                  <a:cubicBezTo>
                    <a:pt x="853" y="1807"/>
                    <a:pt x="843" y="1806"/>
                    <a:pt x="833" y="1806"/>
                  </a:cubicBezTo>
                  <a:cubicBezTo>
                    <a:pt x="794" y="1806"/>
                    <a:pt x="753" y="1820"/>
                    <a:pt x="722" y="1847"/>
                  </a:cubicBezTo>
                  <a:cubicBezTo>
                    <a:pt x="688" y="1881"/>
                    <a:pt x="671" y="1924"/>
                    <a:pt x="663" y="1966"/>
                  </a:cubicBezTo>
                  <a:cubicBezTo>
                    <a:pt x="646" y="2055"/>
                    <a:pt x="671" y="2140"/>
                    <a:pt x="705" y="2212"/>
                  </a:cubicBezTo>
                  <a:cubicBezTo>
                    <a:pt x="743" y="2284"/>
                    <a:pt x="794" y="2348"/>
                    <a:pt x="845" y="2399"/>
                  </a:cubicBezTo>
                  <a:cubicBezTo>
                    <a:pt x="951" y="2505"/>
                    <a:pt x="1053" y="2598"/>
                    <a:pt x="1151" y="2675"/>
                  </a:cubicBezTo>
                  <a:cubicBezTo>
                    <a:pt x="1350" y="2828"/>
                    <a:pt x="1511" y="2921"/>
                    <a:pt x="1571" y="2951"/>
                  </a:cubicBezTo>
                  <a:cubicBezTo>
                    <a:pt x="1613" y="2972"/>
                    <a:pt x="1643" y="2985"/>
                    <a:pt x="1660" y="2989"/>
                  </a:cubicBezTo>
                  <a:cubicBezTo>
                    <a:pt x="1660" y="2993"/>
                    <a:pt x="1660" y="3002"/>
                    <a:pt x="1660" y="3006"/>
                  </a:cubicBezTo>
                  <a:cubicBezTo>
                    <a:pt x="1669" y="3057"/>
                    <a:pt x="1736" y="3286"/>
                    <a:pt x="1851" y="3498"/>
                  </a:cubicBezTo>
                  <a:cubicBezTo>
                    <a:pt x="1906" y="3600"/>
                    <a:pt x="1974" y="3702"/>
                    <a:pt x="2034" y="3774"/>
                  </a:cubicBezTo>
                  <a:cubicBezTo>
                    <a:pt x="2076" y="3825"/>
                    <a:pt x="2110" y="3863"/>
                    <a:pt x="2135" y="3889"/>
                  </a:cubicBezTo>
                  <a:cubicBezTo>
                    <a:pt x="2127" y="3889"/>
                    <a:pt x="2118" y="3884"/>
                    <a:pt x="2110" y="3880"/>
                  </a:cubicBezTo>
                  <a:cubicBezTo>
                    <a:pt x="2051" y="3863"/>
                    <a:pt x="1872" y="3825"/>
                    <a:pt x="1681" y="3693"/>
                  </a:cubicBezTo>
                  <a:cubicBezTo>
                    <a:pt x="1630" y="3660"/>
                    <a:pt x="1584" y="3621"/>
                    <a:pt x="1537" y="3579"/>
                  </a:cubicBezTo>
                  <a:cubicBezTo>
                    <a:pt x="1486" y="3536"/>
                    <a:pt x="1444" y="3477"/>
                    <a:pt x="1363" y="3447"/>
                  </a:cubicBezTo>
                  <a:cubicBezTo>
                    <a:pt x="1346" y="3440"/>
                    <a:pt x="1327" y="3436"/>
                    <a:pt x="1307" y="3436"/>
                  </a:cubicBezTo>
                  <a:cubicBezTo>
                    <a:pt x="1283" y="3436"/>
                    <a:pt x="1257" y="3442"/>
                    <a:pt x="1236" y="3452"/>
                  </a:cubicBezTo>
                  <a:cubicBezTo>
                    <a:pt x="1193" y="3473"/>
                    <a:pt x="1163" y="3502"/>
                    <a:pt x="1142" y="3541"/>
                  </a:cubicBezTo>
                  <a:cubicBezTo>
                    <a:pt x="1121" y="3575"/>
                    <a:pt x="1108" y="3609"/>
                    <a:pt x="1104" y="3647"/>
                  </a:cubicBezTo>
                  <a:cubicBezTo>
                    <a:pt x="1100" y="3689"/>
                    <a:pt x="1104" y="3740"/>
                    <a:pt x="1117" y="3783"/>
                  </a:cubicBezTo>
                  <a:cubicBezTo>
                    <a:pt x="1138" y="3859"/>
                    <a:pt x="1185" y="3931"/>
                    <a:pt x="1244" y="3982"/>
                  </a:cubicBezTo>
                  <a:cubicBezTo>
                    <a:pt x="1304" y="4037"/>
                    <a:pt x="1371" y="4075"/>
                    <a:pt x="1435" y="4105"/>
                  </a:cubicBezTo>
                  <a:cubicBezTo>
                    <a:pt x="1567" y="4165"/>
                    <a:pt x="1698" y="4203"/>
                    <a:pt x="1817" y="4224"/>
                  </a:cubicBezTo>
                  <a:cubicBezTo>
                    <a:pt x="1976" y="4258"/>
                    <a:pt x="2111" y="4266"/>
                    <a:pt x="2203" y="4266"/>
                  </a:cubicBezTo>
                  <a:cubicBezTo>
                    <a:pt x="2249" y="4266"/>
                    <a:pt x="2284" y="4264"/>
                    <a:pt x="2305" y="4262"/>
                  </a:cubicBezTo>
                  <a:cubicBezTo>
                    <a:pt x="2343" y="4258"/>
                    <a:pt x="2369" y="4254"/>
                    <a:pt x="2386" y="4249"/>
                  </a:cubicBezTo>
                  <a:cubicBezTo>
                    <a:pt x="2390" y="4254"/>
                    <a:pt x="2394" y="4262"/>
                    <a:pt x="2399" y="4266"/>
                  </a:cubicBezTo>
                  <a:cubicBezTo>
                    <a:pt x="2424" y="4317"/>
                    <a:pt x="2594" y="4508"/>
                    <a:pt x="2806" y="4653"/>
                  </a:cubicBezTo>
                  <a:cubicBezTo>
                    <a:pt x="2921" y="4733"/>
                    <a:pt x="3039" y="4797"/>
                    <a:pt x="3137" y="4839"/>
                  </a:cubicBezTo>
                  <a:cubicBezTo>
                    <a:pt x="3158" y="4848"/>
                    <a:pt x="3175" y="4856"/>
                    <a:pt x="3192" y="4861"/>
                  </a:cubicBezTo>
                  <a:cubicBezTo>
                    <a:pt x="3192" y="4873"/>
                    <a:pt x="3188" y="4890"/>
                    <a:pt x="3184" y="4916"/>
                  </a:cubicBezTo>
                  <a:cubicBezTo>
                    <a:pt x="3167" y="5005"/>
                    <a:pt x="3129" y="5434"/>
                    <a:pt x="3116" y="5867"/>
                  </a:cubicBezTo>
                  <a:cubicBezTo>
                    <a:pt x="3099" y="6300"/>
                    <a:pt x="3112" y="6732"/>
                    <a:pt x="3124" y="6822"/>
                  </a:cubicBezTo>
                  <a:cubicBezTo>
                    <a:pt x="3124" y="6839"/>
                    <a:pt x="3129" y="6856"/>
                    <a:pt x="3129" y="6864"/>
                  </a:cubicBezTo>
                  <a:cubicBezTo>
                    <a:pt x="3129" y="6864"/>
                    <a:pt x="3124" y="6864"/>
                    <a:pt x="3124" y="6860"/>
                  </a:cubicBezTo>
                  <a:cubicBezTo>
                    <a:pt x="3103" y="6851"/>
                    <a:pt x="3082" y="6839"/>
                    <a:pt x="3052" y="6822"/>
                  </a:cubicBezTo>
                  <a:cubicBezTo>
                    <a:pt x="3027" y="6809"/>
                    <a:pt x="2997" y="6792"/>
                    <a:pt x="2963" y="6771"/>
                  </a:cubicBezTo>
                  <a:cubicBezTo>
                    <a:pt x="2933" y="6749"/>
                    <a:pt x="2895" y="6728"/>
                    <a:pt x="2861" y="6703"/>
                  </a:cubicBezTo>
                  <a:cubicBezTo>
                    <a:pt x="2717" y="6601"/>
                    <a:pt x="2556" y="6448"/>
                    <a:pt x="2424" y="6270"/>
                  </a:cubicBezTo>
                  <a:cubicBezTo>
                    <a:pt x="2292" y="6096"/>
                    <a:pt x="2195" y="5896"/>
                    <a:pt x="2140" y="5727"/>
                  </a:cubicBezTo>
                  <a:cubicBezTo>
                    <a:pt x="2127" y="5688"/>
                    <a:pt x="2118" y="5646"/>
                    <a:pt x="2106" y="5608"/>
                  </a:cubicBezTo>
                  <a:cubicBezTo>
                    <a:pt x="2093" y="5574"/>
                    <a:pt x="2089" y="5540"/>
                    <a:pt x="2080" y="5510"/>
                  </a:cubicBezTo>
                  <a:cubicBezTo>
                    <a:pt x="2076" y="5480"/>
                    <a:pt x="2068" y="5455"/>
                    <a:pt x="2063" y="5434"/>
                  </a:cubicBezTo>
                  <a:cubicBezTo>
                    <a:pt x="2063" y="5408"/>
                    <a:pt x="2059" y="5391"/>
                    <a:pt x="2055" y="5383"/>
                  </a:cubicBezTo>
                  <a:cubicBezTo>
                    <a:pt x="2042" y="5315"/>
                    <a:pt x="2034" y="5306"/>
                    <a:pt x="2025" y="5306"/>
                  </a:cubicBezTo>
                  <a:cubicBezTo>
                    <a:pt x="2012" y="5272"/>
                    <a:pt x="1991" y="5238"/>
                    <a:pt x="1957" y="5213"/>
                  </a:cubicBezTo>
                  <a:cubicBezTo>
                    <a:pt x="1932" y="5187"/>
                    <a:pt x="1898" y="5171"/>
                    <a:pt x="1855" y="5162"/>
                  </a:cubicBezTo>
                  <a:cubicBezTo>
                    <a:pt x="1847" y="5161"/>
                    <a:pt x="1839" y="5161"/>
                    <a:pt x="1830" y="5161"/>
                  </a:cubicBezTo>
                  <a:cubicBezTo>
                    <a:pt x="1797" y="5161"/>
                    <a:pt x="1758" y="5168"/>
                    <a:pt x="1728" y="5192"/>
                  </a:cubicBezTo>
                  <a:cubicBezTo>
                    <a:pt x="1690" y="5221"/>
                    <a:pt x="1673" y="5268"/>
                    <a:pt x="1669" y="5311"/>
                  </a:cubicBezTo>
                  <a:cubicBezTo>
                    <a:pt x="1660" y="5353"/>
                    <a:pt x="1664" y="5391"/>
                    <a:pt x="1664" y="5434"/>
                  </a:cubicBezTo>
                  <a:cubicBezTo>
                    <a:pt x="1677" y="5586"/>
                    <a:pt x="1707" y="5739"/>
                    <a:pt x="1741" y="5858"/>
                  </a:cubicBezTo>
                  <a:cubicBezTo>
                    <a:pt x="1762" y="5926"/>
                    <a:pt x="1783" y="5985"/>
                    <a:pt x="1800" y="6028"/>
                  </a:cubicBezTo>
                  <a:cubicBezTo>
                    <a:pt x="1796" y="6028"/>
                    <a:pt x="1796" y="6024"/>
                    <a:pt x="1792" y="6024"/>
                  </a:cubicBezTo>
                  <a:cubicBezTo>
                    <a:pt x="1753" y="6002"/>
                    <a:pt x="1681" y="5960"/>
                    <a:pt x="1584" y="5913"/>
                  </a:cubicBezTo>
                  <a:cubicBezTo>
                    <a:pt x="1482" y="5862"/>
                    <a:pt x="1354" y="5803"/>
                    <a:pt x="1219" y="5722"/>
                  </a:cubicBezTo>
                  <a:cubicBezTo>
                    <a:pt x="1202" y="5714"/>
                    <a:pt x="1185" y="5701"/>
                    <a:pt x="1159" y="5693"/>
                  </a:cubicBezTo>
                  <a:cubicBezTo>
                    <a:pt x="1148" y="5687"/>
                    <a:pt x="1134" y="5685"/>
                    <a:pt x="1121" y="5685"/>
                  </a:cubicBezTo>
                  <a:cubicBezTo>
                    <a:pt x="1106" y="5685"/>
                    <a:pt x="1090" y="5688"/>
                    <a:pt x="1079" y="5693"/>
                  </a:cubicBezTo>
                  <a:cubicBezTo>
                    <a:pt x="1070" y="5697"/>
                    <a:pt x="1066" y="5697"/>
                    <a:pt x="1062" y="5701"/>
                  </a:cubicBezTo>
                  <a:lnTo>
                    <a:pt x="1057" y="5701"/>
                  </a:lnTo>
                  <a:cubicBezTo>
                    <a:pt x="1019" y="5727"/>
                    <a:pt x="989" y="5765"/>
                    <a:pt x="977" y="5816"/>
                  </a:cubicBezTo>
                  <a:cubicBezTo>
                    <a:pt x="972" y="5841"/>
                    <a:pt x="977" y="5875"/>
                    <a:pt x="989" y="5901"/>
                  </a:cubicBezTo>
                  <a:cubicBezTo>
                    <a:pt x="998" y="5922"/>
                    <a:pt x="1011" y="5943"/>
                    <a:pt x="1023" y="5964"/>
                  </a:cubicBezTo>
                  <a:cubicBezTo>
                    <a:pt x="1049" y="6007"/>
                    <a:pt x="1083" y="6045"/>
                    <a:pt x="1121" y="6079"/>
                  </a:cubicBezTo>
                  <a:cubicBezTo>
                    <a:pt x="1202" y="6142"/>
                    <a:pt x="1295" y="6176"/>
                    <a:pt x="1384" y="6219"/>
                  </a:cubicBezTo>
                  <a:cubicBezTo>
                    <a:pt x="1473" y="6261"/>
                    <a:pt x="1567" y="6300"/>
                    <a:pt x="1660" y="6338"/>
                  </a:cubicBezTo>
                  <a:cubicBezTo>
                    <a:pt x="1843" y="6414"/>
                    <a:pt x="2025" y="6491"/>
                    <a:pt x="2169" y="6605"/>
                  </a:cubicBezTo>
                  <a:cubicBezTo>
                    <a:pt x="2318" y="6720"/>
                    <a:pt x="2441" y="6847"/>
                    <a:pt x="2560" y="6957"/>
                  </a:cubicBezTo>
                  <a:cubicBezTo>
                    <a:pt x="2679" y="7064"/>
                    <a:pt x="2789" y="7157"/>
                    <a:pt x="2887" y="7216"/>
                  </a:cubicBezTo>
                  <a:cubicBezTo>
                    <a:pt x="2984" y="7271"/>
                    <a:pt x="3065" y="7305"/>
                    <a:pt x="3107" y="7314"/>
                  </a:cubicBezTo>
                  <a:cubicBezTo>
                    <a:pt x="3124" y="7322"/>
                    <a:pt x="3137" y="7322"/>
                    <a:pt x="3150" y="7327"/>
                  </a:cubicBezTo>
                  <a:cubicBezTo>
                    <a:pt x="3150" y="7335"/>
                    <a:pt x="3150" y="7344"/>
                    <a:pt x="3146" y="7356"/>
                  </a:cubicBezTo>
                  <a:cubicBezTo>
                    <a:pt x="3141" y="7412"/>
                    <a:pt x="3150" y="7666"/>
                    <a:pt x="3171" y="7925"/>
                  </a:cubicBezTo>
                  <a:cubicBezTo>
                    <a:pt x="3188" y="8180"/>
                    <a:pt x="3222" y="8434"/>
                    <a:pt x="3239" y="8485"/>
                  </a:cubicBezTo>
                  <a:cubicBezTo>
                    <a:pt x="3239" y="8494"/>
                    <a:pt x="3243" y="8498"/>
                    <a:pt x="3243" y="8502"/>
                  </a:cubicBezTo>
                  <a:cubicBezTo>
                    <a:pt x="3188" y="8507"/>
                    <a:pt x="3112" y="8515"/>
                    <a:pt x="3027" y="8519"/>
                  </a:cubicBezTo>
                  <a:cubicBezTo>
                    <a:pt x="3008" y="8520"/>
                    <a:pt x="2989" y="8520"/>
                    <a:pt x="2969" y="8520"/>
                  </a:cubicBezTo>
                  <a:cubicBezTo>
                    <a:pt x="2827" y="8520"/>
                    <a:pt x="2656" y="8506"/>
                    <a:pt x="2492" y="8473"/>
                  </a:cubicBezTo>
                  <a:cubicBezTo>
                    <a:pt x="2305" y="8430"/>
                    <a:pt x="2123" y="8367"/>
                    <a:pt x="1987" y="8303"/>
                  </a:cubicBezTo>
                  <a:cubicBezTo>
                    <a:pt x="1847" y="8239"/>
                    <a:pt x="1745" y="8180"/>
                    <a:pt x="1711" y="8159"/>
                  </a:cubicBezTo>
                  <a:cubicBezTo>
                    <a:pt x="1686" y="8146"/>
                    <a:pt x="1673" y="8137"/>
                    <a:pt x="1660" y="8137"/>
                  </a:cubicBezTo>
                  <a:cubicBezTo>
                    <a:pt x="1669" y="8133"/>
                    <a:pt x="1673" y="8125"/>
                    <a:pt x="1673" y="8065"/>
                  </a:cubicBezTo>
                  <a:cubicBezTo>
                    <a:pt x="1673" y="8027"/>
                    <a:pt x="1664" y="7908"/>
                    <a:pt x="1652" y="7755"/>
                  </a:cubicBezTo>
                  <a:cubicBezTo>
                    <a:pt x="1647" y="7679"/>
                    <a:pt x="1639" y="7594"/>
                    <a:pt x="1630" y="7505"/>
                  </a:cubicBezTo>
                  <a:cubicBezTo>
                    <a:pt x="1626" y="7458"/>
                    <a:pt x="1622" y="7412"/>
                    <a:pt x="1605" y="7361"/>
                  </a:cubicBezTo>
                  <a:cubicBezTo>
                    <a:pt x="1592" y="7314"/>
                    <a:pt x="1558" y="7259"/>
                    <a:pt x="1507" y="7229"/>
                  </a:cubicBezTo>
                  <a:cubicBezTo>
                    <a:pt x="1481" y="7214"/>
                    <a:pt x="1450" y="7206"/>
                    <a:pt x="1419" y="7206"/>
                  </a:cubicBezTo>
                  <a:cubicBezTo>
                    <a:pt x="1390" y="7206"/>
                    <a:pt x="1362" y="7213"/>
                    <a:pt x="1337" y="7225"/>
                  </a:cubicBezTo>
                  <a:cubicBezTo>
                    <a:pt x="1287" y="7246"/>
                    <a:pt x="1244" y="7284"/>
                    <a:pt x="1219" y="7327"/>
                  </a:cubicBezTo>
                  <a:cubicBezTo>
                    <a:pt x="1168" y="7420"/>
                    <a:pt x="1172" y="7522"/>
                    <a:pt x="1185" y="7598"/>
                  </a:cubicBezTo>
                  <a:cubicBezTo>
                    <a:pt x="1197" y="7679"/>
                    <a:pt x="1219" y="7743"/>
                    <a:pt x="1231" y="7794"/>
                  </a:cubicBezTo>
                  <a:cubicBezTo>
                    <a:pt x="1244" y="7844"/>
                    <a:pt x="1248" y="7878"/>
                    <a:pt x="1248" y="7900"/>
                  </a:cubicBezTo>
                  <a:lnTo>
                    <a:pt x="1253" y="7904"/>
                  </a:lnTo>
                  <a:lnTo>
                    <a:pt x="1248" y="7904"/>
                  </a:lnTo>
                  <a:cubicBezTo>
                    <a:pt x="1223" y="7883"/>
                    <a:pt x="1155" y="7819"/>
                    <a:pt x="1070" y="7726"/>
                  </a:cubicBezTo>
                  <a:cubicBezTo>
                    <a:pt x="989" y="7632"/>
                    <a:pt x="900" y="7505"/>
                    <a:pt x="837" y="7365"/>
                  </a:cubicBezTo>
                  <a:cubicBezTo>
                    <a:pt x="769" y="7225"/>
                    <a:pt x="726" y="7076"/>
                    <a:pt x="705" y="6953"/>
                  </a:cubicBezTo>
                  <a:cubicBezTo>
                    <a:pt x="684" y="6830"/>
                    <a:pt x="680" y="6737"/>
                    <a:pt x="675" y="6703"/>
                  </a:cubicBezTo>
                  <a:cubicBezTo>
                    <a:pt x="675" y="6686"/>
                    <a:pt x="671" y="6677"/>
                    <a:pt x="671" y="6669"/>
                  </a:cubicBezTo>
                  <a:cubicBezTo>
                    <a:pt x="675" y="6665"/>
                    <a:pt x="684" y="6660"/>
                    <a:pt x="692" y="6652"/>
                  </a:cubicBezTo>
                  <a:cubicBezTo>
                    <a:pt x="705" y="6643"/>
                    <a:pt x="731" y="6626"/>
                    <a:pt x="760" y="6605"/>
                  </a:cubicBezTo>
                  <a:cubicBezTo>
                    <a:pt x="790" y="6584"/>
                    <a:pt x="832" y="6554"/>
                    <a:pt x="875" y="6512"/>
                  </a:cubicBezTo>
                  <a:cubicBezTo>
                    <a:pt x="896" y="6491"/>
                    <a:pt x="917" y="6465"/>
                    <a:pt x="934" y="6431"/>
                  </a:cubicBezTo>
                  <a:cubicBezTo>
                    <a:pt x="951" y="6401"/>
                    <a:pt x="955" y="6359"/>
                    <a:pt x="951" y="6321"/>
                  </a:cubicBezTo>
                  <a:cubicBezTo>
                    <a:pt x="947" y="6283"/>
                    <a:pt x="930" y="6240"/>
                    <a:pt x="892" y="6210"/>
                  </a:cubicBezTo>
                  <a:cubicBezTo>
                    <a:pt x="866" y="6188"/>
                    <a:pt x="833" y="6178"/>
                    <a:pt x="800" y="6178"/>
                  </a:cubicBezTo>
                  <a:cubicBezTo>
                    <a:pt x="790" y="6178"/>
                    <a:pt x="779" y="6179"/>
                    <a:pt x="769" y="6181"/>
                  </a:cubicBezTo>
                  <a:cubicBezTo>
                    <a:pt x="726" y="6185"/>
                    <a:pt x="688" y="6206"/>
                    <a:pt x="658" y="6232"/>
                  </a:cubicBezTo>
                  <a:cubicBezTo>
                    <a:pt x="629" y="6257"/>
                    <a:pt x="603" y="6283"/>
                    <a:pt x="582" y="6312"/>
                  </a:cubicBezTo>
                  <a:cubicBezTo>
                    <a:pt x="544" y="6367"/>
                    <a:pt x="510" y="6418"/>
                    <a:pt x="480" y="6469"/>
                  </a:cubicBezTo>
                  <a:cubicBezTo>
                    <a:pt x="421" y="6563"/>
                    <a:pt x="387" y="6635"/>
                    <a:pt x="374" y="6669"/>
                  </a:cubicBezTo>
                  <a:cubicBezTo>
                    <a:pt x="374" y="6656"/>
                    <a:pt x="374" y="6648"/>
                    <a:pt x="370" y="6635"/>
                  </a:cubicBezTo>
                  <a:cubicBezTo>
                    <a:pt x="366" y="6601"/>
                    <a:pt x="357" y="6541"/>
                    <a:pt x="344" y="6461"/>
                  </a:cubicBezTo>
                  <a:cubicBezTo>
                    <a:pt x="336" y="6418"/>
                    <a:pt x="327" y="6372"/>
                    <a:pt x="319" y="6321"/>
                  </a:cubicBezTo>
                  <a:cubicBezTo>
                    <a:pt x="315" y="6295"/>
                    <a:pt x="310" y="6270"/>
                    <a:pt x="302" y="6244"/>
                  </a:cubicBezTo>
                  <a:cubicBezTo>
                    <a:pt x="298" y="6215"/>
                    <a:pt x="293" y="6185"/>
                    <a:pt x="281" y="6151"/>
                  </a:cubicBezTo>
                  <a:cubicBezTo>
                    <a:pt x="272" y="6121"/>
                    <a:pt x="242" y="6083"/>
                    <a:pt x="196" y="6070"/>
                  </a:cubicBezTo>
                  <a:cubicBezTo>
                    <a:pt x="187" y="6069"/>
                    <a:pt x="178" y="6068"/>
                    <a:pt x="169" y="6068"/>
                  </a:cubicBezTo>
                  <a:cubicBezTo>
                    <a:pt x="136" y="6068"/>
                    <a:pt x="104" y="6080"/>
                    <a:pt x="77" y="6100"/>
                  </a:cubicBezTo>
                  <a:cubicBezTo>
                    <a:pt x="43" y="6121"/>
                    <a:pt x="22" y="6164"/>
                    <a:pt x="9" y="6202"/>
                  </a:cubicBezTo>
                  <a:cubicBezTo>
                    <a:pt x="0" y="6240"/>
                    <a:pt x="0" y="6278"/>
                    <a:pt x="5" y="6317"/>
                  </a:cubicBezTo>
                  <a:cubicBezTo>
                    <a:pt x="22" y="6461"/>
                    <a:pt x="51" y="6605"/>
                    <a:pt x="94" y="6754"/>
                  </a:cubicBezTo>
                  <a:cubicBezTo>
                    <a:pt x="175" y="7042"/>
                    <a:pt x="306" y="7314"/>
                    <a:pt x="438" y="7518"/>
                  </a:cubicBezTo>
                  <a:cubicBezTo>
                    <a:pt x="565" y="7726"/>
                    <a:pt x="688" y="7861"/>
                    <a:pt x="735" y="7904"/>
                  </a:cubicBezTo>
                  <a:cubicBezTo>
                    <a:pt x="764" y="7934"/>
                    <a:pt x="781" y="7951"/>
                    <a:pt x="794" y="7959"/>
                  </a:cubicBezTo>
                  <a:cubicBezTo>
                    <a:pt x="794" y="7959"/>
                    <a:pt x="794" y="7959"/>
                    <a:pt x="790" y="7963"/>
                  </a:cubicBezTo>
                  <a:cubicBezTo>
                    <a:pt x="781" y="7959"/>
                    <a:pt x="764" y="7951"/>
                    <a:pt x="726" y="7942"/>
                  </a:cubicBezTo>
                  <a:cubicBezTo>
                    <a:pt x="705" y="7938"/>
                    <a:pt x="663" y="7925"/>
                    <a:pt x="607" y="7908"/>
                  </a:cubicBezTo>
                  <a:cubicBezTo>
                    <a:pt x="557" y="7897"/>
                    <a:pt x="489" y="7878"/>
                    <a:pt x="407" y="7878"/>
                  </a:cubicBezTo>
                  <a:cubicBezTo>
                    <a:pt x="399" y="7878"/>
                    <a:pt x="391" y="7878"/>
                    <a:pt x="382" y="7878"/>
                  </a:cubicBezTo>
                  <a:cubicBezTo>
                    <a:pt x="336" y="7883"/>
                    <a:pt x="285" y="7891"/>
                    <a:pt x="238" y="7921"/>
                  </a:cubicBezTo>
                  <a:cubicBezTo>
                    <a:pt x="234" y="7925"/>
                    <a:pt x="225" y="7929"/>
                    <a:pt x="221" y="7938"/>
                  </a:cubicBezTo>
                  <a:cubicBezTo>
                    <a:pt x="183" y="7963"/>
                    <a:pt x="153" y="8006"/>
                    <a:pt x="141" y="8057"/>
                  </a:cubicBezTo>
                  <a:cubicBezTo>
                    <a:pt x="119" y="8116"/>
                    <a:pt x="141" y="8184"/>
                    <a:pt x="183" y="8231"/>
                  </a:cubicBezTo>
                  <a:cubicBezTo>
                    <a:pt x="221" y="8277"/>
                    <a:pt x="281" y="8303"/>
                    <a:pt x="336" y="8320"/>
                  </a:cubicBezTo>
                  <a:cubicBezTo>
                    <a:pt x="595" y="8372"/>
                    <a:pt x="856" y="8386"/>
                    <a:pt x="1040" y="8386"/>
                  </a:cubicBezTo>
                  <a:cubicBezTo>
                    <a:pt x="1157" y="8386"/>
                    <a:pt x="1243" y="8380"/>
                    <a:pt x="1278" y="8375"/>
                  </a:cubicBezTo>
                  <a:cubicBezTo>
                    <a:pt x="1308" y="8371"/>
                    <a:pt x="1325" y="8367"/>
                    <a:pt x="1333" y="8362"/>
                  </a:cubicBezTo>
                  <a:cubicBezTo>
                    <a:pt x="1342" y="8375"/>
                    <a:pt x="1354" y="8392"/>
                    <a:pt x="1376" y="8417"/>
                  </a:cubicBezTo>
                  <a:cubicBezTo>
                    <a:pt x="1405" y="8460"/>
                    <a:pt x="1507" y="8566"/>
                    <a:pt x="1660" y="8681"/>
                  </a:cubicBezTo>
                  <a:cubicBezTo>
                    <a:pt x="1817" y="8799"/>
                    <a:pt x="2025" y="8918"/>
                    <a:pt x="2250" y="8999"/>
                  </a:cubicBezTo>
                  <a:cubicBezTo>
                    <a:pt x="2475" y="9080"/>
                    <a:pt x="2713" y="9126"/>
                    <a:pt x="2908" y="9135"/>
                  </a:cubicBezTo>
                  <a:cubicBezTo>
                    <a:pt x="2955" y="9139"/>
                    <a:pt x="3001" y="9139"/>
                    <a:pt x="3039" y="9139"/>
                  </a:cubicBezTo>
                  <a:cubicBezTo>
                    <a:pt x="3082" y="9139"/>
                    <a:pt x="3120" y="9139"/>
                    <a:pt x="3154" y="9135"/>
                  </a:cubicBezTo>
                  <a:cubicBezTo>
                    <a:pt x="3205" y="9131"/>
                    <a:pt x="3243" y="9126"/>
                    <a:pt x="3273" y="9122"/>
                  </a:cubicBezTo>
                  <a:cubicBezTo>
                    <a:pt x="3281" y="9122"/>
                    <a:pt x="3290" y="9118"/>
                    <a:pt x="3294" y="9118"/>
                  </a:cubicBezTo>
                  <a:cubicBezTo>
                    <a:pt x="3311" y="9114"/>
                    <a:pt x="3324" y="9114"/>
                    <a:pt x="3332" y="9109"/>
                  </a:cubicBezTo>
                  <a:cubicBezTo>
                    <a:pt x="3332" y="9122"/>
                    <a:pt x="3332" y="9148"/>
                    <a:pt x="3337" y="9186"/>
                  </a:cubicBezTo>
                  <a:cubicBezTo>
                    <a:pt x="3345" y="9300"/>
                    <a:pt x="3413" y="9814"/>
                    <a:pt x="3549" y="10315"/>
                  </a:cubicBezTo>
                  <a:cubicBezTo>
                    <a:pt x="3617" y="10565"/>
                    <a:pt x="3702" y="10811"/>
                    <a:pt x="3786" y="11002"/>
                  </a:cubicBezTo>
                  <a:cubicBezTo>
                    <a:pt x="3799" y="11028"/>
                    <a:pt x="3812" y="11057"/>
                    <a:pt x="3825" y="11079"/>
                  </a:cubicBezTo>
                  <a:cubicBezTo>
                    <a:pt x="3893" y="11232"/>
                    <a:pt x="3952" y="11338"/>
                    <a:pt x="3982" y="11380"/>
                  </a:cubicBezTo>
                  <a:cubicBezTo>
                    <a:pt x="4017" y="11437"/>
                    <a:pt x="4032" y="11449"/>
                    <a:pt x="4041" y="11449"/>
                  </a:cubicBezTo>
                  <a:cubicBezTo>
                    <a:pt x="4043" y="11449"/>
                    <a:pt x="4044" y="11449"/>
                    <a:pt x="4045" y="11448"/>
                  </a:cubicBezTo>
                  <a:cubicBezTo>
                    <a:pt x="4050" y="11444"/>
                    <a:pt x="4050" y="11444"/>
                    <a:pt x="4050" y="11439"/>
                  </a:cubicBezTo>
                  <a:cubicBezTo>
                    <a:pt x="4067" y="11452"/>
                    <a:pt x="4088" y="11465"/>
                    <a:pt x="4109" y="11469"/>
                  </a:cubicBezTo>
                  <a:cubicBezTo>
                    <a:pt x="4142" y="11483"/>
                    <a:pt x="4177" y="11488"/>
                    <a:pt x="4212" y="11488"/>
                  </a:cubicBezTo>
                  <a:cubicBezTo>
                    <a:pt x="4253" y="11488"/>
                    <a:pt x="4293" y="11481"/>
                    <a:pt x="4330" y="11469"/>
                  </a:cubicBezTo>
                  <a:cubicBezTo>
                    <a:pt x="4364" y="11461"/>
                    <a:pt x="4398" y="11452"/>
                    <a:pt x="4432" y="11439"/>
                  </a:cubicBezTo>
                  <a:cubicBezTo>
                    <a:pt x="4466" y="11427"/>
                    <a:pt x="4500" y="11414"/>
                    <a:pt x="4529" y="11393"/>
                  </a:cubicBezTo>
                  <a:cubicBezTo>
                    <a:pt x="4563" y="11372"/>
                    <a:pt x="4593" y="11338"/>
                    <a:pt x="4601" y="11299"/>
                  </a:cubicBezTo>
                  <a:cubicBezTo>
                    <a:pt x="4614" y="11257"/>
                    <a:pt x="4606" y="11223"/>
                    <a:pt x="4597" y="11193"/>
                  </a:cubicBezTo>
                  <a:cubicBezTo>
                    <a:pt x="4576" y="11134"/>
                    <a:pt x="4559" y="11087"/>
                    <a:pt x="4546" y="11049"/>
                  </a:cubicBezTo>
                  <a:cubicBezTo>
                    <a:pt x="4478" y="10820"/>
                    <a:pt x="4330" y="10310"/>
                    <a:pt x="4207" y="9797"/>
                  </a:cubicBezTo>
                  <a:cubicBezTo>
                    <a:pt x="4058" y="9181"/>
                    <a:pt x="3956" y="8553"/>
                    <a:pt x="3927" y="8422"/>
                  </a:cubicBezTo>
                  <a:cubicBezTo>
                    <a:pt x="3918" y="8379"/>
                    <a:pt x="3910" y="8350"/>
                    <a:pt x="3905" y="8333"/>
                  </a:cubicBezTo>
                  <a:lnTo>
                    <a:pt x="3927" y="8333"/>
                  </a:lnTo>
                  <a:cubicBezTo>
                    <a:pt x="3961" y="8328"/>
                    <a:pt x="3999" y="8324"/>
                    <a:pt x="4041" y="8316"/>
                  </a:cubicBezTo>
                  <a:cubicBezTo>
                    <a:pt x="4156" y="8299"/>
                    <a:pt x="4296" y="8269"/>
                    <a:pt x="4432" y="8218"/>
                  </a:cubicBezTo>
                  <a:cubicBezTo>
                    <a:pt x="4652" y="8137"/>
                    <a:pt x="4839" y="7997"/>
                    <a:pt x="4924" y="7921"/>
                  </a:cubicBezTo>
                  <a:cubicBezTo>
                    <a:pt x="4928" y="7921"/>
                    <a:pt x="4937" y="7925"/>
                    <a:pt x="4941" y="7925"/>
                  </a:cubicBezTo>
                  <a:cubicBezTo>
                    <a:pt x="5009" y="7934"/>
                    <a:pt x="5196" y="7946"/>
                    <a:pt x="5442" y="7963"/>
                  </a:cubicBezTo>
                  <a:cubicBezTo>
                    <a:pt x="5565" y="7972"/>
                    <a:pt x="5705" y="7980"/>
                    <a:pt x="5849" y="7989"/>
                  </a:cubicBezTo>
                  <a:cubicBezTo>
                    <a:pt x="5926" y="7993"/>
                    <a:pt x="5998" y="7997"/>
                    <a:pt x="6074" y="8006"/>
                  </a:cubicBezTo>
                  <a:cubicBezTo>
                    <a:pt x="6108" y="8006"/>
                    <a:pt x="6144" y="8009"/>
                    <a:pt x="6180" y="8009"/>
                  </a:cubicBezTo>
                  <a:cubicBezTo>
                    <a:pt x="6226" y="8009"/>
                    <a:pt x="6273" y="8004"/>
                    <a:pt x="6320" y="7980"/>
                  </a:cubicBezTo>
                  <a:cubicBezTo>
                    <a:pt x="6363" y="7955"/>
                    <a:pt x="6397" y="7921"/>
                    <a:pt x="6410" y="7870"/>
                  </a:cubicBezTo>
                  <a:cubicBezTo>
                    <a:pt x="6427" y="7819"/>
                    <a:pt x="6405" y="7768"/>
                    <a:pt x="6376" y="7730"/>
                  </a:cubicBezTo>
                  <a:cubicBezTo>
                    <a:pt x="6346" y="7696"/>
                    <a:pt x="6308" y="7670"/>
                    <a:pt x="6269" y="7658"/>
                  </a:cubicBezTo>
                  <a:cubicBezTo>
                    <a:pt x="6231" y="7645"/>
                    <a:pt x="6193" y="7637"/>
                    <a:pt x="6155" y="7628"/>
                  </a:cubicBezTo>
                  <a:cubicBezTo>
                    <a:pt x="6015" y="7598"/>
                    <a:pt x="5879" y="7569"/>
                    <a:pt x="5756" y="7539"/>
                  </a:cubicBezTo>
                  <a:cubicBezTo>
                    <a:pt x="5739" y="7535"/>
                    <a:pt x="5722" y="7535"/>
                    <a:pt x="5705" y="7530"/>
                  </a:cubicBezTo>
                  <a:cubicBezTo>
                    <a:pt x="5514" y="7488"/>
                    <a:pt x="5365" y="7458"/>
                    <a:pt x="5293" y="7446"/>
                  </a:cubicBezTo>
                  <a:cubicBezTo>
                    <a:pt x="5319" y="7412"/>
                    <a:pt x="5365" y="7361"/>
                    <a:pt x="5438" y="7280"/>
                  </a:cubicBezTo>
                  <a:cubicBezTo>
                    <a:pt x="5505" y="7199"/>
                    <a:pt x="5573" y="7089"/>
                    <a:pt x="5654" y="6962"/>
                  </a:cubicBezTo>
                  <a:cubicBezTo>
                    <a:pt x="5675" y="6932"/>
                    <a:pt x="5696" y="6898"/>
                    <a:pt x="5713" y="6860"/>
                  </a:cubicBezTo>
                  <a:cubicBezTo>
                    <a:pt x="5730" y="6822"/>
                    <a:pt x="5747" y="6775"/>
                    <a:pt x="5739" y="6724"/>
                  </a:cubicBezTo>
                  <a:cubicBezTo>
                    <a:pt x="5735" y="6673"/>
                    <a:pt x="5696" y="6622"/>
                    <a:pt x="5650" y="6605"/>
                  </a:cubicBezTo>
                  <a:cubicBezTo>
                    <a:pt x="5620" y="6593"/>
                    <a:pt x="5590" y="6586"/>
                    <a:pt x="5561" y="6586"/>
                  </a:cubicBezTo>
                  <a:cubicBezTo>
                    <a:pt x="5540" y="6586"/>
                    <a:pt x="5518" y="6590"/>
                    <a:pt x="5497" y="6597"/>
                  </a:cubicBezTo>
                  <a:cubicBezTo>
                    <a:pt x="5395" y="6631"/>
                    <a:pt x="5336" y="6711"/>
                    <a:pt x="5281" y="6783"/>
                  </a:cubicBezTo>
                  <a:cubicBezTo>
                    <a:pt x="5225" y="6856"/>
                    <a:pt x="5166" y="6928"/>
                    <a:pt x="5107" y="6996"/>
                  </a:cubicBezTo>
                  <a:cubicBezTo>
                    <a:pt x="4992" y="7136"/>
                    <a:pt x="4865" y="7271"/>
                    <a:pt x="4729" y="7378"/>
                  </a:cubicBezTo>
                  <a:cubicBezTo>
                    <a:pt x="4597" y="7488"/>
                    <a:pt x="4453" y="7573"/>
                    <a:pt x="4321" y="7632"/>
                  </a:cubicBezTo>
                  <a:cubicBezTo>
                    <a:pt x="4190" y="7692"/>
                    <a:pt x="4062" y="7726"/>
                    <a:pt x="3965" y="7743"/>
                  </a:cubicBezTo>
                  <a:cubicBezTo>
                    <a:pt x="3914" y="7755"/>
                    <a:pt x="3871" y="7764"/>
                    <a:pt x="3833" y="7768"/>
                  </a:cubicBezTo>
                  <a:lnTo>
                    <a:pt x="3820" y="7772"/>
                  </a:lnTo>
                  <a:cubicBezTo>
                    <a:pt x="3820" y="7760"/>
                    <a:pt x="3825" y="7747"/>
                    <a:pt x="3820" y="7721"/>
                  </a:cubicBezTo>
                  <a:cubicBezTo>
                    <a:pt x="3820" y="7641"/>
                    <a:pt x="3786" y="7280"/>
                    <a:pt x="3765" y="6923"/>
                  </a:cubicBezTo>
                  <a:cubicBezTo>
                    <a:pt x="3740" y="6563"/>
                    <a:pt x="3731" y="6202"/>
                    <a:pt x="3719" y="6121"/>
                  </a:cubicBezTo>
                  <a:cubicBezTo>
                    <a:pt x="3714" y="6096"/>
                    <a:pt x="3714" y="6079"/>
                    <a:pt x="3710" y="6070"/>
                  </a:cubicBezTo>
                  <a:cubicBezTo>
                    <a:pt x="3719" y="6070"/>
                    <a:pt x="3731" y="6066"/>
                    <a:pt x="3748" y="6062"/>
                  </a:cubicBezTo>
                  <a:cubicBezTo>
                    <a:pt x="3791" y="6053"/>
                    <a:pt x="3905" y="6011"/>
                    <a:pt x="4050" y="5951"/>
                  </a:cubicBezTo>
                  <a:cubicBezTo>
                    <a:pt x="4194" y="5888"/>
                    <a:pt x="4372" y="5799"/>
                    <a:pt x="4538" y="5693"/>
                  </a:cubicBezTo>
                  <a:cubicBezTo>
                    <a:pt x="4708" y="5591"/>
                    <a:pt x="4865" y="5472"/>
                    <a:pt x="4983" y="5366"/>
                  </a:cubicBezTo>
                  <a:cubicBezTo>
                    <a:pt x="5030" y="5319"/>
                    <a:pt x="5073" y="5281"/>
                    <a:pt x="5107" y="5247"/>
                  </a:cubicBezTo>
                  <a:cubicBezTo>
                    <a:pt x="5119" y="5255"/>
                    <a:pt x="5149" y="5268"/>
                    <a:pt x="5213" y="5289"/>
                  </a:cubicBezTo>
                  <a:cubicBezTo>
                    <a:pt x="5272" y="5308"/>
                    <a:pt x="5443" y="5352"/>
                    <a:pt x="5674" y="5352"/>
                  </a:cubicBezTo>
                  <a:cubicBezTo>
                    <a:pt x="5709" y="5352"/>
                    <a:pt x="5744" y="5351"/>
                    <a:pt x="5781" y="5349"/>
                  </a:cubicBezTo>
                  <a:cubicBezTo>
                    <a:pt x="5926" y="5340"/>
                    <a:pt x="6083" y="5315"/>
                    <a:pt x="6244" y="5260"/>
                  </a:cubicBezTo>
                  <a:cubicBezTo>
                    <a:pt x="6325" y="5230"/>
                    <a:pt x="6405" y="5200"/>
                    <a:pt x="6482" y="5158"/>
                  </a:cubicBezTo>
                  <a:cubicBezTo>
                    <a:pt x="6562" y="5120"/>
                    <a:pt x="6639" y="5069"/>
                    <a:pt x="6707" y="5001"/>
                  </a:cubicBezTo>
                  <a:cubicBezTo>
                    <a:pt x="6736" y="4967"/>
                    <a:pt x="6766" y="4924"/>
                    <a:pt x="6775" y="4869"/>
                  </a:cubicBezTo>
                  <a:cubicBezTo>
                    <a:pt x="6779" y="4856"/>
                    <a:pt x="6779" y="4844"/>
                    <a:pt x="6779" y="4827"/>
                  </a:cubicBezTo>
                  <a:cubicBezTo>
                    <a:pt x="6783" y="4806"/>
                    <a:pt x="6758" y="4784"/>
                    <a:pt x="6758" y="4780"/>
                  </a:cubicBezTo>
                  <a:cubicBezTo>
                    <a:pt x="6741" y="4763"/>
                    <a:pt x="6728" y="4746"/>
                    <a:pt x="6711" y="4729"/>
                  </a:cubicBezTo>
                  <a:cubicBezTo>
                    <a:pt x="6694" y="4708"/>
                    <a:pt x="6668" y="4691"/>
                    <a:pt x="6639" y="4687"/>
                  </a:cubicBezTo>
                  <a:cubicBezTo>
                    <a:pt x="6630" y="4685"/>
                    <a:pt x="6621" y="4685"/>
                    <a:pt x="6613" y="4685"/>
                  </a:cubicBezTo>
                  <a:cubicBezTo>
                    <a:pt x="6592" y="4685"/>
                    <a:pt x="6573" y="4688"/>
                    <a:pt x="6558" y="4691"/>
                  </a:cubicBezTo>
                  <a:cubicBezTo>
                    <a:pt x="6516" y="4699"/>
                    <a:pt x="6473" y="4712"/>
                    <a:pt x="6435" y="4729"/>
                  </a:cubicBezTo>
                  <a:cubicBezTo>
                    <a:pt x="6354" y="4763"/>
                    <a:pt x="6286" y="4793"/>
                    <a:pt x="6210" y="4814"/>
                  </a:cubicBezTo>
                  <a:cubicBezTo>
                    <a:pt x="6138" y="4835"/>
                    <a:pt x="6066" y="4852"/>
                    <a:pt x="5998" y="4861"/>
                  </a:cubicBezTo>
                  <a:cubicBezTo>
                    <a:pt x="5922" y="4871"/>
                    <a:pt x="5851" y="4875"/>
                    <a:pt x="5786" y="4875"/>
                  </a:cubicBezTo>
                  <a:cubicBezTo>
                    <a:pt x="5620" y="4875"/>
                    <a:pt x="5498" y="4849"/>
                    <a:pt x="5446" y="4839"/>
                  </a:cubicBezTo>
                  <a:cubicBezTo>
                    <a:pt x="5387" y="4827"/>
                    <a:pt x="5357" y="4822"/>
                    <a:pt x="5340" y="4818"/>
                  </a:cubicBezTo>
                  <a:cubicBezTo>
                    <a:pt x="5348" y="4806"/>
                    <a:pt x="5370" y="4780"/>
                    <a:pt x="5399" y="4733"/>
                  </a:cubicBezTo>
                  <a:cubicBezTo>
                    <a:pt x="5442" y="4665"/>
                    <a:pt x="5556" y="4470"/>
                    <a:pt x="5650" y="4190"/>
                  </a:cubicBezTo>
                  <a:cubicBezTo>
                    <a:pt x="5696" y="4050"/>
                    <a:pt x="5735" y="3884"/>
                    <a:pt x="5760" y="3715"/>
                  </a:cubicBezTo>
                  <a:cubicBezTo>
                    <a:pt x="5773" y="3630"/>
                    <a:pt x="5790" y="3528"/>
                    <a:pt x="5735" y="3430"/>
                  </a:cubicBezTo>
                  <a:cubicBezTo>
                    <a:pt x="5713" y="3392"/>
                    <a:pt x="5671" y="3367"/>
                    <a:pt x="5624" y="3362"/>
                  </a:cubicBezTo>
                  <a:cubicBezTo>
                    <a:pt x="5618" y="3360"/>
                    <a:pt x="5612" y="3359"/>
                    <a:pt x="5605" y="3359"/>
                  </a:cubicBezTo>
                  <a:cubicBezTo>
                    <a:pt x="5599" y="3359"/>
                    <a:pt x="5592" y="3360"/>
                    <a:pt x="5586" y="3362"/>
                  </a:cubicBezTo>
                  <a:cubicBezTo>
                    <a:pt x="5527" y="3371"/>
                    <a:pt x="5480" y="3409"/>
                    <a:pt x="5450" y="3452"/>
                  </a:cubicBezTo>
                  <a:cubicBezTo>
                    <a:pt x="5421" y="3498"/>
                    <a:pt x="5408" y="3545"/>
                    <a:pt x="5391" y="3587"/>
                  </a:cubicBezTo>
                  <a:cubicBezTo>
                    <a:pt x="5378" y="3630"/>
                    <a:pt x="5365" y="3672"/>
                    <a:pt x="5353" y="3719"/>
                  </a:cubicBezTo>
                  <a:cubicBezTo>
                    <a:pt x="5327" y="3804"/>
                    <a:pt x="5302" y="3889"/>
                    <a:pt x="5281" y="3974"/>
                  </a:cubicBezTo>
                  <a:cubicBezTo>
                    <a:pt x="5238" y="4139"/>
                    <a:pt x="5191" y="4296"/>
                    <a:pt x="5132" y="4428"/>
                  </a:cubicBezTo>
                  <a:cubicBezTo>
                    <a:pt x="5077" y="4559"/>
                    <a:pt x="5009" y="4670"/>
                    <a:pt x="4949" y="4746"/>
                  </a:cubicBezTo>
                  <a:cubicBezTo>
                    <a:pt x="4890" y="4822"/>
                    <a:pt x="4835" y="4873"/>
                    <a:pt x="4805" y="4899"/>
                  </a:cubicBezTo>
                  <a:cubicBezTo>
                    <a:pt x="4780" y="4920"/>
                    <a:pt x="4758" y="4937"/>
                    <a:pt x="4746" y="4950"/>
                  </a:cubicBezTo>
                  <a:cubicBezTo>
                    <a:pt x="4746" y="4946"/>
                    <a:pt x="4746" y="4937"/>
                    <a:pt x="4746" y="4933"/>
                  </a:cubicBezTo>
                  <a:cubicBezTo>
                    <a:pt x="4741" y="4890"/>
                    <a:pt x="4716" y="4784"/>
                    <a:pt x="4682" y="4644"/>
                  </a:cubicBezTo>
                  <a:cubicBezTo>
                    <a:pt x="4678" y="4606"/>
                    <a:pt x="4669" y="4572"/>
                    <a:pt x="4661" y="4534"/>
                  </a:cubicBezTo>
                  <a:cubicBezTo>
                    <a:pt x="4652" y="4496"/>
                    <a:pt x="4648" y="4453"/>
                    <a:pt x="4631" y="4407"/>
                  </a:cubicBezTo>
                  <a:cubicBezTo>
                    <a:pt x="4623" y="4381"/>
                    <a:pt x="4610" y="4356"/>
                    <a:pt x="4593" y="4339"/>
                  </a:cubicBezTo>
                  <a:cubicBezTo>
                    <a:pt x="4572" y="4317"/>
                    <a:pt x="4542" y="4300"/>
                    <a:pt x="4512" y="4296"/>
                  </a:cubicBezTo>
                  <a:cubicBezTo>
                    <a:pt x="4507" y="4296"/>
                    <a:pt x="4502" y="4296"/>
                    <a:pt x="4497" y="4296"/>
                  </a:cubicBezTo>
                  <a:cubicBezTo>
                    <a:pt x="4444" y="4296"/>
                    <a:pt x="4398" y="4316"/>
                    <a:pt x="4359" y="4351"/>
                  </a:cubicBezTo>
                  <a:cubicBezTo>
                    <a:pt x="4321" y="4390"/>
                    <a:pt x="4300" y="4440"/>
                    <a:pt x="4292" y="4491"/>
                  </a:cubicBezTo>
                  <a:cubicBezTo>
                    <a:pt x="4283" y="4538"/>
                    <a:pt x="4287" y="4585"/>
                    <a:pt x="4287" y="4631"/>
                  </a:cubicBezTo>
                  <a:cubicBezTo>
                    <a:pt x="4296" y="4716"/>
                    <a:pt x="4304" y="4797"/>
                    <a:pt x="4313" y="4869"/>
                  </a:cubicBezTo>
                  <a:cubicBezTo>
                    <a:pt x="4330" y="5013"/>
                    <a:pt x="4343" y="5120"/>
                    <a:pt x="4351" y="5158"/>
                  </a:cubicBezTo>
                  <a:cubicBezTo>
                    <a:pt x="4355" y="5196"/>
                    <a:pt x="4364" y="5213"/>
                    <a:pt x="4372" y="5221"/>
                  </a:cubicBezTo>
                  <a:cubicBezTo>
                    <a:pt x="4364" y="5221"/>
                    <a:pt x="4355" y="5221"/>
                    <a:pt x="4338" y="5230"/>
                  </a:cubicBezTo>
                  <a:cubicBezTo>
                    <a:pt x="4304" y="5251"/>
                    <a:pt x="4160" y="5362"/>
                    <a:pt x="4003" y="5468"/>
                  </a:cubicBezTo>
                  <a:cubicBezTo>
                    <a:pt x="3893" y="5544"/>
                    <a:pt x="3774" y="5616"/>
                    <a:pt x="3710" y="5654"/>
                  </a:cubicBezTo>
                  <a:cubicBezTo>
                    <a:pt x="3714" y="5642"/>
                    <a:pt x="3714" y="5625"/>
                    <a:pt x="3719" y="5599"/>
                  </a:cubicBezTo>
                  <a:lnTo>
                    <a:pt x="3719" y="5595"/>
                  </a:lnTo>
                  <a:cubicBezTo>
                    <a:pt x="3727" y="5472"/>
                    <a:pt x="3744" y="4903"/>
                    <a:pt x="3812" y="4334"/>
                  </a:cubicBezTo>
                  <a:cubicBezTo>
                    <a:pt x="3876" y="3770"/>
                    <a:pt x="3939" y="3201"/>
                    <a:pt x="3944" y="3078"/>
                  </a:cubicBezTo>
                  <a:cubicBezTo>
                    <a:pt x="3944" y="3031"/>
                    <a:pt x="3944" y="3006"/>
                    <a:pt x="3944" y="2989"/>
                  </a:cubicBezTo>
                  <a:cubicBezTo>
                    <a:pt x="3986" y="2989"/>
                    <a:pt x="4058" y="2972"/>
                    <a:pt x="4135" y="2938"/>
                  </a:cubicBezTo>
                  <a:cubicBezTo>
                    <a:pt x="4245" y="2896"/>
                    <a:pt x="4368" y="2823"/>
                    <a:pt x="4487" y="2743"/>
                  </a:cubicBezTo>
                  <a:cubicBezTo>
                    <a:pt x="4546" y="2700"/>
                    <a:pt x="4601" y="2658"/>
                    <a:pt x="4652" y="2615"/>
                  </a:cubicBezTo>
                  <a:cubicBezTo>
                    <a:pt x="4708" y="2569"/>
                    <a:pt x="4754" y="2531"/>
                    <a:pt x="4797" y="2492"/>
                  </a:cubicBezTo>
                  <a:cubicBezTo>
                    <a:pt x="4886" y="2420"/>
                    <a:pt x="4949" y="2356"/>
                    <a:pt x="4966" y="2331"/>
                  </a:cubicBezTo>
                  <a:cubicBezTo>
                    <a:pt x="4979" y="2318"/>
                    <a:pt x="4983" y="2310"/>
                    <a:pt x="4988" y="2301"/>
                  </a:cubicBezTo>
                  <a:cubicBezTo>
                    <a:pt x="5039" y="2314"/>
                    <a:pt x="5170" y="2348"/>
                    <a:pt x="5348" y="2356"/>
                  </a:cubicBezTo>
                  <a:cubicBezTo>
                    <a:pt x="5377" y="2358"/>
                    <a:pt x="5406" y="2359"/>
                    <a:pt x="5436" y="2359"/>
                  </a:cubicBezTo>
                  <a:cubicBezTo>
                    <a:pt x="5602" y="2359"/>
                    <a:pt x="5795" y="2337"/>
                    <a:pt x="5985" y="2280"/>
                  </a:cubicBezTo>
                  <a:cubicBezTo>
                    <a:pt x="6015" y="2272"/>
                    <a:pt x="6049" y="2259"/>
                    <a:pt x="6074" y="2229"/>
                  </a:cubicBezTo>
                  <a:cubicBezTo>
                    <a:pt x="6100" y="2199"/>
                    <a:pt x="6108" y="2153"/>
                    <a:pt x="6095" y="2115"/>
                  </a:cubicBezTo>
                  <a:cubicBezTo>
                    <a:pt x="6074" y="2042"/>
                    <a:pt x="5998" y="2008"/>
                    <a:pt x="5938" y="2000"/>
                  </a:cubicBezTo>
                  <a:cubicBezTo>
                    <a:pt x="5909" y="1998"/>
                    <a:pt x="5882" y="1998"/>
                    <a:pt x="5857" y="1998"/>
                  </a:cubicBezTo>
                  <a:cubicBezTo>
                    <a:pt x="5831" y="1998"/>
                    <a:pt x="5807" y="1998"/>
                    <a:pt x="5781" y="1996"/>
                  </a:cubicBezTo>
                  <a:cubicBezTo>
                    <a:pt x="5730" y="1991"/>
                    <a:pt x="5684" y="1987"/>
                    <a:pt x="5641" y="1983"/>
                  </a:cubicBezTo>
                  <a:cubicBezTo>
                    <a:pt x="5463" y="1962"/>
                    <a:pt x="5331" y="1924"/>
                    <a:pt x="5285" y="1911"/>
                  </a:cubicBezTo>
                  <a:cubicBezTo>
                    <a:pt x="5276" y="1911"/>
                    <a:pt x="5268" y="1907"/>
                    <a:pt x="5259" y="1907"/>
                  </a:cubicBezTo>
                  <a:cubicBezTo>
                    <a:pt x="5264" y="1902"/>
                    <a:pt x="5272" y="1898"/>
                    <a:pt x="5276" y="1890"/>
                  </a:cubicBezTo>
                  <a:cubicBezTo>
                    <a:pt x="5314" y="1847"/>
                    <a:pt x="5455" y="1631"/>
                    <a:pt x="5595" y="1410"/>
                  </a:cubicBezTo>
                  <a:cubicBezTo>
                    <a:pt x="5629" y="1355"/>
                    <a:pt x="5658" y="1291"/>
                    <a:pt x="5663" y="1215"/>
                  </a:cubicBezTo>
                  <a:cubicBezTo>
                    <a:pt x="5658" y="1143"/>
                    <a:pt x="5624" y="1070"/>
                    <a:pt x="5565" y="1041"/>
                  </a:cubicBezTo>
                  <a:cubicBezTo>
                    <a:pt x="5547" y="1031"/>
                    <a:pt x="5527" y="1027"/>
                    <a:pt x="5508" y="1027"/>
                  </a:cubicBezTo>
                  <a:cubicBezTo>
                    <a:pt x="5495" y="1027"/>
                    <a:pt x="5482" y="1029"/>
                    <a:pt x="5472" y="1032"/>
                  </a:cubicBezTo>
                  <a:cubicBezTo>
                    <a:pt x="5442" y="1041"/>
                    <a:pt x="5421" y="1053"/>
                    <a:pt x="5404" y="1066"/>
                  </a:cubicBezTo>
                  <a:cubicBezTo>
                    <a:pt x="5374" y="1087"/>
                    <a:pt x="5361" y="1113"/>
                    <a:pt x="5353" y="1130"/>
                  </a:cubicBezTo>
                  <a:cubicBezTo>
                    <a:pt x="5306" y="1189"/>
                    <a:pt x="5234" y="1278"/>
                    <a:pt x="5157" y="1363"/>
                  </a:cubicBezTo>
                  <a:cubicBezTo>
                    <a:pt x="5051" y="1486"/>
                    <a:pt x="4945" y="1601"/>
                    <a:pt x="4916" y="1648"/>
                  </a:cubicBezTo>
                  <a:cubicBezTo>
                    <a:pt x="4899" y="1605"/>
                    <a:pt x="4882" y="1554"/>
                    <a:pt x="4865" y="1495"/>
                  </a:cubicBezTo>
                  <a:cubicBezTo>
                    <a:pt x="4852" y="1465"/>
                    <a:pt x="4839" y="1427"/>
                    <a:pt x="4831" y="1393"/>
                  </a:cubicBezTo>
                  <a:cubicBezTo>
                    <a:pt x="4822" y="1359"/>
                    <a:pt x="4818" y="1312"/>
                    <a:pt x="4797" y="1270"/>
                  </a:cubicBezTo>
                  <a:cubicBezTo>
                    <a:pt x="4788" y="1249"/>
                    <a:pt x="4775" y="1223"/>
                    <a:pt x="4754" y="1206"/>
                  </a:cubicBezTo>
                  <a:cubicBezTo>
                    <a:pt x="4733" y="1185"/>
                    <a:pt x="4699" y="1172"/>
                    <a:pt x="4669" y="1172"/>
                  </a:cubicBezTo>
                  <a:cubicBezTo>
                    <a:pt x="4606" y="1172"/>
                    <a:pt x="4559" y="1223"/>
                    <a:pt x="4542" y="1274"/>
                  </a:cubicBezTo>
                  <a:cubicBezTo>
                    <a:pt x="4521" y="1325"/>
                    <a:pt x="4521" y="1372"/>
                    <a:pt x="4521" y="1414"/>
                  </a:cubicBezTo>
                  <a:cubicBezTo>
                    <a:pt x="4521" y="1461"/>
                    <a:pt x="4521" y="1503"/>
                    <a:pt x="4521" y="1546"/>
                  </a:cubicBezTo>
                  <a:cubicBezTo>
                    <a:pt x="4525" y="1631"/>
                    <a:pt x="4534" y="1711"/>
                    <a:pt x="4542" y="1783"/>
                  </a:cubicBezTo>
                  <a:cubicBezTo>
                    <a:pt x="4555" y="1868"/>
                    <a:pt x="4567" y="1936"/>
                    <a:pt x="4576" y="1987"/>
                  </a:cubicBezTo>
                  <a:cubicBezTo>
                    <a:pt x="4576" y="1991"/>
                    <a:pt x="4572" y="1991"/>
                    <a:pt x="4567" y="1991"/>
                  </a:cubicBezTo>
                  <a:cubicBezTo>
                    <a:pt x="4534" y="2013"/>
                    <a:pt x="4402" y="2127"/>
                    <a:pt x="4266" y="2233"/>
                  </a:cubicBezTo>
                  <a:cubicBezTo>
                    <a:pt x="4173" y="2310"/>
                    <a:pt x="4075" y="2382"/>
                    <a:pt x="4016" y="2429"/>
                  </a:cubicBezTo>
                  <a:cubicBezTo>
                    <a:pt x="4028" y="2378"/>
                    <a:pt x="4054" y="2280"/>
                    <a:pt x="4079" y="2157"/>
                  </a:cubicBezTo>
                  <a:cubicBezTo>
                    <a:pt x="4096" y="2081"/>
                    <a:pt x="4113" y="2000"/>
                    <a:pt x="4135" y="1911"/>
                  </a:cubicBezTo>
                  <a:cubicBezTo>
                    <a:pt x="4143" y="1868"/>
                    <a:pt x="4152" y="1826"/>
                    <a:pt x="4160" y="1779"/>
                  </a:cubicBezTo>
                  <a:cubicBezTo>
                    <a:pt x="4173" y="1733"/>
                    <a:pt x="4181" y="1686"/>
                    <a:pt x="4181" y="1635"/>
                  </a:cubicBezTo>
                  <a:cubicBezTo>
                    <a:pt x="4181" y="1584"/>
                    <a:pt x="4164" y="1525"/>
                    <a:pt x="4126" y="1482"/>
                  </a:cubicBezTo>
                  <a:cubicBezTo>
                    <a:pt x="4099" y="1448"/>
                    <a:pt x="4052" y="1422"/>
                    <a:pt x="4004" y="1422"/>
                  </a:cubicBezTo>
                  <a:cubicBezTo>
                    <a:pt x="3992" y="1422"/>
                    <a:pt x="3981" y="1424"/>
                    <a:pt x="3969" y="1427"/>
                  </a:cubicBezTo>
                  <a:cubicBezTo>
                    <a:pt x="3914" y="1440"/>
                    <a:pt x="3876" y="1482"/>
                    <a:pt x="3850" y="1525"/>
                  </a:cubicBezTo>
                  <a:cubicBezTo>
                    <a:pt x="3829" y="1567"/>
                    <a:pt x="3820" y="1609"/>
                    <a:pt x="3812" y="1648"/>
                  </a:cubicBezTo>
                  <a:cubicBezTo>
                    <a:pt x="3782" y="1796"/>
                    <a:pt x="3765" y="1907"/>
                    <a:pt x="3761" y="1945"/>
                  </a:cubicBezTo>
                  <a:cubicBezTo>
                    <a:pt x="3761" y="1949"/>
                    <a:pt x="3761" y="1953"/>
                    <a:pt x="3761" y="1958"/>
                  </a:cubicBezTo>
                  <a:cubicBezTo>
                    <a:pt x="3744" y="1949"/>
                    <a:pt x="3727" y="1936"/>
                    <a:pt x="3706" y="1919"/>
                  </a:cubicBezTo>
                  <a:cubicBezTo>
                    <a:pt x="3668" y="1890"/>
                    <a:pt x="3625" y="1851"/>
                    <a:pt x="3583" y="1809"/>
                  </a:cubicBezTo>
                  <a:cubicBezTo>
                    <a:pt x="3528" y="1750"/>
                    <a:pt x="3472" y="1690"/>
                    <a:pt x="3430" y="1652"/>
                  </a:cubicBezTo>
                  <a:cubicBezTo>
                    <a:pt x="3438" y="1622"/>
                    <a:pt x="3451" y="1546"/>
                    <a:pt x="3489" y="1448"/>
                  </a:cubicBezTo>
                  <a:cubicBezTo>
                    <a:pt x="3506" y="1401"/>
                    <a:pt x="3536" y="1351"/>
                    <a:pt x="3566" y="1291"/>
                  </a:cubicBezTo>
                  <a:cubicBezTo>
                    <a:pt x="3595" y="1227"/>
                    <a:pt x="3621" y="1155"/>
                    <a:pt x="3612" y="1075"/>
                  </a:cubicBezTo>
                  <a:cubicBezTo>
                    <a:pt x="3604" y="1036"/>
                    <a:pt x="3583" y="990"/>
                    <a:pt x="3536" y="969"/>
                  </a:cubicBezTo>
                  <a:cubicBezTo>
                    <a:pt x="3522" y="962"/>
                    <a:pt x="3508" y="958"/>
                    <a:pt x="3495" y="958"/>
                  </a:cubicBezTo>
                  <a:cubicBezTo>
                    <a:pt x="3484" y="958"/>
                    <a:pt x="3473" y="961"/>
                    <a:pt x="3464" y="964"/>
                  </a:cubicBezTo>
                  <a:cubicBezTo>
                    <a:pt x="3443" y="969"/>
                    <a:pt x="3426" y="977"/>
                    <a:pt x="3409" y="990"/>
                  </a:cubicBezTo>
                  <a:cubicBezTo>
                    <a:pt x="3349" y="1028"/>
                    <a:pt x="3307" y="1075"/>
                    <a:pt x="3269" y="1121"/>
                  </a:cubicBezTo>
                  <a:cubicBezTo>
                    <a:pt x="3243" y="1151"/>
                    <a:pt x="3222" y="1185"/>
                    <a:pt x="3205" y="1215"/>
                  </a:cubicBezTo>
                  <a:cubicBezTo>
                    <a:pt x="3192" y="1058"/>
                    <a:pt x="3146" y="650"/>
                    <a:pt x="3090" y="247"/>
                  </a:cubicBezTo>
                  <a:cubicBezTo>
                    <a:pt x="3082" y="188"/>
                    <a:pt x="3078" y="120"/>
                    <a:pt x="3027" y="65"/>
                  </a:cubicBezTo>
                  <a:cubicBezTo>
                    <a:pt x="3001" y="39"/>
                    <a:pt x="2972" y="26"/>
                    <a:pt x="2942" y="14"/>
                  </a:cubicBezTo>
                  <a:cubicBezTo>
                    <a:pt x="2925" y="9"/>
                    <a:pt x="2908" y="5"/>
                    <a:pt x="2891" y="1"/>
                  </a:cubicBezTo>
                  <a:close/>
                </a:path>
              </a:pathLst>
            </a:custGeom>
            <a:solidFill>
              <a:srgbClr val="1E15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7"/>
            <p:cNvSpPr/>
            <p:nvPr/>
          </p:nvSpPr>
          <p:spPr>
            <a:xfrm>
              <a:off x="394084" y="2796218"/>
              <a:ext cx="1186821" cy="2027939"/>
            </a:xfrm>
            <a:custGeom>
              <a:avLst/>
              <a:gdLst/>
              <a:ahLst/>
              <a:cxnLst/>
              <a:rect l="l" t="t" r="r" b="b"/>
              <a:pathLst>
                <a:path w="6639" h="11344" extrusionOk="0">
                  <a:moveTo>
                    <a:pt x="2812" y="0"/>
                  </a:moveTo>
                  <a:cubicBezTo>
                    <a:pt x="2805" y="0"/>
                    <a:pt x="2798" y="2"/>
                    <a:pt x="2793" y="4"/>
                  </a:cubicBezTo>
                  <a:cubicBezTo>
                    <a:pt x="2747" y="21"/>
                    <a:pt x="2717" y="51"/>
                    <a:pt x="2708" y="89"/>
                  </a:cubicBezTo>
                  <a:cubicBezTo>
                    <a:pt x="2696" y="132"/>
                    <a:pt x="2700" y="183"/>
                    <a:pt x="2700" y="225"/>
                  </a:cubicBezTo>
                  <a:cubicBezTo>
                    <a:pt x="2704" y="318"/>
                    <a:pt x="2725" y="390"/>
                    <a:pt x="2742" y="454"/>
                  </a:cubicBezTo>
                  <a:cubicBezTo>
                    <a:pt x="2759" y="518"/>
                    <a:pt x="2759" y="569"/>
                    <a:pt x="2759" y="594"/>
                  </a:cubicBezTo>
                  <a:cubicBezTo>
                    <a:pt x="2759" y="671"/>
                    <a:pt x="2751" y="679"/>
                    <a:pt x="2742" y="679"/>
                  </a:cubicBezTo>
                  <a:cubicBezTo>
                    <a:pt x="2742" y="684"/>
                    <a:pt x="2735" y="689"/>
                    <a:pt x="2713" y="689"/>
                  </a:cubicBezTo>
                  <a:cubicBezTo>
                    <a:pt x="2697" y="689"/>
                    <a:pt x="2672" y="686"/>
                    <a:pt x="2636" y="679"/>
                  </a:cubicBezTo>
                  <a:cubicBezTo>
                    <a:pt x="2577" y="671"/>
                    <a:pt x="2407" y="628"/>
                    <a:pt x="2203" y="531"/>
                  </a:cubicBezTo>
                  <a:cubicBezTo>
                    <a:pt x="2101" y="484"/>
                    <a:pt x="1987" y="420"/>
                    <a:pt x="1876" y="344"/>
                  </a:cubicBezTo>
                  <a:cubicBezTo>
                    <a:pt x="1838" y="318"/>
                    <a:pt x="1798" y="298"/>
                    <a:pt x="1761" y="298"/>
                  </a:cubicBezTo>
                  <a:cubicBezTo>
                    <a:pt x="1748" y="298"/>
                    <a:pt x="1735" y="300"/>
                    <a:pt x="1724" y="306"/>
                  </a:cubicBezTo>
                  <a:cubicBezTo>
                    <a:pt x="1702" y="318"/>
                    <a:pt x="1690" y="335"/>
                    <a:pt x="1690" y="357"/>
                  </a:cubicBezTo>
                  <a:cubicBezTo>
                    <a:pt x="1690" y="378"/>
                    <a:pt x="1707" y="403"/>
                    <a:pt x="1728" y="424"/>
                  </a:cubicBezTo>
                  <a:cubicBezTo>
                    <a:pt x="1745" y="450"/>
                    <a:pt x="1770" y="467"/>
                    <a:pt x="1800" y="492"/>
                  </a:cubicBezTo>
                  <a:cubicBezTo>
                    <a:pt x="1825" y="514"/>
                    <a:pt x="1851" y="535"/>
                    <a:pt x="1881" y="556"/>
                  </a:cubicBezTo>
                  <a:cubicBezTo>
                    <a:pt x="1932" y="598"/>
                    <a:pt x="1987" y="637"/>
                    <a:pt x="2042" y="675"/>
                  </a:cubicBezTo>
                  <a:cubicBezTo>
                    <a:pt x="2148" y="751"/>
                    <a:pt x="2250" y="819"/>
                    <a:pt x="2348" y="879"/>
                  </a:cubicBezTo>
                  <a:cubicBezTo>
                    <a:pt x="2539" y="993"/>
                    <a:pt x="2691" y="1065"/>
                    <a:pt x="2742" y="1091"/>
                  </a:cubicBezTo>
                  <a:cubicBezTo>
                    <a:pt x="2764" y="1104"/>
                    <a:pt x="2780" y="1112"/>
                    <a:pt x="2789" y="1121"/>
                  </a:cubicBezTo>
                  <a:cubicBezTo>
                    <a:pt x="2793" y="1108"/>
                    <a:pt x="2797" y="1104"/>
                    <a:pt x="2802" y="1099"/>
                  </a:cubicBezTo>
                  <a:cubicBezTo>
                    <a:pt x="2810" y="1099"/>
                    <a:pt x="2819" y="1108"/>
                    <a:pt x="2836" y="1154"/>
                  </a:cubicBezTo>
                  <a:cubicBezTo>
                    <a:pt x="2844" y="1184"/>
                    <a:pt x="2870" y="1278"/>
                    <a:pt x="2908" y="1392"/>
                  </a:cubicBezTo>
                  <a:cubicBezTo>
                    <a:pt x="2950" y="1511"/>
                    <a:pt x="3010" y="1651"/>
                    <a:pt x="3086" y="1787"/>
                  </a:cubicBezTo>
                  <a:cubicBezTo>
                    <a:pt x="3167" y="1918"/>
                    <a:pt x="3260" y="2042"/>
                    <a:pt x="3345" y="2135"/>
                  </a:cubicBezTo>
                  <a:cubicBezTo>
                    <a:pt x="3426" y="2224"/>
                    <a:pt x="3494" y="2288"/>
                    <a:pt x="3519" y="2313"/>
                  </a:cubicBezTo>
                  <a:cubicBezTo>
                    <a:pt x="3553" y="2351"/>
                    <a:pt x="3553" y="2360"/>
                    <a:pt x="3549" y="2364"/>
                  </a:cubicBezTo>
                  <a:cubicBezTo>
                    <a:pt x="3546" y="2367"/>
                    <a:pt x="3543" y="2370"/>
                    <a:pt x="3537" y="2370"/>
                  </a:cubicBezTo>
                  <a:cubicBezTo>
                    <a:pt x="3534" y="2370"/>
                    <a:pt x="3531" y="2370"/>
                    <a:pt x="3527" y="2368"/>
                  </a:cubicBezTo>
                  <a:cubicBezTo>
                    <a:pt x="3527" y="2377"/>
                    <a:pt x="3527" y="2385"/>
                    <a:pt x="3527" y="2398"/>
                  </a:cubicBezTo>
                  <a:cubicBezTo>
                    <a:pt x="3515" y="2487"/>
                    <a:pt x="3430" y="2903"/>
                    <a:pt x="3358" y="3323"/>
                  </a:cubicBezTo>
                  <a:cubicBezTo>
                    <a:pt x="3286" y="3744"/>
                    <a:pt x="3235" y="4168"/>
                    <a:pt x="3213" y="4257"/>
                  </a:cubicBezTo>
                  <a:cubicBezTo>
                    <a:pt x="3209" y="4287"/>
                    <a:pt x="3205" y="4304"/>
                    <a:pt x="3201" y="4317"/>
                  </a:cubicBezTo>
                  <a:cubicBezTo>
                    <a:pt x="3218" y="4329"/>
                    <a:pt x="3235" y="4338"/>
                    <a:pt x="3243" y="4346"/>
                  </a:cubicBezTo>
                  <a:cubicBezTo>
                    <a:pt x="3307" y="4389"/>
                    <a:pt x="3307" y="4401"/>
                    <a:pt x="3303" y="4406"/>
                  </a:cubicBezTo>
                  <a:cubicBezTo>
                    <a:pt x="3301" y="4409"/>
                    <a:pt x="3298" y="4412"/>
                    <a:pt x="3290" y="4412"/>
                  </a:cubicBezTo>
                  <a:cubicBezTo>
                    <a:pt x="3279" y="4412"/>
                    <a:pt x="3259" y="4406"/>
                    <a:pt x="3222" y="4389"/>
                  </a:cubicBezTo>
                  <a:cubicBezTo>
                    <a:pt x="3179" y="4363"/>
                    <a:pt x="3052" y="4295"/>
                    <a:pt x="2908" y="4181"/>
                  </a:cubicBezTo>
                  <a:cubicBezTo>
                    <a:pt x="2764" y="4062"/>
                    <a:pt x="2598" y="3896"/>
                    <a:pt x="2462" y="3710"/>
                  </a:cubicBezTo>
                  <a:cubicBezTo>
                    <a:pt x="2186" y="3332"/>
                    <a:pt x="2012" y="2903"/>
                    <a:pt x="1983" y="2810"/>
                  </a:cubicBezTo>
                  <a:cubicBezTo>
                    <a:pt x="1974" y="2793"/>
                    <a:pt x="1970" y="2780"/>
                    <a:pt x="1966" y="2767"/>
                  </a:cubicBezTo>
                  <a:cubicBezTo>
                    <a:pt x="1964" y="2769"/>
                    <a:pt x="1963" y="2769"/>
                    <a:pt x="1961" y="2769"/>
                  </a:cubicBezTo>
                  <a:cubicBezTo>
                    <a:pt x="1958" y="2769"/>
                    <a:pt x="1956" y="2767"/>
                    <a:pt x="1953" y="2767"/>
                  </a:cubicBezTo>
                  <a:cubicBezTo>
                    <a:pt x="1953" y="2763"/>
                    <a:pt x="1949" y="2755"/>
                    <a:pt x="1961" y="2742"/>
                  </a:cubicBezTo>
                  <a:cubicBezTo>
                    <a:pt x="1961" y="2729"/>
                    <a:pt x="1961" y="2725"/>
                    <a:pt x="1966" y="2725"/>
                  </a:cubicBezTo>
                  <a:cubicBezTo>
                    <a:pt x="1968" y="2723"/>
                    <a:pt x="1969" y="2722"/>
                    <a:pt x="1970" y="2722"/>
                  </a:cubicBezTo>
                  <a:cubicBezTo>
                    <a:pt x="1971" y="2722"/>
                    <a:pt x="1972" y="2723"/>
                    <a:pt x="1974" y="2725"/>
                  </a:cubicBezTo>
                  <a:cubicBezTo>
                    <a:pt x="1983" y="2712"/>
                    <a:pt x="1995" y="2699"/>
                    <a:pt x="2012" y="2678"/>
                  </a:cubicBezTo>
                  <a:cubicBezTo>
                    <a:pt x="2050" y="2632"/>
                    <a:pt x="2169" y="2500"/>
                    <a:pt x="2258" y="2288"/>
                  </a:cubicBezTo>
                  <a:cubicBezTo>
                    <a:pt x="2301" y="2182"/>
                    <a:pt x="2335" y="2059"/>
                    <a:pt x="2348" y="1927"/>
                  </a:cubicBezTo>
                  <a:cubicBezTo>
                    <a:pt x="2356" y="1859"/>
                    <a:pt x="2356" y="1791"/>
                    <a:pt x="2352" y="1719"/>
                  </a:cubicBezTo>
                  <a:cubicBezTo>
                    <a:pt x="2348" y="1651"/>
                    <a:pt x="2343" y="1575"/>
                    <a:pt x="2314" y="1524"/>
                  </a:cubicBezTo>
                  <a:cubicBezTo>
                    <a:pt x="2301" y="1503"/>
                    <a:pt x="2275" y="1486"/>
                    <a:pt x="2254" y="1481"/>
                  </a:cubicBezTo>
                  <a:cubicBezTo>
                    <a:pt x="2251" y="1481"/>
                    <a:pt x="2249" y="1480"/>
                    <a:pt x="2246" y="1480"/>
                  </a:cubicBezTo>
                  <a:cubicBezTo>
                    <a:pt x="2228" y="1480"/>
                    <a:pt x="2210" y="1493"/>
                    <a:pt x="2199" y="1511"/>
                  </a:cubicBezTo>
                  <a:cubicBezTo>
                    <a:pt x="2182" y="1532"/>
                    <a:pt x="2178" y="1566"/>
                    <a:pt x="2174" y="1600"/>
                  </a:cubicBezTo>
                  <a:cubicBezTo>
                    <a:pt x="2169" y="1630"/>
                    <a:pt x="2169" y="1668"/>
                    <a:pt x="2165" y="1702"/>
                  </a:cubicBezTo>
                  <a:cubicBezTo>
                    <a:pt x="2152" y="1846"/>
                    <a:pt x="2106" y="1978"/>
                    <a:pt x="2055" y="2084"/>
                  </a:cubicBezTo>
                  <a:cubicBezTo>
                    <a:pt x="1953" y="2300"/>
                    <a:pt x="1825" y="2432"/>
                    <a:pt x="1783" y="2479"/>
                  </a:cubicBezTo>
                  <a:cubicBezTo>
                    <a:pt x="1753" y="2504"/>
                    <a:pt x="1732" y="2521"/>
                    <a:pt x="1719" y="2530"/>
                  </a:cubicBezTo>
                  <a:cubicBezTo>
                    <a:pt x="1736" y="2551"/>
                    <a:pt x="1741" y="2559"/>
                    <a:pt x="1736" y="2564"/>
                  </a:cubicBezTo>
                  <a:cubicBezTo>
                    <a:pt x="1734" y="2566"/>
                    <a:pt x="1731" y="2568"/>
                    <a:pt x="1727" y="2568"/>
                  </a:cubicBezTo>
                  <a:cubicBezTo>
                    <a:pt x="1715" y="2568"/>
                    <a:pt x="1692" y="2557"/>
                    <a:pt x="1634" y="2517"/>
                  </a:cubicBezTo>
                  <a:cubicBezTo>
                    <a:pt x="1579" y="2479"/>
                    <a:pt x="1431" y="2364"/>
                    <a:pt x="1244" y="2199"/>
                  </a:cubicBezTo>
                  <a:cubicBezTo>
                    <a:pt x="1151" y="2118"/>
                    <a:pt x="1049" y="2025"/>
                    <a:pt x="947" y="1923"/>
                  </a:cubicBezTo>
                  <a:cubicBezTo>
                    <a:pt x="896" y="1872"/>
                    <a:pt x="841" y="1821"/>
                    <a:pt x="781" y="1808"/>
                  </a:cubicBezTo>
                  <a:cubicBezTo>
                    <a:pt x="773" y="1806"/>
                    <a:pt x="766" y="1805"/>
                    <a:pt x="758" y="1805"/>
                  </a:cubicBezTo>
                  <a:cubicBezTo>
                    <a:pt x="738" y="1805"/>
                    <a:pt x="721" y="1813"/>
                    <a:pt x="705" y="1825"/>
                  </a:cubicBezTo>
                  <a:cubicBezTo>
                    <a:pt x="684" y="1842"/>
                    <a:pt x="671" y="1872"/>
                    <a:pt x="667" y="1906"/>
                  </a:cubicBezTo>
                  <a:cubicBezTo>
                    <a:pt x="654" y="1969"/>
                    <a:pt x="671" y="2042"/>
                    <a:pt x="701" y="2105"/>
                  </a:cubicBezTo>
                  <a:cubicBezTo>
                    <a:pt x="735" y="2169"/>
                    <a:pt x="777" y="2224"/>
                    <a:pt x="828" y="2279"/>
                  </a:cubicBezTo>
                  <a:cubicBezTo>
                    <a:pt x="926" y="2381"/>
                    <a:pt x="1032" y="2470"/>
                    <a:pt x="1125" y="2551"/>
                  </a:cubicBezTo>
                  <a:cubicBezTo>
                    <a:pt x="1312" y="2704"/>
                    <a:pt x="1473" y="2801"/>
                    <a:pt x="1524" y="2840"/>
                  </a:cubicBezTo>
                  <a:cubicBezTo>
                    <a:pt x="1562" y="2861"/>
                    <a:pt x="1584" y="2878"/>
                    <a:pt x="1596" y="2890"/>
                  </a:cubicBezTo>
                  <a:cubicBezTo>
                    <a:pt x="1596" y="2890"/>
                    <a:pt x="1601" y="2886"/>
                    <a:pt x="1601" y="2886"/>
                  </a:cubicBezTo>
                  <a:cubicBezTo>
                    <a:pt x="1609" y="2886"/>
                    <a:pt x="1618" y="2886"/>
                    <a:pt x="1634" y="2920"/>
                  </a:cubicBezTo>
                  <a:cubicBezTo>
                    <a:pt x="1660" y="2963"/>
                    <a:pt x="1732" y="3183"/>
                    <a:pt x="1847" y="3387"/>
                  </a:cubicBezTo>
                  <a:cubicBezTo>
                    <a:pt x="1902" y="3489"/>
                    <a:pt x="1961" y="3587"/>
                    <a:pt x="2016" y="3663"/>
                  </a:cubicBezTo>
                  <a:cubicBezTo>
                    <a:pt x="2072" y="3735"/>
                    <a:pt x="2118" y="3790"/>
                    <a:pt x="2131" y="3811"/>
                  </a:cubicBezTo>
                  <a:cubicBezTo>
                    <a:pt x="2157" y="3841"/>
                    <a:pt x="2152" y="3850"/>
                    <a:pt x="2148" y="3858"/>
                  </a:cubicBezTo>
                  <a:cubicBezTo>
                    <a:pt x="2146" y="3860"/>
                    <a:pt x="2143" y="3861"/>
                    <a:pt x="2139" y="3861"/>
                  </a:cubicBezTo>
                  <a:cubicBezTo>
                    <a:pt x="2134" y="3861"/>
                    <a:pt x="2129" y="3860"/>
                    <a:pt x="2123" y="3858"/>
                  </a:cubicBezTo>
                  <a:cubicBezTo>
                    <a:pt x="2110" y="3858"/>
                    <a:pt x="2080" y="3858"/>
                    <a:pt x="2033" y="3854"/>
                  </a:cubicBezTo>
                  <a:cubicBezTo>
                    <a:pt x="1970" y="3845"/>
                    <a:pt x="1783" y="3811"/>
                    <a:pt x="1575" y="3676"/>
                  </a:cubicBezTo>
                  <a:cubicBezTo>
                    <a:pt x="1524" y="3642"/>
                    <a:pt x="1473" y="3603"/>
                    <a:pt x="1422" y="3557"/>
                  </a:cubicBezTo>
                  <a:cubicBezTo>
                    <a:pt x="1371" y="3514"/>
                    <a:pt x="1329" y="3459"/>
                    <a:pt x="1274" y="3442"/>
                  </a:cubicBezTo>
                  <a:cubicBezTo>
                    <a:pt x="1262" y="3437"/>
                    <a:pt x="1249" y="3435"/>
                    <a:pt x="1237" y="3435"/>
                  </a:cubicBezTo>
                  <a:cubicBezTo>
                    <a:pt x="1198" y="3435"/>
                    <a:pt x="1160" y="3460"/>
                    <a:pt x="1134" y="3502"/>
                  </a:cubicBezTo>
                  <a:cubicBezTo>
                    <a:pt x="1104" y="3553"/>
                    <a:pt x="1100" y="3625"/>
                    <a:pt x="1117" y="3688"/>
                  </a:cubicBezTo>
                  <a:cubicBezTo>
                    <a:pt x="1151" y="3820"/>
                    <a:pt x="1274" y="3909"/>
                    <a:pt x="1397" y="3964"/>
                  </a:cubicBezTo>
                  <a:cubicBezTo>
                    <a:pt x="1520" y="4024"/>
                    <a:pt x="1647" y="4062"/>
                    <a:pt x="1762" y="4087"/>
                  </a:cubicBezTo>
                  <a:cubicBezTo>
                    <a:pt x="1991" y="4143"/>
                    <a:pt x="2169" y="4143"/>
                    <a:pt x="2233" y="4143"/>
                  </a:cubicBezTo>
                  <a:cubicBezTo>
                    <a:pt x="2271" y="4147"/>
                    <a:pt x="2297" y="4147"/>
                    <a:pt x="2314" y="4147"/>
                  </a:cubicBezTo>
                  <a:lnTo>
                    <a:pt x="2318" y="4147"/>
                  </a:lnTo>
                  <a:cubicBezTo>
                    <a:pt x="2319" y="4144"/>
                    <a:pt x="2322" y="4142"/>
                    <a:pt x="2326" y="4142"/>
                  </a:cubicBezTo>
                  <a:cubicBezTo>
                    <a:pt x="2334" y="4142"/>
                    <a:pt x="2346" y="4148"/>
                    <a:pt x="2365" y="4164"/>
                  </a:cubicBezTo>
                  <a:cubicBezTo>
                    <a:pt x="2403" y="4198"/>
                    <a:pt x="2573" y="4380"/>
                    <a:pt x="2780" y="4520"/>
                  </a:cubicBezTo>
                  <a:cubicBezTo>
                    <a:pt x="2984" y="4665"/>
                    <a:pt x="3213" y="4762"/>
                    <a:pt x="3260" y="4783"/>
                  </a:cubicBezTo>
                  <a:cubicBezTo>
                    <a:pt x="3298" y="4805"/>
                    <a:pt x="3303" y="4813"/>
                    <a:pt x="3298" y="4822"/>
                  </a:cubicBezTo>
                  <a:cubicBezTo>
                    <a:pt x="3295" y="4828"/>
                    <a:pt x="3290" y="4832"/>
                    <a:pt x="3272" y="4832"/>
                  </a:cubicBezTo>
                  <a:cubicBezTo>
                    <a:pt x="3266" y="4832"/>
                    <a:pt x="3258" y="4831"/>
                    <a:pt x="3247" y="4830"/>
                  </a:cubicBezTo>
                  <a:cubicBezTo>
                    <a:pt x="3230" y="4826"/>
                    <a:pt x="3201" y="4817"/>
                    <a:pt x="3158" y="4800"/>
                  </a:cubicBezTo>
                  <a:lnTo>
                    <a:pt x="3158" y="4800"/>
                  </a:lnTo>
                  <a:cubicBezTo>
                    <a:pt x="3158" y="4813"/>
                    <a:pt x="3162" y="4826"/>
                    <a:pt x="3162" y="4843"/>
                  </a:cubicBezTo>
                  <a:cubicBezTo>
                    <a:pt x="3162" y="4936"/>
                    <a:pt x="3133" y="5365"/>
                    <a:pt x="3120" y="5794"/>
                  </a:cubicBezTo>
                  <a:cubicBezTo>
                    <a:pt x="3103" y="6227"/>
                    <a:pt x="3107" y="6655"/>
                    <a:pt x="3103" y="6749"/>
                  </a:cubicBezTo>
                  <a:cubicBezTo>
                    <a:pt x="3099" y="6778"/>
                    <a:pt x="3095" y="6795"/>
                    <a:pt x="3095" y="6808"/>
                  </a:cubicBezTo>
                  <a:cubicBezTo>
                    <a:pt x="3095" y="6808"/>
                    <a:pt x="3099" y="6808"/>
                    <a:pt x="3103" y="6812"/>
                  </a:cubicBezTo>
                  <a:cubicBezTo>
                    <a:pt x="3167" y="6846"/>
                    <a:pt x="3175" y="6855"/>
                    <a:pt x="3171" y="6863"/>
                  </a:cubicBezTo>
                  <a:cubicBezTo>
                    <a:pt x="3169" y="6867"/>
                    <a:pt x="3165" y="6870"/>
                    <a:pt x="3155" y="6870"/>
                  </a:cubicBezTo>
                  <a:cubicBezTo>
                    <a:pt x="3143" y="6870"/>
                    <a:pt x="3123" y="6866"/>
                    <a:pt x="3086" y="6855"/>
                  </a:cubicBezTo>
                  <a:cubicBezTo>
                    <a:pt x="3073" y="6850"/>
                    <a:pt x="3056" y="6846"/>
                    <a:pt x="3035" y="6838"/>
                  </a:cubicBezTo>
                  <a:cubicBezTo>
                    <a:pt x="3014" y="6825"/>
                    <a:pt x="2988" y="6817"/>
                    <a:pt x="2959" y="6804"/>
                  </a:cubicBezTo>
                  <a:cubicBezTo>
                    <a:pt x="2933" y="6787"/>
                    <a:pt x="2899" y="6774"/>
                    <a:pt x="2865" y="6753"/>
                  </a:cubicBezTo>
                  <a:cubicBezTo>
                    <a:pt x="2831" y="6732"/>
                    <a:pt x="2793" y="6710"/>
                    <a:pt x="2755" y="6685"/>
                  </a:cubicBezTo>
                  <a:cubicBezTo>
                    <a:pt x="2606" y="6583"/>
                    <a:pt x="2437" y="6426"/>
                    <a:pt x="2301" y="6244"/>
                  </a:cubicBezTo>
                  <a:cubicBezTo>
                    <a:pt x="2165" y="6061"/>
                    <a:pt x="2063" y="5853"/>
                    <a:pt x="2012" y="5675"/>
                  </a:cubicBezTo>
                  <a:cubicBezTo>
                    <a:pt x="1995" y="5632"/>
                    <a:pt x="1987" y="5590"/>
                    <a:pt x="1978" y="5552"/>
                  </a:cubicBezTo>
                  <a:cubicBezTo>
                    <a:pt x="1970" y="5513"/>
                    <a:pt x="1961" y="5480"/>
                    <a:pt x="1957" y="5450"/>
                  </a:cubicBezTo>
                  <a:lnTo>
                    <a:pt x="1957" y="5437"/>
                  </a:lnTo>
                  <a:cubicBezTo>
                    <a:pt x="1949" y="5429"/>
                    <a:pt x="1944" y="5416"/>
                    <a:pt x="1936" y="5386"/>
                  </a:cubicBezTo>
                  <a:cubicBezTo>
                    <a:pt x="1932" y="5373"/>
                    <a:pt x="1927" y="5344"/>
                    <a:pt x="1919" y="5305"/>
                  </a:cubicBezTo>
                  <a:cubicBezTo>
                    <a:pt x="1906" y="5267"/>
                    <a:pt x="1889" y="5221"/>
                    <a:pt x="1851" y="5191"/>
                  </a:cubicBezTo>
                  <a:cubicBezTo>
                    <a:pt x="1827" y="5170"/>
                    <a:pt x="1792" y="5155"/>
                    <a:pt x="1760" y="5155"/>
                  </a:cubicBezTo>
                  <a:cubicBezTo>
                    <a:pt x="1740" y="5155"/>
                    <a:pt x="1721" y="5161"/>
                    <a:pt x="1707" y="5174"/>
                  </a:cubicBezTo>
                  <a:cubicBezTo>
                    <a:pt x="1664" y="5204"/>
                    <a:pt x="1660" y="5280"/>
                    <a:pt x="1668" y="5352"/>
                  </a:cubicBezTo>
                  <a:cubicBezTo>
                    <a:pt x="1677" y="5501"/>
                    <a:pt x="1707" y="5649"/>
                    <a:pt x="1736" y="5764"/>
                  </a:cubicBezTo>
                  <a:cubicBezTo>
                    <a:pt x="1766" y="5883"/>
                    <a:pt x="1796" y="5968"/>
                    <a:pt x="1804" y="6002"/>
                  </a:cubicBezTo>
                  <a:cubicBezTo>
                    <a:pt x="1842" y="6027"/>
                    <a:pt x="1847" y="6040"/>
                    <a:pt x="1847" y="6044"/>
                  </a:cubicBezTo>
                  <a:cubicBezTo>
                    <a:pt x="1845" y="6046"/>
                    <a:pt x="1842" y="6047"/>
                    <a:pt x="1839" y="6047"/>
                  </a:cubicBezTo>
                  <a:cubicBezTo>
                    <a:pt x="1833" y="6047"/>
                    <a:pt x="1825" y="6045"/>
                    <a:pt x="1813" y="6040"/>
                  </a:cubicBezTo>
                  <a:cubicBezTo>
                    <a:pt x="1813" y="6053"/>
                    <a:pt x="1813" y="6057"/>
                    <a:pt x="1804" y="6061"/>
                  </a:cubicBezTo>
                  <a:cubicBezTo>
                    <a:pt x="1796" y="6061"/>
                    <a:pt x="1787" y="6061"/>
                    <a:pt x="1762" y="6019"/>
                  </a:cubicBezTo>
                  <a:cubicBezTo>
                    <a:pt x="1745" y="6010"/>
                    <a:pt x="1728" y="6002"/>
                    <a:pt x="1702" y="5993"/>
                  </a:cubicBezTo>
                  <a:cubicBezTo>
                    <a:pt x="1664" y="5972"/>
                    <a:pt x="1592" y="5938"/>
                    <a:pt x="1490" y="5891"/>
                  </a:cubicBezTo>
                  <a:cubicBezTo>
                    <a:pt x="1393" y="5845"/>
                    <a:pt x="1261" y="5789"/>
                    <a:pt x="1121" y="5704"/>
                  </a:cubicBezTo>
                  <a:cubicBezTo>
                    <a:pt x="1104" y="5696"/>
                    <a:pt x="1087" y="5687"/>
                    <a:pt x="1074" y="5683"/>
                  </a:cubicBezTo>
                  <a:cubicBezTo>
                    <a:pt x="1066" y="5679"/>
                    <a:pt x="1059" y="5677"/>
                    <a:pt x="1054" y="5677"/>
                  </a:cubicBezTo>
                  <a:cubicBezTo>
                    <a:pt x="1048" y="5677"/>
                    <a:pt x="1042" y="5679"/>
                    <a:pt x="1036" y="5683"/>
                  </a:cubicBezTo>
                  <a:cubicBezTo>
                    <a:pt x="1011" y="5692"/>
                    <a:pt x="985" y="5721"/>
                    <a:pt x="977" y="5755"/>
                  </a:cubicBezTo>
                  <a:cubicBezTo>
                    <a:pt x="972" y="5768"/>
                    <a:pt x="972" y="5781"/>
                    <a:pt x="981" y="5798"/>
                  </a:cubicBezTo>
                  <a:cubicBezTo>
                    <a:pt x="989" y="5815"/>
                    <a:pt x="1002" y="5836"/>
                    <a:pt x="1011" y="5853"/>
                  </a:cubicBezTo>
                  <a:cubicBezTo>
                    <a:pt x="1036" y="5887"/>
                    <a:pt x="1061" y="5921"/>
                    <a:pt x="1095" y="5951"/>
                  </a:cubicBezTo>
                  <a:cubicBezTo>
                    <a:pt x="1163" y="6006"/>
                    <a:pt x="1252" y="6040"/>
                    <a:pt x="1342" y="6078"/>
                  </a:cubicBezTo>
                  <a:cubicBezTo>
                    <a:pt x="1435" y="6120"/>
                    <a:pt x="1520" y="6159"/>
                    <a:pt x="1613" y="6197"/>
                  </a:cubicBezTo>
                  <a:cubicBezTo>
                    <a:pt x="1800" y="6273"/>
                    <a:pt x="1991" y="6354"/>
                    <a:pt x="2140" y="6477"/>
                  </a:cubicBezTo>
                  <a:cubicBezTo>
                    <a:pt x="2292" y="6592"/>
                    <a:pt x="2420" y="6723"/>
                    <a:pt x="2534" y="6833"/>
                  </a:cubicBezTo>
                  <a:cubicBezTo>
                    <a:pt x="2649" y="6944"/>
                    <a:pt x="2755" y="7033"/>
                    <a:pt x="2848" y="7092"/>
                  </a:cubicBezTo>
                  <a:cubicBezTo>
                    <a:pt x="2938" y="7152"/>
                    <a:pt x="3014" y="7186"/>
                    <a:pt x="3052" y="7198"/>
                  </a:cubicBezTo>
                  <a:cubicBezTo>
                    <a:pt x="3112" y="7224"/>
                    <a:pt x="3146" y="7228"/>
                    <a:pt x="3162" y="7237"/>
                  </a:cubicBezTo>
                  <a:cubicBezTo>
                    <a:pt x="3179" y="7245"/>
                    <a:pt x="3184" y="7249"/>
                    <a:pt x="3184" y="7254"/>
                  </a:cubicBezTo>
                  <a:cubicBezTo>
                    <a:pt x="3184" y="7258"/>
                    <a:pt x="3179" y="7262"/>
                    <a:pt x="3158" y="7262"/>
                  </a:cubicBezTo>
                  <a:lnTo>
                    <a:pt x="3120" y="7262"/>
                  </a:lnTo>
                  <a:cubicBezTo>
                    <a:pt x="3120" y="7266"/>
                    <a:pt x="3124" y="7271"/>
                    <a:pt x="3124" y="7279"/>
                  </a:cubicBezTo>
                  <a:cubicBezTo>
                    <a:pt x="3137" y="7334"/>
                    <a:pt x="3154" y="7589"/>
                    <a:pt x="3175" y="7844"/>
                  </a:cubicBezTo>
                  <a:cubicBezTo>
                    <a:pt x="3192" y="8098"/>
                    <a:pt x="3218" y="8353"/>
                    <a:pt x="3213" y="8408"/>
                  </a:cubicBezTo>
                  <a:cubicBezTo>
                    <a:pt x="3213" y="8417"/>
                    <a:pt x="3213" y="8421"/>
                    <a:pt x="3213" y="8425"/>
                  </a:cubicBezTo>
                  <a:cubicBezTo>
                    <a:pt x="3239" y="8421"/>
                    <a:pt x="3256" y="8421"/>
                    <a:pt x="3269" y="8421"/>
                  </a:cubicBezTo>
                  <a:cubicBezTo>
                    <a:pt x="3293" y="8418"/>
                    <a:pt x="3310" y="8416"/>
                    <a:pt x="3321" y="8416"/>
                  </a:cubicBezTo>
                  <a:cubicBezTo>
                    <a:pt x="3340" y="8416"/>
                    <a:pt x="3345" y="8420"/>
                    <a:pt x="3345" y="8425"/>
                  </a:cubicBezTo>
                  <a:cubicBezTo>
                    <a:pt x="3345" y="8434"/>
                    <a:pt x="3336" y="8446"/>
                    <a:pt x="3277" y="8463"/>
                  </a:cubicBezTo>
                  <a:cubicBezTo>
                    <a:pt x="3239" y="8476"/>
                    <a:pt x="3120" y="8502"/>
                    <a:pt x="2963" y="8510"/>
                  </a:cubicBezTo>
                  <a:cubicBezTo>
                    <a:pt x="2927" y="8512"/>
                    <a:pt x="2889" y="8513"/>
                    <a:pt x="2849" y="8513"/>
                  </a:cubicBezTo>
                  <a:cubicBezTo>
                    <a:pt x="2714" y="8513"/>
                    <a:pt x="2563" y="8500"/>
                    <a:pt x="2411" y="8468"/>
                  </a:cubicBezTo>
                  <a:cubicBezTo>
                    <a:pt x="2220" y="8429"/>
                    <a:pt x="2033" y="8361"/>
                    <a:pt x="1889" y="8289"/>
                  </a:cubicBezTo>
                  <a:cubicBezTo>
                    <a:pt x="1749" y="8217"/>
                    <a:pt x="1647" y="8153"/>
                    <a:pt x="1618" y="8124"/>
                  </a:cubicBezTo>
                  <a:cubicBezTo>
                    <a:pt x="1567" y="8081"/>
                    <a:pt x="1567" y="8073"/>
                    <a:pt x="1571" y="8069"/>
                  </a:cubicBezTo>
                  <a:cubicBezTo>
                    <a:pt x="1575" y="8064"/>
                    <a:pt x="1579" y="8064"/>
                    <a:pt x="1584" y="8064"/>
                  </a:cubicBezTo>
                  <a:cubicBezTo>
                    <a:pt x="1575" y="8060"/>
                    <a:pt x="1567" y="8043"/>
                    <a:pt x="1558" y="8001"/>
                  </a:cubicBezTo>
                  <a:cubicBezTo>
                    <a:pt x="1550" y="7958"/>
                    <a:pt x="1537" y="7844"/>
                    <a:pt x="1520" y="7691"/>
                  </a:cubicBezTo>
                  <a:cubicBezTo>
                    <a:pt x="1511" y="7614"/>
                    <a:pt x="1503" y="7530"/>
                    <a:pt x="1494" y="7440"/>
                  </a:cubicBezTo>
                  <a:cubicBezTo>
                    <a:pt x="1486" y="7356"/>
                    <a:pt x="1469" y="7254"/>
                    <a:pt x="1405" y="7220"/>
                  </a:cubicBezTo>
                  <a:cubicBezTo>
                    <a:pt x="1389" y="7210"/>
                    <a:pt x="1370" y="7205"/>
                    <a:pt x="1351" y="7205"/>
                  </a:cubicBezTo>
                  <a:cubicBezTo>
                    <a:pt x="1297" y="7205"/>
                    <a:pt x="1238" y="7242"/>
                    <a:pt x="1210" y="7292"/>
                  </a:cubicBezTo>
                  <a:cubicBezTo>
                    <a:pt x="1172" y="7356"/>
                    <a:pt x="1172" y="7445"/>
                    <a:pt x="1180" y="7513"/>
                  </a:cubicBezTo>
                  <a:cubicBezTo>
                    <a:pt x="1193" y="7589"/>
                    <a:pt x="1210" y="7653"/>
                    <a:pt x="1219" y="7708"/>
                  </a:cubicBezTo>
                  <a:cubicBezTo>
                    <a:pt x="1227" y="7759"/>
                    <a:pt x="1231" y="7801"/>
                    <a:pt x="1227" y="7822"/>
                  </a:cubicBezTo>
                  <a:cubicBezTo>
                    <a:pt x="1223" y="7881"/>
                    <a:pt x="1213" y="7895"/>
                    <a:pt x="1205" y="7895"/>
                  </a:cubicBezTo>
                  <a:cubicBezTo>
                    <a:pt x="1204" y="7895"/>
                    <a:pt x="1203" y="7895"/>
                    <a:pt x="1202" y="7895"/>
                  </a:cubicBezTo>
                  <a:cubicBezTo>
                    <a:pt x="1197" y="7895"/>
                    <a:pt x="1197" y="7890"/>
                    <a:pt x="1193" y="7886"/>
                  </a:cubicBezTo>
                  <a:cubicBezTo>
                    <a:pt x="1185" y="7882"/>
                    <a:pt x="1172" y="7878"/>
                    <a:pt x="1155" y="7869"/>
                  </a:cubicBezTo>
                  <a:cubicBezTo>
                    <a:pt x="1125" y="7852"/>
                    <a:pt x="1045" y="7788"/>
                    <a:pt x="955" y="7695"/>
                  </a:cubicBezTo>
                  <a:cubicBezTo>
                    <a:pt x="866" y="7602"/>
                    <a:pt x="773" y="7470"/>
                    <a:pt x="701" y="7322"/>
                  </a:cubicBezTo>
                  <a:cubicBezTo>
                    <a:pt x="633" y="7177"/>
                    <a:pt x="590" y="7020"/>
                    <a:pt x="573" y="6893"/>
                  </a:cubicBezTo>
                  <a:cubicBezTo>
                    <a:pt x="552" y="6761"/>
                    <a:pt x="556" y="6664"/>
                    <a:pt x="561" y="6630"/>
                  </a:cubicBezTo>
                  <a:cubicBezTo>
                    <a:pt x="565" y="6600"/>
                    <a:pt x="569" y="6587"/>
                    <a:pt x="573" y="6579"/>
                  </a:cubicBezTo>
                  <a:cubicBezTo>
                    <a:pt x="578" y="6570"/>
                    <a:pt x="582" y="6562"/>
                    <a:pt x="595" y="6545"/>
                  </a:cubicBezTo>
                  <a:cubicBezTo>
                    <a:pt x="603" y="6532"/>
                    <a:pt x="624" y="6511"/>
                    <a:pt x="654" y="6485"/>
                  </a:cubicBezTo>
                  <a:cubicBezTo>
                    <a:pt x="688" y="6460"/>
                    <a:pt x="726" y="6435"/>
                    <a:pt x="760" y="6396"/>
                  </a:cubicBezTo>
                  <a:cubicBezTo>
                    <a:pt x="794" y="6358"/>
                    <a:pt x="824" y="6311"/>
                    <a:pt x="815" y="6256"/>
                  </a:cubicBezTo>
                  <a:cubicBezTo>
                    <a:pt x="812" y="6211"/>
                    <a:pt x="777" y="6179"/>
                    <a:pt x="727" y="6179"/>
                  </a:cubicBezTo>
                  <a:cubicBezTo>
                    <a:pt x="721" y="6179"/>
                    <a:pt x="715" y="6179"/>
                    <a:pt x="709" y="6180"/>
                  </a:cubicBezTo>
                  <a:cubicBezTo>
                    <a:pt x="654" y="6184"/>
                    <a:pt x="612" y="6231"/>
                    <a:pt x="573" y="6282"/>
                  </a:cubicBezTo>
                  <a:cubicBezTo>
                    <a:pt x="531" y="6333"/>
                    <a:pt x="497" y="6384"/>
                    <a:pt x="467" y="6430"/>
                  </a:cubicBezTo>
                  <a:cubicBezTo>
                    <a:pt x="408" y="6524"/>
                    <a:pt x="365" y="6596"/>
                    <a:pt x="348" y="6617"/>
                  </a:cubicBezTo>
                  <a:cubicBezTo>
                    <a:pt x="327" y="6647"/>
                    <a:pt x="319" y="6655"/>
                    <a:pt x="310" y="6655"/>
                  </a:cubicBezTo>
                  <a:cubicBezTo>
                    <a:pt x="310" y="6672"/>
                    <a:pt x="306" y="6676"/>
                    <a:pt x="302" y="6676"/>
                  </a:cubicBezTo>
                  <a:cubicBezTo>
                    <a:pt x="293" y="6676"/>
                    <a:pt x="281" y="6664"/>
                    <a:pt x="259" y="6570"/>
                  </a:cubicBezTo>
                  <a:cubicBezTo>
                    <a:pt x="251" y="6541"/>
                    <a:pt x="238" y="6481"/>
                    <a:pt x="217" y="6401"/>
                  </a:cubicBezTo>
                  <a:cubicBezTo>
                    <a:pt x="208" y="6358"/>
                    <a:pt x="200" y="6311"/>
                    <a:pt x="191" y="6260"/>
                  </a:cubicBezTo>
                  <a:cubicBezTo>
                    <a:pt x="183" y="6235"/>
                    <a:pt x="179" y="6210"/>
                    <a:pt x="174" y="6184"/>
                  </a:cubicBezTo>
                  <a:cubicBezTo>
                    <a:pt x="166" y="6154"/>
                    <a:pt x="162" y="6129"/>
                    <a:pt x="153" y="6108"/>
                  </a:cubicBezTo>
                  <a:cubicBezTo>
                    <a:pt x="145" y="6082"/>
                    <a:pt x="132" y="6069"/>
                    <a:pt x="115" y="6065"/>
                  </a:cubicBezTo>
                  <a:cubicBezTo>
                    <a:pt x="111" y="6064"/>
                    <a:pt x="107" y="6064"/>
                    <a:pt x="102" y="6064"/>
                  </a:cubicBezTo>
                  <a:cubicBezTo>
                    <a:pt x="86" y="6064"/>
                    <a:pt x="68" y="6069"/>
                    <a:pt x="51" y="6082"/>
                  </a:cubicBezTo>
                  <a:cubicBezTo>
                    <a:pt x="9" y="6108"/>
                    <a:pt x="0" y="6171"/>
                    <a:pt x="5" y="6235"/>
                  </a:cubicBezTo>
                  <a:cubicBezTo>
                    <a:pt x="22" y="6371"/>
                    <a:pt x="51" y="6515"/>
                    <a:pt x="94" y="6655"/>
                  </a:cubicBezTo>
                  <a:cubicBezTo>
                    <a:pt x="174" y="6940"/>
                    <a:pt x="298" y="7207"/>
                    <a:pt x="421" y="7411"/>
                  </a:cubicBezTo>
                  <a:cubicBezTo>
                    <a:pt x="544" y="7614"/>
                    <a:pt x="663" y="7750"/>
                    <a:pt x="701" y="7801"/>
                  </a:cubicBezTo>
                  <a:cubicBezTo>
                    <a:pt x="760" y="7878"/>
                    <a:pt x="760" y="7890"/>
                    <a:pt x="756" y="7895"/>
                  </a:cubicBezTo>
                  <a:cubicBezTo>
                    <a:pt x="754" y="7897"/>
                    <a:pt x="752" y="7898"/>
                    <a:pt x="749" y="7898"/>
                  </a:cubicBezTo>
                  <a:cubicBezTo>
                    <a:pt x="746" y="7898"/>
                    <a:pt x="743" y="7897"/>
                    <a:pt x="739" y="7895"/>
                  </a:cubicBezTo>
                  <a:lnTo>
                    <a:pt x="735" y="7895"/>
                  </a:lnTo>
                  <a:cubicBezTo>
                    <a:pt x="735" y="7899"/>
                    <a:pt x="735" y="7899"/>
                    <a:pt x="735" y="7899"/>
                  </a:cubicBezTo>
                  <a:cubicBezTo>
                    <a:pt x="735" y="7909"/>
                    <a:pt x="726" y="7917"/>
                    <a:pt x="685" y="7917"/>
                  </a:cubicBezTo>
                  <a:cubicBezTo>
                    <a:pt x="676" y="7917"/>
                    <a:pt x="666" y="7917"/>
                    <a:pt x="654" y="7916"/>
                  </a:cubicBezTo>
                  <a:cubicBezTo>
                    <a:pt x="629" y="7916"/>
                    <a:pt x="586" y="7907"/>
                    <a:pt x="527" y="7895"/>
                  </a:cubicBezTo>
                  <a:cubicBezTo>
                    <a:pt x="477" y="7883"/>
                    <a:pt x="415" y="7868"/>
                    <a:pt x="347" y="7868"/>
                  </a:cubicBezTo>
                  <a:cubicBezTo>
                    <a:pt x="339" y="7868"/>
                    <a:pt x="331" y="7869"/>
                    <a:pt x="323" y="7869"/>
                  </a:cubicBezTo>
                  <a:cubicBezTo>
                    <a:pt x="285" y="7873"/>
                    <a:pt x="242" y="7882"/>
                    <a:pt x="213" y="7903"/>
                  </a:cubicBezTo>
                  <a:cubicBezTo>
                    <a:pt x="179" y="7929"/>
                    <a:pt x="149" y="7962"/>
                    <a:pt x="140" y="8001"/>
                  </a:cubicBezTo>
                  <a:cubicBezTo>
                    <a:pt x="128" y="8039"/>
                    <a:pt x="136" y="8077"/>
                    <a:pt x="166" y="8111"/>
                  </a:cubicBezTo>
                  <a:cubicBezTo>
                    <a:pt x="196" y="8141"/>
                    <a:pt x="238" y="8162"/>
                    <a:pt x="285" y="8175"/>
                  </a:cubicBezTo>
                  <a:cubicBezTo>
                    <a:pt x="378" y="8200"/>
                    <a:pt x="489" y="8213"/>
                    <a:pt x="586" y="8221"/>
                  </a:cubicBezTo>
                  <a:cubicBezTo>
                    <a:pt x="688" y="8234"/>
                    <a:pt x="781" y="8243"/>
                    <a:pt x="866" y="8247"/>
                  </a:cubicBezTo>
                  <a:cubicBezTo>
                    <a:pt x="1032" y="8255"/>
                    <a:pt x="1163" y="8255"/>
                    <a:pt x="1206" y="8255"/>
                  </a:cubicBezTo>
                  <a:cubicBezTo>
                    <a:pt x="1265" y="8260"/>
                    <a:pt x="1278" y="8264"/>
                    <a:pt x="1282" y="8268"/>
                  </a:cubicBezTo>
                  <a:cubicBezTo>
                    <a:pt x="1295" y="8277"/>
                    <a:pt x="1312" y="8289"/>
                    <a:pt x="1342" y="8315"/>
                  </a:cubicBezTo>
                  <a:cubicBezTo>
                    <a:pt x="1350" y="8323"/>
                    <a:pt x="1363" y="8336"/>
                    <a:pt x="1380" y="8349"/>
                  </a:cubicBezTo>
                  <a:cubicBezTo>
                    <a:pt x="1397" y="8366"/>
                    <a:pt x="1418" y="8383"/>
                    <a:pt x="1443" y="8404"/>
                  </a:cubicBezTo>
                  <a:cubicBezTo>
                    <a:pt x="1465" y="8425"/>
                    <a:pt x="1494" y="8451"/>
                    <a:pt x="1528" y="8476"/>
                  </a:cubicBezTo>
                  <a:cubicBezTo>
                    <a:pt x="1558" y="8502"/>
                    <a:pt x="1592" y="8527"/>
                    <a:pt x="1630" y="8552"/>
                  </a:cubicBezTo>
                  <a:cubicBezTo>
                    <a:pt x="1783" y="8663"/>
                    <a:pt x="1987" y="8777"/>
                    <a:pt x="2207" y="8858"/>
                  </a:cubicBezTo>
                  <a:cubicBezTo>
                    <a:pt x="2424" y="8939"/>
                    <a:pt x="2653" y="8981"/>
                    <a:pt x="2840" y="8998"/>
                  </a:cubicBezTo>
                  <a:cubicBezTo>
                    <a:pt x="2887" y="9002"/>
                    <a:pt x="2933" y="9002"/>
                    <a:pt x="2971" y="9002"/>
                  </a:cubicBezTo>
                  <a:cubicBezTo>
                    <a:pt x="2993" y="9004"/>
                    <a:pt x="3012" y="9006"/>
                    <a:pt x="3030" y="9006"/>
                  </a:cubicBezTo>
                  <a:cubicBezTo>
                    <a:pt x="3048" y="9006"/>
                    <a:pt x="3065" y="9004"/>
                    <a:pt x="3082" y="9002"/>
                  </a:cubicBezTo>
                  <a:lnTo>
                    <a:pt x="3167" y="9002"/>
                  </a:lnTo>
                  <a:cubicBezTo>
                    <a:pt x="3188" y="9002"/>
                    <a:pt x="3209" y="8998"/>
                    <a:pt x="3218" y="8998"/>
                  </a:cubicBezTo>
                  <a:cubicBezTo>
                    <a:pt x="3298" y="8998"/>
                    <a:pt x="3307" y="9002"/>
                    <a:pt x="3307" y="9011"/>
                  </a:cubicBezTo>
                  <a:cubicBezTo>
                    <a:pt x="3307" y="9015"/>
                    <a:pt x="3307" y="9024"/>
                    <a:pt x="3290" y="9028"/>
                  </a:cubicBezTo>
                  <a:cubicBezTo>
                    <a:pt x="3294" y="9041"/>
                    <a:pt x="3303" y="9066"/>
                    <a:pt x="3311" y="9104"/>
                  </a:cubicBezTo>
                  <a:cubicBezTo>
                    <a:pt x="3341" y="9215"/>
                    <a:pt x="3417" y="9724"/>
                    <a:pt x="3549" y="10221"/>
                  </a:cubicBezTo>
                  <a:cubicBezTo>
                    <a:pt x="3617" y="10467"/>
                    <a:pt x="3702" y="10713"/>
                    <a:pt x="3778" y="10904"/>
                  </a:cubicBezTo>
                  <a:cubicBezTo>
                    <a:pt x="3803" y="10963"/>
                    <a:pt x="3829" y="11014"/>
                    <a:pt x="3850" y="11065"/>
                  </a:cubicBezTo>
                  <a:cubicBezTo>
                    <a:pt x="3859" y="11074"/>
                    <a:pt x="3867" y="11086"/>
                    <a:pt x="3876" y="11103"/>
                  </a:cubicBezTo>
                  <a:cubicBezTo>
                    <a:pt x="3897" y="11137"/>
                    <a:pt x="3918" y="11180"/>
                    <a:pt x="3948" y="11226"/>
                  </a:cubicBezTo>
                  <a:cubicBezTo>
                    <a:pt x="3973" y="11269"/>
                    <a:pt x="4011" y="11311"/>
                    <a:pt x="4062" y="11333"/>
                  </a:cubicBezTo>
                  <a:cubicBezTo>
                    <a:pt x="4085" y="11340"/>
                    <a:pt x="4110" y="11343"/>
                    <a:pt x="4137" y="11343"/>
                  </a:cubicBezTo>
                  <a:cubicBezTo>
                    <a:pt x="4172" y="11343"/>
                    <a:pt x="4209" y="11338"/>
                    <a:pt x="4245" y="11328"/>
                  </a:cubicBezTo>
                  <a:cubicBezTo>
                    <a:pt x="4304" y="11311"/>
                    <a:pt x="4376" y="11290"/>
                    <a:pt x="4423" y="11260"/>
                  </a:cubicBezTo>
                  <a:cubicBezTo>
                    <a:pt x="4449" y="11248"/>
                    <a:pt x="4461" y="11231"/>
                    <a:pt x="4470" y="11209"/>
                  </a:cubicBezTo>
                  <a:cubicBezTo>
                    <a:pt x="4474" y="11188"/>
                    <a:pt x="4470" y="11163"/>
                    <a:pt x="4466" y="11137"/>
                  </a:cubicBezTo>
                  <a:cubicBezTo>
                    <a:pt x="4444" y="11061"/>
                    <a:pt x="4427" y="10997"/>
                    <a:pt x="4415" y="10955"/>
                  </a:cubicBezTo>
                  <a:cubicBezTo>
                    <a:pt x="4334" y="10713"/>
                    <a:pt x="4185" y="10233"/>
                    <a:pt x="4071" y="9741"/>
                  </a:cubicBezTo>
                  <a:cubicBezTo>
                    <a:pt x="3922" y="9125"/>
                    <a:pt x="3825" y="8493"/>
                    <a:pt x="3812" y="8357"/>
                  </a:cubicBezTo>
                  <a:cubicBezTo>
                    <a:pt x="3808" y="8311"/>
                    <a:pt x="3808" y="8281"/>
                    <a:pt x="3808" y="8264"/>
                  </a:cubicBezTo>
                  <a:cubicBezTo>
                    <a:pt x="3778" y="8268"/>
                    <a:pt x="3757" y="8268"/>
                    <a:pt x="3744" y="8268"/>
                  </a:cubicBezTo>
                  <a:cubicBezTo>
                    <a:pt x="3697" y="8268"/>
                    <a:pt x="3693" y="8264"/>
                    <a:pt x="3689" y="8255"/>
                  </a:cubicBezTo>
                  <a:cubicBezTo>
                    <a:pt x="3689" y="8247"/>
                    <a:pt x="3693" y="8234"/>
                    <a:pt x="3735" y="8221"/>
                  </a:cubicBezTo>
                  <a:cubicBezTo>
                    <a:pt x="3795" y="8200"/>
                    <a:pt x="4079" y="8175"/>
                    <a:pt x="4338" y="8081"/>
                  </a:cubicBezTo>
                  <a:cubicBezTo>
                    <a:pt x="4521" y="8013"/>
                    <a:pt x="4682" y="7907"/>
                    <a:pt x="4780" y="7835"/>
                  </a:cubicBezTo>
                  <a:cubicBezTo>
                    <a:pt x="4792" y="7827"/>
                    <a:pt x="4809" y="7814"/>
                    <a:pt x="4818" y="7805"/>
                  </a:cubicBezTo>
                  <a:cubicBezTo>
                    <a:pt x="4843" y="7788"/>
                    <a:pt x="4860" y="7780"/>
                    <a:pt x="4869" y="7771"/>
                  </a:cubicBezTo>
                  <a:cubicBezTo>
                    <a:pt x="4893" y="7755"/>
                    <a:pt x="4905" y="7749"/>
                    <a:pt x="4913" y="7749"/>
                  </a:cubicBezTo>
                  <a:cubicBezTo>
                    <a:pt x="4918" y="7749"/>
                    <a:pt x="4921" y="7751"/>
                    <a:pt x="4924" y="7755"/>
                  </a:cubicBezTo>
                  <a:cubicBezTo>
                    <a:pt x="4928" y="7759"/>
                    <a:pt x="4928" y="7771"/>
                    <a:pt x="4898" y="7805"/>
                  </a:cubicBezTo>
                  <a:cubicBezTo>
                    <a:pt x="4979" y="7805"/>
                    <a:pt x="5153" y="7814"/>
                    <a:pt x="5378" y="7827"/>
                  </a:cubicBezTo>
                  <a:cubicBezTo>
                    <a:pt x="5501" y="7831"/>
                    <a:pt x="5637" y="7839"/>
                    <a:pt x="5786" y="7848"/>
                  </a:cubicBezTo>
                  <a:cubicBezTo>
                    <a:pt x="5858" y="7852"/>
                    <a:pt x="5934" y="7856"/>
                    <a:pt x="6010" y="7861"/>
                  </a:cubicBezTo>
                  <a:cubicBezTo>
                    <a:pt x="6043" y="7862"/>
                    <a:pt x="6076" y="7865"/>
                    <a:pt x="6108" y="7865"/>
                  </a:cubicBezTo>
                  <a:cubicBezTo>
                    <a:pt x="6149" y="7865"/>
                    <a:pt x="6187" y="7861"/>
                    <a:pt x="6218" y="7844"/>
                  </a:cubicBezTo>
                  <a:cubicBezTo>
                    <a:pt x="6244" y="7831"/>
                    <a:pt x="6265" y="7805"/>
                    <a:pt x="6274" y="7780"/>
                  </a:cubicBezTo>
                  <a:cubicBezTo>
                    <a:pt x="6282" y="7755"/>
                    <a:pt x="6274" y="7729"/>
                    <a:pt x="6252" y="7704"/>
                  </a:cubicBezTo>
                  <a:cubicBezTo>
                    <a:pt x="6218" y="7657"/>
                    <a:pt x="6146" y="7640"/>
                    <a:pt x="6074" y="7623"/>
                  </a:cubicBezTo>
                  <a:cubicBezTo>
                    <a:pt x="5934" y="7593"/>
                    <a:pt x="5798" y="7559"/>
                    <a:pt x="5675" y="7534"/>
                  </a:cubicBezTo>
                  <a:cubicBezTo>
                    <a:pt x="5437" y="7474"/>
                    <a:pt x="5255" y="7432"/>
                    <a:pt x="5191" y="7411"/>
                  </a:cubicBezTo>
                  <a:lnTo>
                    <a:pt x="5191" y="7415"/>
                  </a:lnTo>
                  <a:cubicBezTo>
                    <a:pt x="5150" y="7456"/>
                    <a:pt x="5137" y="7473"/>
                    <a:pt x="5128" y="7473"/>
                  </a:cubicBezTo>
                  <a:cubicBezTo>
                    <a:pt x="5127" y="7473"/>
                    <a:pt x="5125" y="7472"/>
                    <a:pt x="5123" y="7470"/>
                  </a:cubicBezTo>
                  <a:cubicBezTo>
                    <a:pt x="5115" y="7466"/>
                    <a:pt x="5119" y="7445"/>
                    <a:pt x="5187" y="7347"/>
                  </a:cubicBezTo>
                  <a:cubicBezTo>
                    <a:pt x="5208" y="7313"/>
                    <a:pt x="5255" y="7249"/>
                    <a:pt x="5323" y="7173"/>
                  </a:cubicBezTo>
                  <a:cubicBezTo>
                    <a:pt x="5382" y="7092"/>
                    <a:pt x="5454" y="6986"/>
                    <a:pt x="5531" y="6859"/>
                  </a:cubicBezTo>
                  <a:cubicBezTo>
                    <a:pt x="5548" y="6825"/>
                    <a:pt x="5569" y="6795"/>
                    <a:pt x="5586" y="6761"/>
                  </a:cubicBezTo>
                  <a:cubicBezTo>
                    <a:pt x="5599" y="6727"/>
                    <a:pt x="5607" y="6693"/>
                    <a:pt x="5603" y="6664"/>
                  </a:cubicBezTo>
                  <a:cubicBezTo>
                    <a:pt x="5603" y="6634"/>
                    <a:pt x="5582" y="6609"/>
                    <a:pt x="5552" y="6596"/>
                  </a:cubicBezTo>
                  <a:cubicBezTo>
                    <a:pt x="5536" y="6588"/>
                    <a:pt x="5512" y="6583"/>
                    <a:pt x="5488" y="6583"/>
                  </a:cubicBezTo>
                  <a:cubicBezTo>
                    <a:pt x="5475" y="6583"/>
                    <a:pt x="5462" y="6584"/>
                    <a:pt x="5450" y="6587"/>
                  </a:cubicBezTo>
                  <a:cubicBezTo>
                    <a:pt x="5382" y="6609"/>
                    <a:pt x="5327" y="6681"/>
                    <a:pt x="5272" y="6753"/>
                  </a:cubicBezTo>
                  <a:cubicBezTo>
                    <a:pt x="5217" y="6825"/>
                    <a:pt x="5157" y="6897"/>
                    <a:pt x="5098" y="6969"/>
                  </a:cubicBezTo>
                  <a:cubicBezTo>
                    <a:pt x="4975" y="7109"/>
                    <a:pt x="4848" y="7245"/>
                    <a:pt x="4707" y="7360"/>
                  </a:cubicBezTo>
                  <a:cubicBezTo>
                    <a:pt x="4567" y="7470"/>
                    <a:pt x="4419" y="7559"/>
                    <a:pt x="4283" y="7619"/>
                  </a:cubicBezTo>
                  <a:cubicBezTo>
                    <a:pt x="4143" y="7678"/>
                    <a:pt x="4011" y="7708"/>
                    <a:pt x="3909" y="7729"/>
                  </a:cubicBezTo>
                  <a:cubicBezTo>
                    <a:pt x="3859" y="7738"/>
                    <a:pt x="3812" y="7742"/>
                    <a:pt x="3778" y="7746"/>
                  </a:cubicBezTo>
                  <a:cubicBezTo>
                    <a:pt x="3740" y="7750"/>
                    <a:pt x="3710" y="7755"/>
                    <a:pt x="3689" y="7755"/>
                  </a:cubicBezTo>
                  <a:cubicBezTo>
                    <a:pt x="3665" y="7755"/>
                    <a:pt x="3646" y="7756"/>
                    <a:pt x="3630" y="7756"/>
                  </a:cubicBezTo>
                  <a:cubicBezTo>
                    <a:pt x="3563" y="7756"/>
                    <a:pt x="3557" y="7749"/>
                    <a:pt x="3557" y="7746"/>
                  </a:cubicBezTo>
                  <a:cubicBezTo>
                    <a:pt x="3553" y="7733"/>
                    <a:pt x="3570" y="7725"/>
                    <a:pt x="3685" y="7708"/>
                  </a:cubicBezTo>
                  <a:lnTo>
                    <a:pt x="3723" y="7704"/>
                  </a:lnTo>
                  <a:cubicBezTo>
                    <a:pt x="3718" y="7695"/>
                    <a:pt x="3714" y="7678"/>
                    <a:pt x="3710" y="7657"/>
                  </a:cubicBezTo>
                  <a:cubicBezTo>
                    <a:pt x="3689" y="7576"/>
                    <a:pt x="3646" y="7220"/>
                    <a:pt x="3625" y="6855"/>
                  </a:cubicBezTo>
                  <a:cubicBezTo>
                    <a:pt x="3600" y="6494"/>
                    <a:pt x="3600" y="6129"/>
                    <a:pt x="3604" y="6053"/>
                  </a:cubicBezTo>
                  <a:cubicBezTo>
                    <a:pt x="3608" y="6023"/>
                    <a:pt x="3612" y="6006"/>
                    <a:pt x="3612" y="5997"/>
                  </a:cubicBezTo>
                  <a:cubicBezTo>
                    <a:pt x="3612" y="5997"/>
                    <a:pt x="3608" y="5993"/>
                    <a:pt x="3608" y="5993"/>
                  </a:cubicBezTo>
                  <a:cubicBezTo>
                    <a:pt x="3604" y="5985"/>
                    <a:pt x="3608" y="5972"/>
                    <a:pt x="3663" y="5946"/>
                  </a:cubicBezTo>
                  <a:cubicBezTo>
                    <a:pt x="3702" y="5929"/>
                    <a:pt x="3812" y="5883"/>
                    <a:pt x="3952" y="5819"/>
                  </a:cubicBezTo>
                  <a:cubicBezTo>
                    <a:pt x="4096" y="5751"/>
                    <a:pt x="4266" y="5662"/>
                    <a:pt x="4432" y="5560"/>
                  </a:cubicBezTo>
                  <a:cubicBezTo>
                    <a:pt x="4597" y="5458"/>
                    <a:pt x="4750" y="5344"/>
                    <a:pt x="4869" y="5242"/>
                  </a:cubicBezTo>
                  <a:cubicBezTo>
                    <a:pt x="4988" y="5140"/>
                    <a:pt x="5072" y="5059"/>
                    <a:pt x="5102" y="5030"/>
                  </a:cubicBezTo>
                  <a:cubicBezTo>
                    <a:pt x="5140" y="4995"/>
                    <a:pt x="5156" y="4986"/>
                    <a:pt x="5162" y="4986"/>
                  </a:cubicBezTo>
                  <a:cubicBezTo>
                    <a:pt x="5164" y="4986"/>
                    <a:pt x="5165" y="4986"/>
                    <a:pt x="5166" y="4987"/>
                  </a:cubicBezTo>
                  <a:cubicBezTo>
                    <a:pt x="5174" y="4996"/>
                    <a:pt x="5170" y="5008"/>
                    <a:pt x="5136" y="5059"/>
                  </a:cubicBezTo>
                  <a:cubicBezTo>
                    <a:pt x="5123" y="5076"/>
                    <a:pt x="5098" y="5110"/>
                    <a:pt x="5055" y="5153"/>
                  </a:cubicBezTo>
                  <a:cubicBezTo>
                    <a:pt x="5072" y="5157"/>
                    <a:pt x="5102" y="5161"/>
                    <a:pt x="5153" y="5170"/>
                  </a:cubicBezTo>
                  <a:cubicBezTo>
                    <a:pt x="5213" y="5180"/>
                    <a:pt x="5367" y="5217"/>
                    <a:pt x="5573" y="5217"/>
                  </a:cubicBezTo>
                  <a:cubicBezTo>
                    <a:pt x="5615" y="5217"/>
                    <a:pt x="5659" y="5216"/>
                    <a:pt x="5705" y="5212"/>
                  </a:cubicBezTo>
                  <a:cubicBezTo>
                    <a:pt x="5845" y="5204"/>
                    <a:pt x="5998" y="5174"/>
                    <a:pt x="6151" y="5119"/>
                  </a:cubicBezTo>
                  <a:cubicBezTo>
                    <a:pt x="6227" y="5093"/>
                    <a:pt x="6303" y="5064"/>
                    <a:pt x="6380" y="5021"/>
                  </a:cubicBezTo>
                  <a:cubicBezTo>
                    <a:pt x="6456" y="4987"/>
                    <a:pt x="6528" y="4940"/>
                    <a:pt x="6583" y="4881"/>
                  </a:cubicBezTo>
                  <a:cubicBezTo>
                    <a:pt x="6609" y="4851"/>
                    <a:pt x="6630" y="4817"/>
                    <a:pt x="6639" y="4788"/>
                  </a:cubicBezTo>
                  <a:cubicBezTo>
                    <a:pt x="6639" y="4779"/>
                    <a:pt x="6639" y="4771"/>
                    <a:pt x="6639" y="4762"/>
                  </a:cubicBezTo>
                  <a:lnTo>
                    <a:pt x="6634" y="4754"/>
                  </a:lnTo>
                  <a:cubicBezTo>
                    <a:pt x="6617" y="4737"/>
                    <a:pt x="6605" y="4720"/>
                    <a:pt x="6592" y="4707"/>
                  </a:cubicBezTo>
                  <a:cubicBezTo>
                    <a:pt x="6577" y="4689"/>
                    <a:pt x="6562" y="4682"/>
                    <a:pt x="6540" y="4682"/>
                  </a:cubicBezTo>
                  <a:cubicBezTo>
                    <a:pt x="6531" y="4682"/>
                    <a:pt x="6520" y="4683"/>
                    <a:pt x="6507" y="4686"/>
                  </a:cubicBezTo>
                  <a:cubicBezTo>
                    <a:pt x="6469" y="4694"/>
                    <a:pt x="6431" y="4707"/>
                    <a:pt x="6392" y="4720"/>
                  </a:cubicBezTo>
                  <a:cubicBezTo>
                    <a:pt x="6320" y="4754"/>
                    <a:pt x="6240" y="4783"/>
                    <a:pt x="6163" y="4805"/>
                  </a:cubicBezTo>
                  <a:cubicBezTo>
                    <a:pt x="6087" y="4830"/>
                    <a:pt x="6015" y="4843"/>
                    <a:pt x="5943" y="4851"/>
                  </a:cubicBezTo>
                  <a:cubicBezTo>
                    <a:pt x="5876" y="4860"/>
                    <a:pt x="5813" y="4864"/>
                    <a:pt x="5755" y="4864"/>
                  </a:cubicBezTo>
                  <a:cubicBezTo>
                    <a:pt x="5565" y="4864"/>
                    <a:pt x="5425" y="4825"/>
                    <a:pt x="5370" y="4809"/>
                  </a:cubicBezTo>
                  <a:cubicBezTo>
                    <a:pt x="5293" y="4788"/>
                    <a:pt x="5263" y="4771"/>
                    <a:pt x="5251" y="4762"/>
                  </a:cubicBezTo>
                  <a:lnTo>
                    <a:pt x="5246" y="4762"/>
                  </a:lnTo>
                  <a:cubicBezTo>
                    <a:pt x="5238" y="4754"/>
                    <a:pt x="5242" y="4741"/>
                    <a:pt x="5293" y="4639"/>
                  </a:cubicBezTo>
                  <a:cubicBezTo>
                    <a:pt x="5323" y="4567"/>
                    <a:pt x="5429" y="4376"/>
                    <a:pt x="5518" y="4100"/>
                  </a:cubicBezTo>
                  <a:cubicBezTo>
                    <a:pt x="5561" y="3960"/>
                    <a:pt x="5599" y="3803"/>
                    <a:pt x="5624" y="3633"/>
                  </a:cubicBezTo>
                  <a:cubicBezTo>
                    <a:pt x="5628" y="3591"/>
                    <a:pt x="5637" y="3548"/>
                    <a:pt x="5633" y="3510"/>
                  </a:cubicBezTo>
                  <a:cubicBezTo>
                    <a:pt x="5633" y="3468"/>
                    <a:pt x="5628" y="3425"/>
                    <a:pt x="5611" y="3396"/>
                  </a:cubicBezTo>
                  <a:cubicBezTo>
                    <a:pt x="5594" y="3375"/>
                    <a:pt x="5571" y="3359"/>
                    <a:pt x="5547" y="3359"/>
                  </a:cubicBezTo>
                  <a:cubicBezTo>
                    <a:pt x="5541" y="3359"/>
                    <a:pt x="5536" y="3360"/>
                    <a:pt x="5531" y="3362"/>
                  </a:cubicBezTo>
                  <a:cubicBezTo>
                    <a:pt x="5497" y="3366"/>
                    <a:pt x="5467" y="3387"/>
                    <a:pt x="5446" y="3421"/>
                  </a:cubicBezTo>
                  <a:cubicBezTo>
                    <a:pt x="5420" y="3451"/>
                    <a:pt x="5408" y="3493"/>
                    <a:pt x="5395" y="3536"/>
                  </a:cubicBezTo>
                  <a:cubicBezTo>
                    <a:pt x="5378" y="3578"/>
                    <a:pt x="5365" y="3620"/>
                    <a:pt x="5353" y="3663"/>
                  </a:cubicBezTo>
                  <a:cubicBezTo>
                    <a:pt x="5327" y="3748"/>
                    <a:pt x="5306" y="3833"/>
                    <a:pt x="5280" y="3918"/>
                  </a:cubicBezTo>
                  <a:cubicBezTo>
                    <a:pt x="5234" y="4083"/>
                    <a:pt x="5187" y="4244"/>
                    <a:pt x="5128" y="4380"/>
                  </a:cubicBezTo>
                  <a:cubicBezTo>
                    <a:pt x="5068" y="4516"/>
                    <a:pt x="4996" y="4626"/>
                    <a:pt x="4928" y="4707"/>
                  </a:cubicBezTo>
                  <a:cubicBezTo>
                    <a:pt x="4860" y="4788"/>
                    <a:pt x="4801" y="4834"/>
                    <a:pt x="4767" y="4860"/>
                  </a:cubicBezTo>
                  <a:cubicBezTo>
                    <a:pt x="4724" y="4890"/>
                    <a:pt x="4695" y="4907"/>
                    <a:pt x="4678" y="4915"/>
                  </a:cubicBezTo>
                  <a:cubicBezTo>
                    <a:pt x="4673" y="4924"/>
                    <a:pt x="4669" y="4924"/>
                    <a:pt x="4669" y="4928"/>
                  </a:cubicBezTo>
                  <a:cubicBezTo>
                    <a:pt x="4665" y="4928"/>
                    <a:pt x="4661" y="4928"/>
                    <a:pt x="4657" y="4924"/>
                  </a:cubicBezTo>
                  <a:cubicBezTo>
                    <a:pt x="4648" y="4924"/>
                    <a:pt x="4644" y="4924"/>
                    <a:pt x="4640" y="4919"/>
                  </a:cubicBezTo>
                  <a:cubicBezTo>
                    <a:pt x="4640" y="4915"/>
                    <a:pt x="4640" y="4915"/>
                    <a:pt x="4648" y="4907"/>
                  </a:cubicBezTo>
                  <a:cubicBezTo>
                    <a:pt x="4640" y="4898"/>
                    <a:pt x="4635" y="4885"/>
                    <a:pt x="4631" y="4868"/>
                  </a:cubicBezTo>
                  <a:cubicBezTo>
                    <a:pt x="4618" y="4834"/>
                    <a:pt x="4589" y="4728"/>
                    <a:pt x="4555" y="4588"/>
                  </a:cubicBezTo>
                  <a:cubicBezTo>
                    <a:pt x="4546" y="4550"/>
                    <a:pt x="4533" y="4512"/>
                    <a:pt x="4525" y="4474"/>
                  </a:cubicBezTo>
                  <a:cubicBezTo>
                    <a:pt x="4516" y="4435"/>
                    <a:pt x="4512" y="4393"/>
                    <a:pt x="4499" y="4359"/>
                  </a:cubicBezTo>
                  <a:cubicBezTo>
                    <a:pt x="4487" y="4321"/>
                    <a:pt x="4466" y="4300"/>
                    <a:pt x="4436" y="4295"/>
                  </a:cubicBezTo>
                  <a:cubicBezTo>
                    <a:pt x="4432" y="4295"/>
                    <a:pt x="4428" y="4295"/>
                    <a:pt x="4424" y="4295"/>
                  </a:cubicBezTo>
                  <a:cubicBezTo>
                    <a:pt x="4397" y="4295"/>
                    <a:pt x="4365" y="4307"/>
                    <a:pt x="4342" y="4329"/>
                  </a:cubicBezTo>
                  <a:cubicBezTo>
                    <a:pt x="4317" y="4355"/>
                    <a:pt x="4300" y="4389"/>
                    <a:pt x="4296" y="4427"/>
                  </a:cubicBezTo>
                  <a:cubicBezTo>
                    <a:pt x="4287" y="4465"/>
                    <a:pt x="4287" y="4508"/>
                    <a:pt x="4291" y="4550"/>
                  </a:cubicBezTo>
                  <a:cubicBezTo>
                    <a:pt x="4296" y="4635"/>
                    <a:pt x="4304" y="4716"/>
                    <a:pt x="4308" y="4788"/>
                  </a:cubicBezTo>
                  <a:cubicBezTo>
                    <a:pt x="4321" y="4932"/>
                    <a:pt x="4330" y="5042"/>
                    <a:pt x="4325" y="5081"/>
                  </a:cubicBezTo>
                  <a:cubicBezTo>
                    <a:pt x="4325" y="5140"/>
                    <a:pt x="4321" y="5148"/>
                    <a:pt x="4313" y="5153"/>
                  </a:cubicBezTo>
                  <a:cubicBezTo>
                    <a:pt x="4317" y="5157"/>
                    <a:pt x="4321" y="5170"/>
                    <a:pt x="4304" y="5191"/>
                  </a:cubicBezTo>
                  <a:cubicBezTo>
                    <a:pt x="4279" y="5229"/>
                    <a:pt x="4134" y="5348"/>
                    <a:pt x="3977" y="5450"/>
                  </a:cubicBezTo>
                  <a:cubicBezTo>
                    <a:pt x="3825" y="5556"/>
                    <a:pt x="3659" y="5645"/>
                    <a:pt x="3617" y="5654"/>
                  </a:cubicBezTo>
                  <a:cubicBezTo>
                    <a:pt x="3604" y="5657"/>
                    <a:pt x="3595" y="5658"/>
                    <a:pt x="3589" y="5658"/>
                  </a:cubicBezTo>
                  <a:cubicBezTo>
                    <a:pt x="3579" y="5658"/>
                    <a:pt x="3577" y="5655"/>
                    <a:pt x="3574" y="5649"/>
                  </a:cubicBezTo>
                  <a:cubicBezTo>
                    <a:pt x="3574" y="5641"/>
                    <a:pt x="3574" y="5632"/>
                    <a:pt x="3595" y="5615"/>
                  </a:cubicBezTo>
                  <a:cubicBezTo>
                    <a:pt x="3600" y="5611"/>
                    <a:pt x="3604" y="5607"/>
                    <a:pt x="3612" y="5603"/>
                  </a:cubicBezTo>
                  <a:cubicBezTo>
                    <a:pt x="3608" y="5590"/>
                    <a:pt x="3604" y="5564"/>
                    <a:pt x="3604" y="5526"/>
                  </a:cubicBezTo>
                  <a:cubicBezTo>
                    <a:pt x="3595" y="5403"/>
                    <a:pt x="3604" y="4826"/>
                    <a:pt x="3672" y="4257"/>
                  </a:cubicBezTo>
                  <a:cubicBezTo>
                    <a:pt x="3740" y="3688"/>
                    <a:pt x="3808" y="3120"/>
                    <a:pt x="3829" y="3001"/>
                  </a:cubicBezTo>
                  <a:cubicBezTo>
                    <a:pt x="3837" y="2958"/>
                    <a:pt x="3842" y="2933"/>
                    <a:pt x="3846" y="2920"/>
                  </a:cubicBezTo>
                  <a:cubicBezTo>
                    <a:pt x="3842" y="2920"/>
                    <a:pt x="3837" y="2920"/>
                    <a:pt x="3833" y="2916"/>
                  </a:cubicBezTo>
                  <a:cubicBezTo>
                    <a:pt x="3786" y="2912"/>
                    <a:pt x="3782" y="2903"/>
                    <a:pt x="3782" y="2895"/>
                  </a:cubicBezTo>
                  <a:cubicBezTo>
                    <a:pt x="3782" y="2886"/>
                    <a:pt x="3791" y="2878"/>
                    <a:pt x="3833" y="2873"/>
                  </a:cubicBezTo>
                  <a:cubicBezTo>
                    <a:pt x="3859" y="2869"/>
                    <a:pt x="3939" y="2852"/>
                    <a:pt x="4041" y="2806"/>
                  </a:cubicBezTo>
                  <a:cubicBezTo>
                    <a:pt x="4143" y="2763"/>
                    <a:pt x="4262" y="2691"/>
                    <a:pt x="4376" y="2610"/>
                  </a:cubicBezTo>
                  <a:cubicBezTo>
                    <a:pt x="4432" y="2572"/>
                    <a:pt x="4491" y="2530"/>
                    <a:pt x="4542" y="2487"/>
                  </a:cubicBezTo>
                  <a:cubicBezTo>
                    <a:pt x="4589" y="2445"/>
                    <a:pt x="4644" y="2402"/>
                    <a:pt x="4686" y="2368"/>
                  </a:cubicBezTo>
                  <a:cubicBezTo>
                    <a:pt x="4775" y="2300"/>
                    <a:pt x="4839" y="2245"/>
                    <a:pt x="4864" y="2228"/>
                  </a:cubicBezTo>
                  <a:cubicBezTo>
                    <a:pt x="4873" y="2220"/>
                    <a:pt x="4877" y="2220"/>
                    <a:pt x="4881" y="2216"/>
                  </a:cubicBezTo>
                  <a:cubicBezTo>
                    <a:pt x="4839" y="2199"/>
                    <a:pt x="4835" y="2190"/>
                    <a:pt x="4839" y="2186"/>
                  </a:cubicBezTo>
                  <a:cubicBezTo>
                    <a:pt x="4839" y="2180"/>
                    <a:pt x="4844" y="2175"/>
                    <a:pt x="4865" y="2175"/>
                  </a:cubicBezTo>
                  <a:cubicBezTo>
                    <a:pt x="4877" y="2175"/>
                    <a:pt x="4895" y="2177"/>
                    <a:pt x="4920" y="2182"/>
                  </a:cubicBezTo>
                  <a:cubicBezTo>
                    <a:pt x="4966" y="2186"/>
                    <a:pt x="5102" y="2211"/>
                    <a:pt x="5280" y="2216"/>
                  </a:cubicBezTo>
                  <a:cubicBezTo>
                    <a:pt x="5305" y="2217"/>
                    <a:pt x="5331" y="2217"/>
                    <a:pt x="5358" y="2217"/>
                  </a:cubicBezTo>
                  <a:cubicBezTo>
                    <a:pt x="5521" y="2217"/>
                    <a:pt x="5713" y="2195"/>
                    <a:pt x="5892" y="2143"/>
                  </a:cubicBezTo>
                  <a:cubicBezTo>
                    <a:pt x="5917" y="2135"/>
                    <a:pt x="5938" y="2122"/>
                    <a:pt x="5951" y="2109"/>
                  </a:cubicBezTo>
                  <a:cubicBezTo>
                    <a:pt x="5964" y="2097"/>
                    <a:pt x="5968" y="2080"/>
                    <a:pt x="5960" y="2063"/>
                  </a:cubicBezTo>
                  <a:cubicBezTo>
                    <a:pt x="5955" y="2046"/>
                    <a:pt x="5943" y="2029"/>
                    <a:pt x="5926" y="2020"/>
                  </a:cubicBezTo>
                  <a:cubicBezTo>
                    <a:pt x="5909" y="2008"/>
                    <a:pt x="5887" y="2003"/>
                    <a:pt x="5862" y="1999"/>
                  </a:cubicBezTo>
                  <a:cubicBezTo>
                    <a:pt x="5815" y="1995"/>
                    <a:pt x="5760" y="1995"/>
                    <a:pt x="5709" y="1991"/>
                  </a:cubicBezTo>
                  <a:cubicBezTo>
                    <a:pt x="5658" y="1986"/>
                    <a:pt x="5611" y="1982"/>
                    <a:pt x="5565" y="1974"/>
                  </a:cubicBezTo>
                  <a:cubicBezTo>
                    <a:pt x="5382" y="1948"/>
                    <a:pt x="5251" y="1901"/>
                    <a:pt x="5204" y="1885"/>
                  </a:cubicBezTo>
                  <a:cubicBezTo>
                    <a:pt x="5136" y="1855"/>
                    <a:pt x="5128" y="1842"/>
                    <a:pt x="5132" y="1834"/>
                  </a:cubicBezTo>
                  <a:cubicBezTo>
                    <a:pt x="5132" y="1831"/>
                    <a:pt x="5136" y="1828"/>
                    <a:pt x="5145" y="1828"/>
                  </a:cubicBezTo>
                  <a:cubicBezTo>
                    <a:pt x="5148" y="1828"/>
                    <a:pt x="5152" y="1828"/>
                    <a:pt x="5157" y="1829"/>
                  </a:cubicBezTo>
                  <a:cubicBezTo>
                    <a:pt x="5157" y="1821"/>
                    <a:pt x="5162" y="1808"/>
                    <a:pt x="5170" y="1791"/>
                  </a:cubicBezTo>
                  <a:cubicBezTo>
                    <a:pt x="5191" y="1740"/>
                    <a:pt x="5327" y="1519"/>
                    <a:pt x="5463" y="1303"/>
                  </a:cubicBezTo>
                  <a:cubicBezTo>
                    <a:pt x="5497" y="1248"/>
                    <a:pt x="5522" y="1193"/>
                    <a:pt x="5522" y="1142"/>
                  </a:cubicBezTo>
                  <a:cubicBezTo>
                    <a:pt x="5522" y="1091"/>
                    <a:pt x="5497" y="1044"/>
                    <a:pt x="5467" y="1027"/>
                  </a:cubicBezTo>
                  <a:cubicBezTo>
                    <a:pt x="5456" y="1020"/>
                    <a:pt x="5444" y="1017"/>
                    <a:pt x="5432" y="1017"/>
                  </a:cubicBezTo>
                  <a:cubicBezTo>
                    <a:pt x="5410" y="1017"/>
                    <a:pt x="5389" y="1027"/>
                    <a:pt x="5370" y="1036"/>
                  </a:cubicBezTo>
                  <a:cubicBezTo>
                    <a:pt x="5370" y="1040"/>
                    <a:pt x="5370" y="1040"/>
                    <a:pt x="5365" y="1040"/>
                  </a:cubicBezTo>
                  <a:cubicBezTo>
                    <a:pt x="5340" y="1091"/>
                    <a:pt x="5246" y="1218"/>
                    <a:pt x="5145" y="1337"/>
                  </a:cubicBezTo>
                  <a:cubicBezTo>
                    <a:pt x="5030" y="1473"/>
                    <a:pt x="4903" y="1596"/>
                    <a:pt x="4873" y="1617"/>
                  </a:cubicBezTo>
                  <a:cubicBezTo>
                    <a:pt x="4869" y="1617"/>
                    <a:pt x="4864" y="1621"/>
                    <a:pt x="4860" y="1621"/>
                  </a:cubicBezTo>
                  <a:cubicBezTo>
                    <a:pt x="4873" y="1655"/>
                    <a:pt x="4881" y="1685"/>
                    <a:pt x="4881" y="1698"/>
                  </a:cubicBezTo>
                  <a:cubicBezTo>
                    <a:pt x="4894" y="1757"/>
                    <a:pt x="4886" y="1766"/>
                    <a:pt x="4877" y="1766"/>
                  </a:cubicBezTo>
                  <a:cubicBezTo>
                    <a:pt x="4876" y="1766"/>
                    <a:pt x="4875" y="1767"/>
                    <a:pt x="4874" y="1767"/>
                  </a:cubicBezTo>
                  <a:cubicBezTo>
                    <a:pt x="4866" y="1767"/>
                    <a:pt x="4857" y="1754"/>
                    <a:pt x="4839" y="1710"/>
                  </a:cubicBezTo>
                  <a:cubicBezTo>
                    <a:pt x="4826" y="1677"/>
                    <a:pt x="4784" y="1579"/>
                    <a:pt x="4733" y="1447"/>
                  </a:cubicBezTo>
                  <a:cubicBezTo>
                    <a:pt x="4720" y="1413"/>
                    <a:pt x="4707" y="1375"/>
                    <a:pt x="4695" y="1337"/>
                  </a:cubicBezTo>
                  <a:cubicBezTo>
                    <a:pt x="4686" y="1295"/>
                    <a:pt x="4682" y="1256"/>
                    <a:pt x="4665" y="1227"/>
                  </a:cubicBezTo>
                  <a:cubicBezTo>
                    <a:pt x="4649" y="1195"/>
                    <a:pt x="4630" y="1171"/>
                    <a:pt x="4610" y="1171"/>
                  </a:cubicBezTo>
                  <a:cubicBezTo>
                    <a:pt x="4609" y="1171"/>
                    <a:pt x="4607" y="1171"/>
                    <a:pt x="4606" y="1171"/>
                  </a:cubicBezTo>
                  <a:cubicBezTo>
                    <a:pt x="4604" y="1171"/>
                    <a:pt x="4602" y="1171"/>
                    <a:pt x="4600" y="1171"/>
                  </a:cubicBezTo>
                  <a:cubicBezTo>
                    <a:pt x="4576" y="1171"/>
                    <a:pt x="4550" y="1195"/>
                    <a:pt x="4542" y="1222"/>
                  </a:cubicBezTo>
                  <a:cubicBezTo>
                    <a:pt x="4529" y="1256"/>
                    <a:pt x="4525" y="1299"/>
                    <a:pt x="4525" y="1341"/>
                  </a:cubicBezTo>
                  <a:cubicBezTo>
                    <a:pt x="4521" y="1384"/>
                    <a:pt x="4521" y="1426"/>
                    <a:pt x="4525" y="1469"/>
                  </a:cubicBezTo>
                  <a:cubicBezTo>
                    <a:pt x="4525" y="1553"/>
                    <a:pt x="4533" y="1630"/>
                    <a:pt x="4538" y="1702"/>
                  </a:cubicBezTo>
                  <a:cubicBezTo>
                    <a:pt x="4555" y="1842"/>
                    <a:pt x="4572" y="1948"/>
                    <a:pt x="4576" y="1982"/>
                  </a:cubicBezTo>
                  <a:cubicBezTo>
                    <a:pt x="4580" y="2042"/>
                    <a:pt x="4576" y="2054"/>
                    <a:pt x="4567" y="2054"/>
                  </a:cubicBezTo>
                  <a:cubicBezTo>
                    <a:pt x="4555" y="2054"/>
                    <a:pt x="4546" y="2046"/>
                    <a:pt x="4529" y="1995"/>
                  </a:cubicBezTo>
                  <a:cubicBezTo>
                    <a:pt x="4525" y="1986"/>
                    <a:pt x="4525" y="1978"/>
                    <a:pt x="4521" y="1969"/>
                  </a:cubicBezTo>
                  <a:cubicBezTo>
                    <a:pt x="4482" y="2012"/>
                    <a:pt x="4368" y="2118"/>
                    <a:pt x="4245" y="2216"/>
                  </a:cubicBezTo>
                  <a:cubicBezTo>
                    <a:pt x="4105" y="2326"/>
                    <a:pt x="3960" y="2424"/>
                    <a:pt x="3922" y="2436"/>
                  </a:cubicBezTo>
                  <a:cubicBezTo>
                    <a:pt x="3911" y="2442"/>
                    <a:pt x="3903" y="2444"/>
                    <a:pt x="3897" y="2444"/>
                  </a:cubicBezTo>
                  <a:cubicBezTo>
                    <a:pt x="3890" y="2444"/>
                    <a:pt x="3886" y="2441"/>
                    <a:pt x="3884" y="2436"/>
                  </a:cubicBezTo>
                  <a:cubicBezTo>
                    <a:pt x="3880" y="2428"/>
                    <a:pt x="3880" y="2419"/>
                    <a:pt x="3893" y="2402"/>
                  </a:cubicBezTo>
                  <a:cubicBezTo>
                    <a:pt x="3893" y="2394"/>
                    <a:pt x="3893" y="2381"/>
                    <a:pt x="3897" y="2368"/>
                  </a:cubicBezTo>
                  <a:cubicBezTo>
                    <a:pt x="3901" y="2330"/>
                    <a:pt x="3918" y="2216"/>
                    <a:pt x="3948" y="2071"/>
                  </a:cubicBezTo>
                  <a:cubicBezTo>
                    <a:pt x="3960" y="1995"/>
                    <a:pt x="3977" y="1914"/>
                    <a:pt x="3994" y="1825"/>
                  </a:cubicBezTo>
                  <a:cubicBezTo>
                    <a:pt x="4007" y="1783"/>
                    <a:pt x="4016" y="1740"/>
                    <a:pt x="4024" y="1694"/>
                  </a:cubicBezTo>
                  <a:cubicBezTo>
                    <a:pt x="4033" y="1647"/>
                    <a:pt x="4041" y="1604"/>
                    <a:pt x="4041" y="1562"/>
                  </a:cubicBezTo>
                  <a:cubicBezTo>
                    <a:pt x="4041" y="1524"/>
                    <a:pt x="4028" y="1486"/>
                    <a:pt x="4007" y="1456"/>
                  </a:cubicBezTo>
                  <a:cubicBezTo>
                    <a:pt x="3987" y="1432"/>
                    <a:pt x="3964" y="1419"/>
                    <a:pt x="3940" y="1419"/>
                  </a:cubicBezTo>
                  <a:cubicBezTo>
                    <a:pt x="3934" y="1419"/>
                    <a:pt x="3928" y="1420"/>
                    <a:pt x="3922" y="1422"/>
                  </a:cubicBezTo>
                  <a:cubicBezTo>
                    <a:pt x="3888" y="1426"/>
                    <a:pt x="3863" y="1452"/>
                    <a:pt x="3846" y="1481"/>
                  </a:cubicBezTo>
                  <a:cubicBezTo>
                    <a:pt x="3829" y="1515"/>
                    <a:pt x="3816" y="1549"/>
                    <a:pt x="3808" y="1587"/>
                  </a:cubicBezTo>
                  <a:cubicBezTo>
                    <a:pt x="3778" y="1732"/>
                    <a:pt x="3748" y="1842"/>
                    <a:pt x="3740" y="1880"/>
                  </a:cubicBezTo>
                  <a:cubicBezTo>
                    <a:pt x="3735" y="1893"/>
                    <a:pt x="3731" y="1906"/>
                    <a:pt x="3727" y="1914"/>
                  </a:cubicBezTo>
                  <a:cubicBezTo>
                    <a:pt x="3731" y="1923"/>
                    <a:pt x="3731" y="1927"/>
                    <a:pt x="3731" y="1935"/>
                  </a:cubicBezTo>
                  <a:cubicBezTo>
                    <a:pt x="3727" y="1944"/>
                    <a:pt x="3718" y="1948"/>
                    <a:pt x="3697" y="1948"/>
                  </a:cubicBezTo>
                  <a:cubicBezTo>
                    <a:pt x="3685" y="1944"/>
                    <a:pt x="3646" y="1931"/>
                    <a:pt x="3604" y="1901"/>
                  </a:cubicBezTo>
                  <a:cubicBezTo>
                    <a:pt x="3557" y="1872"/>
                    <a:pt x="3506" y="1829"/>
                    <a:pt x="3464" y="1787"/>
                  </a:cubicBezTo>
                  <a:cubicBezTo>
                    <a:pt x="3375" y="1694"/>
                    <a:pt x="3298" y="1596"/>
                    <a:pt x="3286" y="1570"/>
                  </a:cubicBezTo>
                  <a:cubicBezTo>
                    <a:pt x="3277" y="1553"/>
                    <a:pt x="3277" y="1545"/>
                    <a:pt x="3286" y="1541"/>
                  </a:cubicBezTo>
                  <a:cubicBezTo>
                    <a:pt x="3288" y="1536"/>
                    <a:pt x="3291" y="1534"/>
                    <a:pt x="3296" y="1534"/>
                  </a:cubicBezTo>
                  <a:cubicBezTo>
                    <a:pt x="3301" y="1534"/>
                    <a:pt x="3309" y="1536"/>
                    <a:pt x="3320" y="1541"/>
                  </a:cubicBezTo>
                  <a:cubicBezTo>
                    <a:pt x="3320" y="1498"/>
                    <a:pt x="3332" y="1430"/>
                    <a:pt x="3358" y="1354"/>
                  </a:cubicBezTo>
                  <a:cubicBezTo>
                    <a:pt x="3379" y="1303"/>
                    <a:pt x="3409" y="1244"/>
                    <a:pt x="3434" y="1188"/>
                  </a:cubicBezTo>
                  <a:cubicBezTo>
                    <a:pt x="3460" y="1133"/>
                    <a:pt x="3481" y="1070"/>
                    <a:pt x="3472" y="1014"/>
                  </a:cubicBezTo>
                  <a:cubicBezTo>
                    <a:pt x="3468" y="989"/>
                    <a:pt x="3455" y="963"/>
                    <a:pt x="3438" y="959"/>
                  </a:cubicBezTo>
                  <a:cubicBezTo>
                    <a:pt x="3435" y="957"/>
                    <a:pt x="3431" y="956"/>
                    <a:pt x="3426" y="956"/>
                  </a:cubicBezTo>
                  <a:cubicBezTo>
                    <a:pt x="3413" y="956"/>
                    <a:pt x="3397" y="963"/>
                    <a:pt x="3379" y="972"/>
                  </a:cubicBezTo>
                  <a:cubicBezTo>
                    <a:pt x="3328" y="1006"/>
                    <a:pt x="3286" y="1048"/>
                    <a:pt x="3252" y="1087"/>
                  </a:cubicBezTo>
                  <a:cubicBezTo>
                    <a:pt x="3188" y="1159"/>
                    <a:pt x="3154" y="1227"/>
                    <a:pt x="3141" y="1256"/>
                  </a:cubicBezTo>
                  <a:cubicBezTo>
                    <a:pt x="3141" y="1273"/>
                    <a:pt x="3137" y="1278"/>
                    <a:pt x="3133" y="1278"/>
                  </a:cubicBezTo>
                  <a:cubicBezTo>
                    <a:pt x="3120" y="1303"/>
                    <a:pt x="3112" y="1307"/>
                    <a:pt x="3107" y="1307"/>
                  </a:cubicBezTo>
                  <a:cubicBezTo>
                    <a:pt x="3099" y="1303"/>
                    <a:pt x="3086" y="1299"/>
                    <a:pt x="3095" y="1252"/>
                  </a:cubicBezTo>
                  <a:cubicBezTo>
                    <a:pt x="3095" y="1244"/>
                    <a:pt x="3099" y="1231"/>
                    <a:pt x="3103" y="1218"/>
                  </a:cubicBezTo>
                  <a:cubicBezTo>
                    <a:pt x="3099" y="1214"/>
                    <a:pt x="3099" y="1205"/>
                    <a:pt x="3095" y="1197"/>
                  </a:cubicBezTo>
                  <a:cubicBezTo>
                    <a:pt x="3073" y="1099"/>
                    <a:pt x="3010" y="641"/>
                    <a:pt x="2955" y="183"/>
                  </a:cubicBezTo>
                  <a:cubicBezTo>
                    <a:pt x="2946" y="127"/>
                    <a:pt x="2938" y="72"/>
                    <a:pt x="2908" y="42"/>
                  </a:cubicBezTo>
                  <a:cubicBezTo>
                    <a:pt x="2884" y="19"/>
                    <a:pt x="2842" y="0"/>
                    <a:pt x="2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7"/>
            <p:cNvSpPr/>
            <p:nvPr/>
          </p:nvSpPr>
          <p:spPr>
            <a:xfrm>
              <a:off x="1011723" y="2969089"/>
              <a:ext cx="462286" cy="828766"/>
            </a:xfrm>
            <a:custGeom>
              <a:avLst/>
              <a:gdLst/>
              <a:ahLst/>
              <a:cxnLst/>
              <a:rect l="l" t="t" r="r" b="b"/>
              <a:pathLst>
                <a:path w="2586" h="4636" extrusionOk="0">
                  <a:moveTo>
                    <a:pt x="2042" y="1"/>
                  </a:moveTo>
                  <a:cubicBezTo>
                    <a:pt x="2042" y="1"/>
                    <a:pt x="2038" y="30"/>
                    <a:pt x="2033" y="77"/>
                  </a:cubicBezTo>
                  <a:cubicBezTo>
                    <a:pt x="2012" y="183"/>
                    <a:pt x="1957" y="378"/>
                    <a:pt x="1791" y="540"/>
                  </a:cubicBezTo>
                  <a:cubicBezTo>
                    <a:pt x="1554" y="765"/>
                    <a:pt x="1439" y="973"/>
                    <a:pt x="1673" y="998"/>
                  </a:cubicBezTo>
                  <a:cubicBezTo>
                    <a:pt x="1906" y="1024"/>
                    <a:pt x="2492" y="1079"/>
                    <a:pt x="2297" y="1147"/>
                  </a:cubicBezTo>
                  <a:cubicBezTo>
                    <a:pt x="2152" y="1198"/>
                    <a:pt x="2025" y="1216"/>
                    <a:pt x="1915" y="1216"/>
                  </a:cubicBezTo>
                  <a:cubicBezTo>
                    <a:pt x="1685" y="1216"/>
                    <a:pt x="1528" y="1139"/>
                    <a:pt x="1438" y="1139"/>
                  </a:cubicBezTo>
                  <a:cubicBezTo>
                    <a:pt x="1418" y="1139"/>
                    <a:pt x="1402" y="1142"/>
                    <a:pt x="1388" y="1151"/>
                  </a:cubicBezTo>
                  <a:cubicBezTo>
                    <a:pt x="1282" y="1219"/>
                    <a:pt x="654" y="1737"/>
                    <a:pt x="446" y="1796"/>
                  </a:cubicBezTo>
                  <a:cubicBezTo>
                    <a:pt x="234" y="1860"/>
                    <a:pt x="268" y="2055"/>
                    <a:pt x="230" y="2221"/>
                  </a:cubicBezTo>
                  <a:cubicBezTo>
                    <a:pt x="191" y="2386"/>
                    <a:pt x="0" y="4551"/>
                    <a:pt x="157" y="4636"/>
                  </a:cubicBezTo>
                  <a:cubicBezTo>
                    <a:pt x="170" y="4610"/>
                    <a:pt x="183" y="4585"/>
                    <a:pt x="196" y="4559"/>
                  </a:cubicBezTo>
                  <a:lnTo>
                    <a:pt x="196" y="4555"/>
                  </a:lnTo>
                  <a:cubicBezTo>
                    <a:pt x="204" y="4432"/>
                    <a:pt x="221" y="3863"/>
                    <a:pt x="289" y="3294"/>
                  </a:cubicBezTo>
                  <a:cubicBezTo>
                    <a:pt x="353" y="2730"/>
                    <a:pt x="416" y="2161"/>
                    <a:pt x="421" y="2038"/>
                  </a:cubicBezTo>
                  <a:cubicBezTo>
                    <a:pt x="421" y="1991"/>
                    <a:pt x="421" y="1966"/>
                    <a:pt x="421" y="1949"/>
                  </a:cubicBezTo>
                  <a:cubicBezTo>
                    <a:pt x="463" y="1949"/>
                    <a:pt x="535" y="1932"/>
                    <a:pt x="612" y="1898"/>
                  </a:cubicBezTo>
                  <a:cubicBezTo>
                    <a:pt x="722" y="1856"/>
                    <a:pt x="845" y="1783"/>
                    <a:pt x="964" y="1703"/>
                  </a:cubicBezTo>
                  <a:cubicBezTo>
                    <a:pt x="1023" y="1660"/>
                    <a:pt x="1078" y="1618"/>
                    <a:pt x="1129" y="1575"/>
                  </a:cubicBezTo>
                  <a:cubicBezTo>
                    <a:pt x="1185" y="1529"/>
                    <a:pt x="1231" y="1491"/>
                    <a:pt x="1274" y="1452"/>
                  </a:cubicBezTo>
                  <a:cubicBezTo>
                    <a:pt x="1363" y="1380"/>
                    <a:pt x="1426" y="1316"/>
                    <a:pt x="1443" y="1291"/>
                  </a:cubicBezTo>
                  <a:cubicBezTo>
                    <a:pt x="1456" y="1278"/>
                    <a:pt x="1460" y="1270"/>
                    <a:pt x="1465" y="1261"/>
                  </a:cubicBezTo>
                  <a:cubicBezTo>
                    <a:pt x="1516" y="1274"/>
                    <a:pt x="1647" y="1308"/>
                    <a:pt x="1825" y="1316"/>
                  </a:cubicBezTo>
                  <a:cubicBezTo>
                    <a:pt x="1854" y="1318"/>
                    <a:pt x="1883" y="1319"/>
                    <a:pt x="1913" y="1319"/>
                  </a:cubicBezTo>
                  <a:cubicBezTo>
                    <a:pt x="2079" y="1319"/>
                    <a:pt x="2272" y="1297"/>
                    <a:pt x="2462" y="1240"/>
                  </a:cubicBezTo>
                  <a:cubicBezTo>
                    <a:pt x="2492" y="1232"/>
                    <a:pt x="2526" y="1219"/>
                    <a:pt x="2551" y="1189"/>
                  </a:cubicBezTo>
                  <a:cubicBezTo>
                    <a:pt x="2577" y="1159"/>
                    <a:pt x="2585" y="1113"/>
                    <a:pt x="2572" y="1075"/>
                  </a:cubicBezTo>
                  <a:cubicBezTo>
                    <a:pt x="2551" y="1002"/>
                    <a:pt x="2475" y="968"/>
                    <a:pt x="2415" y="960"/>
                  </a:cubicBezTo>
                  <a:cubicBezTo>
                    <a:pt x="2386" y="958"/>
                    <a:pt x="2359" y="958"/>
                    <a:pt x="2334" y="958"/>
                  </a:cubicBezTo>
                  <a:cubicBezTo>
                    <a:pt x="2308" y="958"/>
                    <a:pt x="2284" y="958"/>
                    <a:pt x="2258" y="956"/>
                  </a:cubicBezTo>
                  <a:cubicBezTo>
                    <a:pt x="2207" y="951"/>
                    <a:pt x="2161" y="947"/>
                    <a:pt x="2118" y="943"/>
                  </a:cubicBezTo>
                  <a:cubicBezTo>
                    <a:pt x="1940" y="922"/>
                    <a:pt x="1808" y="884"/>
                    <a:pt x="1762" y="871"/>
                  </a:cubicBezTo>
                  <a:cubicBezTo>
                    <a:pt x="1753" y="871"/>
                    <a:pt x="1745" y="867"/>
                    <a:pt x="1736" y="867"/>
                  </a:cubicBezTo>
                  <a:cubicBezTo>
                    <a:pt x="1741" y="862"/>
                    <a:pt x="1749" y="858"/>
                    <a:pt x="1753" y="850"/>
                  </a:cubicBezTo>
                  <a:cubicBezTo>
                    <a:pt x="1791" y="807"/>
                    <a:pt x="1932" y="591"/>
                    <a:pt x="2072" y="370"/>
                  </a:cubicBezTo>
                  <a:cubicBezTo>
                    <a:pt x="2106" y="315"/>
                    <a:pt x="2135" y="251"/>
                    <a:pt x="2140" y="175"/>
                  </a:cubicBezTo>
                  <a:cubicBezTo>
                    <a:pt x="2135" y="103"/>
                    <a:pt x="2101" y="30"/>
                    <a:pt x="2042"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7"/>
            <p:cNvSpPr/>
            <p:nvPr/>
          </p:nvSpPr>
          <p:spPr>
            <a:xfrm>
              <a:off x="1009399" y="3384192"/>
              <a:ext cx="585277" cy="789259"/>
            </a:xfrm>
            <a:custGeom>
              <a:avLst/>
              <a:gdLst/>
              <a:ahLst/>
              <a:cxnLst/>
              <a:rect l="l" t="t" r="r" b="b"/>
              <a:pathLst>
                <a:path w="3274" h="4415" extrusionOk="0">
                  <a:moveTo>
                    <a:pt x="2114" y="0"/>
                  </a:moveTo>
                  <a:cubicBezTo>
                    <a:pt x="2093" y="26"/>
                    <a:pt x="2080" y="43"/>
                    <a:pt x="2080" y="43"/>
                  </a:cubicBezTo>
                  <a:cubicBezTo>
                    <a:pt x="2080" y="43"/>
                    <a:pt x="2080" y="51"/>
                    <a:pt x="2085" y="73"/>
                  </a:cubicBezTo>
                  <a:cubicBezTo>
                    <a:pt x="2093" y="174"/>
                    <a:pt x="2106" y="518"/>
                    <a:pt x="1991" y="773"/>
                  </a:cubicBezTo>
                  <a:cubicBezTo>
                    <a:pt x="1851" y="1070"/>
                    <a:pt x="1681" y="1486"/>
                    <a:pt x="1737" y="1524"/>
                  </a:cubicBezTo>
                  <a:cubicBezTo>
                    <a:pt x="1789" y="1562"/>
                    <a:pt x="1908" y="1639"/>
                    <a:pt x="2221" y="1639"/>
                  </a:cubicBezTo>
                  <a:cubicBezTo>
                    <a:pt x="2263" y="1639"/>
                    <a:pt x="2308" y="1637"/>
                    <a:pt x="2356" y="1635"/>
                  </a:cubicBezTo>
                  <a:cubicBezTo>
                    <a:pt x="2678" y="1615"/>
                    <a:pt x="2952" y="1536"/>
                    <a:pt x="3029" y="1536"/>
                  </a:cubicBezTo>
                  <a:cubicBezTo>
                    <a:pt x="3053" y="1536"/>
                    <a:pt x="3058" y="1543"/>
                    <a:pt x="3040" y="1562"/>
                  </a:cubicBezTo>
                  <a:cubicBezTo>
                    <a:pt x="2847" y="1768"/>
                    <a:pt x="2397" y="1851"/>
                    <a:pt x="2108" y="1851"/>
                  </a:cubicBezTo>
                  <a:cubicBezTo>
                    <a:pt x="2021" y="1851"/>
                    <a:pt x="1949" y="1843"/>
                    <a:pt x="1902" y="1830"/>
                  </a:cubicBezTo>
                  <a:cubicBezTo>
                    <a:pt x="1776" y="1794"/>
                    <a:pt x="1779" y="1670"/>
                    <a:pt x="1693" y="1670"/>
                  </a:cubicBezTo>
                  <a:cubicBezTo>
                    <a:pt x="1637" y="1670"/>
                    <a:pt x="1543" y="1723"/>
                    <a:pt x="1350" y="1885"/>
                  </a:cubicBezTo>
                  <a:cubicBezTo>
                    <a:pt x="862" y="2297"/>
                    <a:pt x="234" y="2581"/>
                    <a:pt x="115" y="2628"/>
                  </a:cubicBezTo>
                  <a:cubicBezTo>
                    <a:pt x="1" y="2679"/>
                    <a:pt x="9" y="4253"/>
                    <a:pt x="281" y="4415"/>
                  </a:cubicBezTo>
                  <a:cubicBezTo>
                    <a:pt x="293" y="4398"/>
                    <a:pt x="302" y="4376"/>
                    <a:pt x="310" y="4359"/>
                  </a:cubicBezTo>
                  <a:cubicBezTo>
                    <a:pt x="310" y="4279"/>
                    <a:pt x="276" y="3918"/>
                    <a:pt x="255" y="3561"/>
                  </a:cubicBezTo>
                  <a:cubicBezTo>
                    <a:pt x="230" y="3201"/>
                    <a:pt x="221" y="2840"/>
                    <a:pt x="209" y="2759"/>
                  </a:cubicBezTo>
                  <a:cubicBezTo>
                    <a:pt x="204" y="2734"/>
                    <a:pt x="204" y="2717"/>
                    <a:pt x="200" y="2708"/>
                  </a:cubicBezTo>
                  <a:cubicBezTo>
                    <a:pt x="209" y="2708"/>
                    <a:pt x="221" y="2704"/>
                    <a:pt x="238" y="2700"/>
                  </a:cubicBezTo>
                  <a:cubicBezTo>
                    <a:pt x="281" y="2691"/>
                    <a:pt x="395" y="2649"/>
                    <a:pt x="540" y="2589"/>
                  </a:cubicBezTo>
                  <a:cubicBezTo>
                    <a:pt x="684" y="2526"/>
                    <a:pt x="862" y="2437"/>
                    <a:pt x="1028" y="2331"/>
                  </a:cubicBezTo>
                  <a:cubicBezTo>
                    <a:pt x="1198" y="2229"/>
                    <a:pt x="1355" y="2110"/>
                    <a:pt x="1473" y="2004"/>
                  </a:cubicBezTo>
                  <a:cubicBezTo>
                    <a:pt x="1520" y="1957"/>
                    <a:pt x="1563" y="1919"/>
                    <a:pt x="1597" y="1885"/>
                  </a:cubicBezTo>
                  <a:cubicBezTo>
                    <a:pt x="1609" y="1893"/>
                    <a:pt x="1639" y="1906"/>
                    <a:pt x="1703" y="1927"/>
                  </a:cubicBezTo>
                  <a:cubicBezTo>
                    <a:pt x="1762" y="1946"/>
                    <a:pt x="1933" y="1990"/>
                    <a:pt x="2164" y="1990"/>
                  </a:cubicBezTo>
                  <a:cubicBezTo>
                    <a:pt x="2199" y="1990"/>
                    <a:pt x="2234" y="1989"/>
                    <a:pt x="2271" y="1987"/>
                  </a:cubicBezTo>
                  <a:cubicBezTo>
                    <a:pt x="2416" y="1978"/>
                    <a:pt x="2573" y="1953"/>
                    <a:pt x="2734" y="1898"/>
                  </a:cubicBezTo>
                  <a:cubicBezTo>
                    <a:pt x="2815" y="1868"/>
                    <a:pt x="2895" y="1838"/>
                    <a:pt x="2972" y="1796"/>
                  </a:cubicBezTo>
                  <a:cubicBezTo>
                    <a:pt x="3052" y="1758"/>
                    <a:pt x="3129" y="1707"/>
                    <a:pt x="3197" y="1639"/>
                  </a:cubicBezTo>
                  <a:cubicBezTo>
                    <a:pt x="3226" y="1605"/>
                    <a:pt x="3256" y="1562"/>
                    <a:pt x="3265" y="1507"/>
                  </a:cubicBezTo>
                  <a:cubicBezTo>
                    <a:pt x="3269" y="1494"/>
                    <a:pt x="3269" y="1482"/>
                    <a:pt x="3269" y="1465"/>
                  </a:cubicBezTo>
                  <a:cubicBezTo>
                    <a:pt x="3273" y="1444"/>
                    <a:pt x="3248" y="1422"/>
                    <a:pt x="3248" y="1418"/>
                  </a:cubicBezTo>
                  <a:cubicBezTo>
                    <a:pt x="3231" y="1401"/>
                    <a:pt x="3218" y="1384"/>
                    <a:pt x="3201" y="1367"/>
                  </a:cubicBezTo>
                  <a:cubicBezTo>
                    <a:pt x="3184" y="1346"/>
                    <a:pt x="3158" y="1329"/>
                    <a:pt x="3129" y="1325"/>
                  </a:cubicBezTo>
                  <a:cubicBezTo>
                    <a:pt x="3116" y="1323"/>
                    <a:pt x="3104" y="1322"/>
                    <a:pt x="3092" y="1322"/>
                  </a:cubicBezTo>
                  <a:cubicBezTo>
                    <a:pt x="3076" y="1322"/>
                    <a:pt x="3061" y="1324"/>
                    <a:pt x="3048" y="1329"/>
                  </a:cubicBezTo>
                  <a:cubicBezTo>
                    <a:pt x="3006" y="1337"/>
                    <a:pt x="2963" y="1350"/>
                    <a:pt x="2925" y="1367"/>
                  </a:cubicBezTo>
                  <a:cubicBezTo>
                    <a:pt x="2844" y="1401"/>
                    <a:pt x="2776" y="1431"/>
                    <a:pt x="2700" y="1452"/>
                  </a:cubicBezTo>
                  <a:cubicBezTo>
                    <a:pt x="2628" y="1473"/>
                    <a:pt x="2556" y="1490"/>
                    <a:pt x="2488" y="1499"/>
                  </a:cubicBezTo>
                  <a:cubicBezTo>
                    <a:pt x="2412" y="1509"/>
                    <a:pt x="2341" y="1513"/>
                    <a:pt x="2276" y="1513"/>
                  </a:cubicBezTo>
                  <a:cubicBezTo>
                    <a:pt x="2110" y="1513"/>
                    <a:pt x="1988" y="1487"/>
                    <a:pt x="1936" y="1477"/>
                  </a:cubicBezTo>
                  <a:cubicBezTo>
                    <a:pt x="1877" y="1465"/>
                    <a:pt x="1847" y="1460"/>
                    <a:pt x="1830" y="1456"/>
                  </a:cubicBezTo>
                  <a:cubicBezTo>
                    <a:pt x="1838" y="1444"/>
                    <a:pt x="1860" y="1418"/>
                    <a:pt x="1889" y="1371"/>
                  </a:cubicBezTo>
                  <a:cubicBezTo>
                    <a:pt x="1932" y="1303"/>
                    <a:pt x="2046" y="1108"/>
                    <a:pt x="2140" y="828"/>
                  </a:cubicBezTo>
                  <a:cubicBezTo>
                    <a:pt x="2186" y="688"/>
                    <a:pt x="2225" y="522"/>
                    <a:pt x="2250" y="353"/>
                  </a:cubicBezTo>
                  <a:cubicBezTo>
                    <a:pt x="2263" y="268"/>
                    <a:pt x="2280" y="166"/>
                    <a:pt x="2225" y="68"/>
                  </a:cubicBezTo>
                  <a:cubicBezTo>
                    <a:pt x="2203" y="30"/>
                    <a:pt x="2161" y="5"/>
                    <a:pt x="2114"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7"/>
            <p:cNvSpPr/>
            <p:nvPr/>
          </p:nvSpPr>
          <p:spPr>
            <a:xfrm>
              <a:off x="1058739" y="4129305"/>
              <a:ext cx="472118" cy="143550"/>
            </a:xfrm>
            <a:custGeom>
              <a:avLst/>
              <a:gdLst/>
              <a:ahLst/>
              <a:cxnLst/>
              <a:rect l="l" t="t" r="r" b="b"/>
              <a:pathLst>
                <a:path w="2641" h="803" extrusionOk="0">
                  <a:moveTo>
                    <a:pt x="1919" y="0"/>
                  </a:moveTo>
                  <a:lnTo>
                    <a:pt x="1834" y="9"/>
                  </a:lnTo>
                  <a:cubicBezTo>
                    <a:pt x="1834" y="9"/>
                    <a:pt x="1953" y="51"/>
                    <a:pt x="2080" y="102"/>
                  </a:cubicBezTo>
                  <a:cubicBezTo>
                    <a:pt x="2250" y="174"/>
                    <a:pt x="2424" y="259"/>
                    <a:pt x="2339" y="298"/>
                  </a:cubicBezTo>
                  <a:cubicBezTo>
                    <a:pt x="2282" y="322"/>
                    <a:pt x="2150" y="333"/>
                    <a:pt x="2001" y="333"/>
                  </a:cubicBezTo>
                  <a:cubicBezTo>
                    <a:pt x="1763" y="333"/>
                    <a:pt x="1481" y="305"/>
                    <a:pt x="1384" y="255"/>
                  </a:cubicBezTo>
                  <a:cubicBezTo>
                    <a:pt x="1312" y="220"/>
                    <a:pt x="1274" y="176"/>
                    <a:pt x="1225" y="176"/>
                  </a:cubicBezTo>
                  <a:cubicBezTo>
                    <a:pt x="1191" y="176"/>
                    <a:pt x="1151" y="198"/>
                    <a:pt x="1091" y="264"/>
                  </a:cubicBezTo>
                  <a:cubicBezTo>
                    <a:pt x="981" y="378"/>
                    <a:pt x="548" y="616"/>
                    <a:pt x="242" y="722"/>
                  </a:cubicBezTo>
                  <a:cubicBezTo>
                    <a:pt x="149" y="753"/>
                    <a:pt x="70" y="773"/>
                    <a:pt x="15" y="773"/>
                  </a:cubicBezTo>
                  <a:cubicBezTo>
                    <a:pt x="10" y="773"/>
                    <a:pt x="5" y="773"/>
                    <a:pt x="0" y="773"/>
                  </a:cubicBezTo>
                  <a:lnTo>
                    <a:pt x="0" y="773"/>
                  </a:lnTo>
                  <a:cubicBezTo>
                    <a:pt x="43" y="781"/>
                    <a:pt x="94" y="794"/>
                    <a:pt x="141" y="803"/>
                  </a:cubicBezTo>
                  <a:cubicBezTo>
                    <a:pt x="175" y="798"/>
                    <a:pt x="213" y="794"/>
                    <a:pt x="255" y="786"/>
                  </a:cubicBezTo>
                  <a:cubicBezTo>
                    <a:pt x="370" y="769"/>
                    <a:pt x="510" y="739"/>
                    <a:pt x="646" y="688"/>
                  </a:cubicBezTo>
                  <a:cubicBezTo>
                    <a:pt x="866" y="607"/>
                    <a:pt x="1053" y="467"/>
                    <a:pt x="1138" y="391"/>
                  </a:cubicBezTo>
                  <a:cubicBezTo>
                    <a:pt x="1142" y="391"/>
                    <a:pt x="1151" y="395"/>
                    <a:pt x="1155" y="395"/>
                  </a:cubicBezTo>
                  <a:cubicBezTo>
                    <a:pt x="1223" y="404"/>
                    <a:pt x="1410" y="416"/>
                    <a:pt x="1656" y="433"/>
                  </a:cubicBezTo>
                  <a:cubicBezTo>
                    <a:pt x="1779" y="442"/>
                    <a:pt x="1919" y="450"/>
                    <a:pt x="2063" y="459"/>
                  </a:cubicBezTo>
                  <a:cubicBezTo>
                    <a:pt x="2140" y="463"/>
                    <a:pt x="2212" y="467"/>
                    <a:pt x="2288" y="476"/>
                  </a:cubicBezTo>
                  <a:cubicBezTo>
                    <a:pt x="2322" y="476"/>
                    <a:pt x="2358" y="479"/>
                    <a:pt x="2394" y="479"/>
                  </a:cubicBezTo>
                  <a:cubicBezTo>
                    <a:pt x="2440" y="479"/>
                    <a:pt x="2487" y="474"/>
                    <a:pt x="2534" y="450"/>
                  </a:cubicBezTo>
                  <a:cubicBezTo>
                    <a:pt x="2577" y="425"/>
                    <a:pt x="2611" y="391"/>
                    <a:pt x="2624" y="340"/>
                  </a:cubicBezTo>
                  <a:cubicBezTo>
                    <a:pt x="2641" y="289"/>
                    <a:pt x="2619" y="238"/>
                    <a:pt x="2590" y="200"/>
                  </a:cubicBezTo>
                  <a:cubicBezTo>
                    <a:pt x="2560" y="166"/>
                    <a:pt x="2522" y="140"/>
                    <a:pt x="2483" y="128"/>
                  </a:cubicBezTo>
                  <a:cubicBezTo>
                    <a:pt x="2445" y="115"/>
                    <a:pt x="2407" y="107"/>
                    <a:pt x="2369" y="98"/>
                  </a:cubicBezTo>
                  <a:cubicBezTo>
                    <a:pt x="2229" y="68"/>
                    <a:pt x="2093" y="39"/>
                    <a:pt x="1970" y="9"/>
                  </a:cubicBezTo>
                  <a:cubicBezTo>
                    <a:pt x="1953" y="5"/>
                    <a:pt x="1936" y="5"/>
                    <a:pt x="1919"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7"/>
            <p:cNvSpPr/>
            <p:nvPr/>
          </p:nvSpPr>
          <p:spPr>
            <a:xfrm>
              <a:off x="1058739" y="4265170"/>
              <a:ext cx="148196" cy="571877"/>
            </a:xfrm>
            <a:custGeom>
              <a:avLst/>
              <a:gdLst/>
              <a:ahLst/>
              <a:cxnLst/>
              <a:rect l="l" t="t" r="r" b="b"/>
              <a:pathLst>
                <a:path w="829" h="3199" extrusionOk="0">
                  <a:moveTo>
                    <a:pt x="119" y="0"/>
                  </a:moveTo>
                  <a:lnTo>
                    <a:pt x="0" y="13"/>
                  </a:lnTo>
                  <a:cubicBezTo>
                    <a:pt x="0" y="13"/>
                    <a:pt x="0" y="26"/>
                    <a:pt x="5" y="51"/>
                  </a:cubicBezTo>
                  <a:cubicBezTo>
                    <a:pt x="39" y="327"/>
                    <a:pt x="264" y="1999"/>
                    <a:pt x="361" y="2284"/>
                  </a:cubicBezTo>
                  <a:cubicBezTo>
                    <a:pt x="429" y="2479"/>
                    <a:pt x="289" y="2695"/>
                    <a:pt x="98" y="2772"/>
                  </a:cubicBezTo>
                  <a:cubicBezTo>
                    <a:pt x="77" y="2780"/>
                    <a:pt x="56" y="2784"/>
                    <a:pt x="34" y="2789"/>
                  </a:cubicBezTo>
                  <a:cubicBezTo>
                    <a:pt x="107" y="2942"/>
                    <a:pt x="166" y="3048"/>
                    <a:pt x="196" y="3090"/>
                  </a:cubicBezTo>
                  <a:cubicBezTo>
                    <a:pt x="231" y="3147"/>
                    <a:pt x="246" y="3159"/>
                    <a:pt x="255" y="3159"/>
                  </a:cubicBezTo>
                  <a:cubicBezTo>
                    <a:pt x="257" y="3159"/>
                    <a:pt x="258" y="3159"/>
                    <a:pt x="259" y="3158"/>
                  </a:cubicBezTo>
                  <a:cubicBezTo>
                    <a:pt x="264" y="3154"/>
                    <a:pt x="264" y="3154"/>
                    <a:pt x="264" y="3149"/>
                  </a:cubicBezTo>
                  <a:cubicBezTo>
                    <a:pt x="281" y="3162"/>
                    <a:pt x="302" y="3175"/>
                    <a:pt x="323" y="3179"/>
                  </a:cubicBezTo>
                  <a:cubicBezTo>
                    <a:pt x="356" y="3193"/>
                    <a:pt x="391" y="3198"/>
                    <a:pt x="426" y="3198"/>
                  </a:cubicBezTo>
                  <a:cubicBezTo>
                    <a:pt x="467" y="3198"/>
                    <a:pt x="507" y="3191"/>
                    <a:pt x="544" y="3179"/>
                  </a:cubicBezTo>
                  <a:cubicBezTo>
                    <a:pt x="578" y="3171"/>
                    <a:pt x="612" y="3162"/>
                    <a:pt x="646" y="3149"/>
                  </a:cubicBezTo>
                  <a:cubicBezTo>
                    <a:pt x="680" y="3137"/>
                    <a:pt x="714" y="3124"/>
                    <a:pt x="743" y="3103"/>
                  </a:cubicBezTo>
                  <a:cubicBezTo>
                    <a:pt x="777" y="3082"/>
                    <a:pt x="807" y="3048"/>
                    <a:pt x="815" y="3009"/>
                  </a:cubicBezTo>
                  <a:cubicBezTo>
                    <a:pt x="828" y="2967"/>
                    <a:pt x="820" y="2933"/>
                    <a:pt x="811" y="2903"/>
                  </a:cubicBezTo>
                  <a:cubicBezTo>
                    <a:pt x="790" y="2844"/>
                    <a:pt x="773" y="2797"/>
                    <a:pt x="760" y="2759"/>
                  </a:cubicBezTo>
                  <a:cubicBezTo>
                    <a:pt x="692" y="2530"/>
                    <a:pt x="544" y="2020"/>
                    <a:pt x="421" y="1507"/>
                  </a:cubicBezTo>
                  <a:cubicBezTo>
                    <a:pt x="272" y="891"/>
                    <a:pt x="170" y="263"/>
                    <a:pt x="141" y="132"/>
                  </a:cubicBezTo>
                  <a:cubicBezTo>
                    <a:pt x="132" y="89"/>
                    <a:pt x="124" y="60"/>
                    <a:pt x="119" y="43"/>
                  </a:cubicBezTo>
                  <a:lnTo>
                    <a:pt x="141" y="43"/>
                  </a:lnTo>
                  <a:lnTo>
                    <a:pt x="119" y="0"/>
                  </a:ln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7"/>
            <p:cNvSpPr/>
            <p:nvPr/>
          </p:nvSpPr>
          <p:spPr>
            <a:xfrm>
              <a:off x="555689" y="3802335"/>
              <a:ext cx="392389" cy="296039"/>
            </a:xfrm>
            <a:custGeom>
              <a:avLst/>
              <a:gdLst/>
              <a:ahLst/>
              <a:cxnLst/>
              <a:rect l="l" t="t" r="r" b="b"/>
              <a:pathLst>
                <a:path w="2195" h="1656" extrusionOk="0">
                  <a:moveTo>
                    <a:pt x="85" y="0"/>
                  </a:moveTo>
                  <a:cubicBezTo>
                    <a:pt x="47" y="26"/>
                    <a:pt x="17" y="64"/>
                    <a:pt x="5" y="115"/>
                  </a:cubicBezTo>
                  <a:cubicBezTo>
                    <a:pt x="0" y="140"/>
                    <a:pt x="5" y="174"/>
                    <a:pt x="17" y="200"/>
                  </a:cubicBezTo>
                  <a:cubicBezTo>
                    <a:pt x="26" y="221"/>
                    <a:pt x="39" y="242"/>
                    <a:pt x="51" y="263"/>
                  </a:cubicBezTo>
                  <a:cubicBezTo>
                    <a:pt x="77" y="306"/>
                    <a:pt x="111" y="344"/>
                    <a:pt x="149" y="378"/>
                  </a:cubicBezTo>
                  <a:cubicBezTo>
                    <a:pt x="230" y="441"/>
                    <a:pt x="323" y="475"/>
                    <a:pt x="412" y="518"/>
                  </a:cubicBezTo>
                  <a:cubicBezTo>
                    <a:pt x="501" y="560"/>
                    <a:pt x="595" y="599"/>
                    <a:pt x="688" y="637"/>
                  </a:cubicBezTo>
                  <a:cubicBezTo>
                    <a:pt x="871" y="713"/>
                    <a:pt x="1053" y="790"/>
                    <a:pt x="1197" y="904"/>
                  </a:cubicBezTo>
                  <a:cubicBezTo>
                    <a:pt x="1346" y="1019"/>
                    <a:pt x="1469" y="1146"/>
                    <a:pt x="1588" y="1256"/>
                  </a:cubicBezTo>
                  <a:cubicBezTo>
                    <a:pt x="1707" y="1363"/>
                    <a:pt x="1817" y="1456"/>
                    <a:pt x="1915" y="1515"/>
                  </a:cubicBezTo>
                  <a:cubicBezTo>
                    <a:pt x="2012" y="1570"/>
                    <a:pt x="2093" y="1604"/>
                    <a:pt x="2135" y="1613"/>
                  </a:cubicBezTo>
                  <a:cubicBezTo>
                    <a:pt x="2152" y="1621"/>
                    <a:pt x="2165" y="1621"/>
                    <a:pt x="2178" y="1626"/>
                  </a:cubicBezTo>
                  <a:cubicBezTo>
                    <a:pt x="2178" y="1634"/>
                    <a:pt x="2178" y="1643"/>
                    <a:pt x="2174" y="1655"/>
                  </a:cubicBezTo>
                  <a:cubicBezTo>
                    <a:pt x="2174" y="1655"/>
                    <a:pt x="2195" y="1626"/>
                    <a:pt x="2182" y="1583"/>
                  </a:cubicBezTo>
                  <a:cubicBezTo>
                    <a:pt x="2169" y="1528"/>
                    <a:pt x="2114" y="1452"/>
                    <a:pt x="1932" y="1371"/>
                  </a:cubicBezTo>
                  <a:cubicBezTo>
                    <a:pt x="1601" y="1227"/>
                    <a:pt x="1431" y="900"/>
                    <a:pt x="1261" y="726"/>
                  </a:cubicBezTo>
                  <a:cubicBezTo>
                    <a:pt x="1091" y="552"/>
                    <a:pt x="701" y="441"/>
                    <a:pt x="374" y="314"/>
                  </a:cubicBezTo>
                  <a:cubicBezTo>
                    <a:pt x="179" y="242"/>
                    <a:pt x="115" y="149"/>
                    <a:pt x="94" y="81"/>
                  </a:cubicBezTo>
                  <a:cubicBezTo>
                    <a:pt x="81" y="38"/>
                    <a:pt x="90" y="9"/>
                    <a:pt x="90" y="0"/>
                  </a:cubicBezTo>
                  <a:close/>
                </a:path>
              </a:pathLst>
            </a:custGeom>
            <a:solidFill>
              <a:srgbClr val="5555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7"/>
            <p:cNvSpPr/>
            <p:nvPr/>
          </p:nvSpPr>
          <p:spPr>
            <a:xfrm>
              <a:off x="403201" y="4202064"/>
              <a:ext cx="576875" cy="215057"/>
            </a:xfrm>
            <a:custGeom>
              <a:avLst/>
              <a:gdLst/>
              <a:ahLst/>
              <a:cxnLst/>
              <a:rect l="l" t="t" r="r" b="b"/>
              <a:pathLst>
                <a:path w="3227" h="1203" extrusionOk="0">
                  <a:moveTo>
                    <a:pt x="102" y="1"/>
                  </a:moveTo>
                  <a:cubicBezTo>
                    <a:pt x="64" y="26"/>
                    <a:pt x="34" y="69"/>
                    <a:pt x="22" y="120"/>
                  </a:cubicBezTo>
                  <a:cubicBezTo>
                    <a:pt x="0" y="179"/>
                    <a:pt x="22" y="247"/>
                    <a:pt x="64" y="294"/>
                  </a:cubicBezTo>
                  <a:cubicBezTo>
                    <a:pt x="102" y="340"/>
                    <a:pt x="162" y="366"/>
                    <a:pt x="217" y="383"/>
                  </a:cubicBezTo>
                  <a:cubicBezTo>
                    <a:pt x="476" y="435"/>
                    <a:pt x="737" y="449"/>
                    <a:pt x="921" y="449"/>
                  </a:cubicBezTo>
                  <a:cubicBezTo>
                    <a:pt x="1038" y="449"/>
                    <a:pt x="1124" y="443"/>
                    <a:pt x="1159" y="438"/>
                  </a:cubicBezTo>
                  <a:cubicBezTo>
                    <a:pt x="1189" y="434"/>
                    <a:pt x="1206" y="430"/>
                    <a:pt x="1214" y="425"/>
                  </a:cubicBezTo>
                  <a:cubicBezTo>
                    <a:pt x="1223" y="438"/>
                    <a:pt x="1235" y="455"/>
                    <a:pt x="1257" y="480"/>
                  </a:cubicBezTo>
                  <a:cubicBezTo>
                    <a:pt x="1286" y="523"/>
                    <a:pt x="1388" y="629"/>
                    <a:pt x="1541" y="744"/>
                  </a:cubicBezTo>
                  <a:cubicBezTo>
                    <a:pt x="1698" y="858"/>
                    <a:pt x="1906" y="981"/>
                    <a:pt x="2131" y="1062"/>
                  </a:cubicBezTo>
                  <a:cubicBezTo>
                    <a:pt x="2356" y="1143"/>
                    <a:pt x="2594" y="1189"/>
                    <a:pt x="2789" y="1198"/>
                  </a:cubicBezTo>
                  <a:cubicBezTo>
                    <a:pt x="2836" y="1202"/>
                    <a:pt x="2882" y="1202"/>
                    <a:pt x="2920" y="1202"/>
                  </a:cubicBezTo>
                  <a:cubicBezTo>
                    <a:pt x="2963" y="1202"/>
                    <a:pt x="3001" y="1202"/>
                    <a:pt x="3035" y="1198"/>
                  </a:cubicBezTo>
                  <a:cubicBezTo>
                    <a:pt x="3086" y="1194"/>
                    <a:pt x="3124" y="1189"/>
                    <a:pt x="3154" y="1185"/>
                  </a:cubicBezTo>
                  <a:cubicBezTo>
                    <a:pt x="3179" y="1168"/>
                    <a:pt x="3201" y="1151"/>
                    <a:pt x="3226" y="1134"/>
                  </a:cubicBezTo>
                  <a:lnTo>
                    <a:pt x="3226" y="1134"/>
                  </a:lnTo>
                  <a:cubicBezTo>
                    <a:pt x="3192" y="1139"/>
                    <a:pt x="3156" y="1143"/>
                    <a:pt x="3121" y="1143"/>
                  </a:cubicBezTo>
                  <a:cubicBezTo>
                    <a:pt x="3099" y="1143"/>
                    <a:pt x="3077" y="1142"/>
                    <a:pt x="3056" y="1138"/>
                  </a:cubicBezTo>
                  <a:cubicBezTo>
                    <a:pt x="3055" y="1140"/>
                    <a:pt x="3054" y="1140"/>
                    <a:pt x="3053" y="1140"/>
                  </a:cubicBezTo>
                  <a:cubicBezTo>
                    <a:pt x="3052" y="1140"/>
                    <a:pt x="3052" y="1138"/>
                    <a:pt x="3052" y="1138"/>
                  </a:cubicBezTo>
                  <a:cubicBezTo>
                    <a:pt x="2653" y="1104"/>
                    <a:pt x="2144" y="799"/>
                    <a:pt x="1796" y="701"/>
                  </a:cubicBezTo>
                  <a:cubicBezTo>
                    <a:pt x="1397" y="587"/>
                    <a:pt x="1350" y="315"/>
                    <a:pt x="1168" y="264"/>
                  </a:cubicBezTo>
                  <a:cubicBezTo>
                    <a:pt x="1101" y="247"/>
                    <a:pt x="978" y="243"/>
                    <a:pt x="842" y="243"/>
                  </a:cubicBezTo>
                  <a:cubicBezTo>
                    <a:pt x="749" y="243"/>
                    <a:pt x="650" y="245"/>
                    <a:pt x="559" y="245"/>
                  </a:cubicBezTo>
                  <a:cubicBezTo>
                    <a:pt x="416" y="245"/>
                    <a:pt x="291" y="241"/>
                    <a:pt x="234" y="222"/>
                  </a:cubicBezTo>
                  <a:cubicBezTo>
                    <a:pt x="136" y="188"/>
                    <a:pt x="136" y="107"/>
                    <a:pt x="145" y="52"/>
                  </a:cubicBezTo>
                  <a:cubicBezTo>
                    <a:pt x="149" y="22"/>
                    <a:pt x="157" y="1"/>
                    <a:pt x="157"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7"/>
            <p:cNvSpPr/>
            <p:nvPr/>
          </p:nvSpPr>
          <p:spPr>
            <a:xfrm>
              <a:off x="578393" y="3416013"/>
              <a:ext cx="410802" cy="238476"/>
            </a:xfrm>
            <a:custGeom>
              <a:avLst/>
              <a:gdLst/>
              <a:ahLst/>
              <a:cxnLst/>
              <a:rect l="l" t="t" r="r" b="b"/>
              <a:pathLst>
                <a:path w="2298" h="1334" extrusionOk="0">
                  <a:moveTo>
                    <a:pt x="43" y="1"/>
                  </a:moveTo>
                  <a:lnTo>
                    <a:pt x="5" y="107"/>
                  </a:lnTo>
                  <a:cubicBezTo>
                    <a:pt x="1" y="149"/>
                    <a:pt x="5" y="200"/>
                    <a:pt x="18" y="243"/>
                  </a:cubicBezTo>
                  <a:cubicBezTo>
                    <a:pt x="39" y="319"/>
                    <a:pt x="86" y="391"/>
                    <a:pt x="145" y="442"/>
                  </a:cubicBezTo>
                  <a:cubicBezTo>
                    <a:pt x="205" y="497"/>
                    <a:pt x="272" y="535"/>
                    <a:pt x="336" y="565"/>
                  </a:cubicBezTo>
                  <a:cubicBezTo>
                    <a:pt x="468" y="625"/>
                    <a:pt x="599" y="663"/>
                    <a:pt x="718" y="684"/>
                  </a:cubicBezTo>
                  <a:cubicBezTo>
                    <a:pt x="877" y="718"/>
                    <a:pt x="1012" y="726"/>
                    <a:pt x="1104" y="726"/>
                  </a:cubicBezTo>
                  <a:cubicBezTo>
                    <a:pt x="1150" y="726"/>
                    <a:pt x="1185" y="724"/>
                    <a:pt x="1206" y="722"/>
                  </a:cubicBezTo>
                  <a:cubicBezTo>
                    <a:pt x="1244" y="718"/>
                    <a:pt x="1270" y="714"/>
                    <a:pt x="1287" y="709"/>
                  </a:cubicBezTo>
                  <a:cubicBezTo>
                    <a:pt x="1291" y="714"/>
                    <a:pt x="1295" y="722"/>
                    <a:pt x="1300" y="726"/>
                  </a:cubicBezTo>
                  <a:cubicBezTo>
                    <a:pt x="1325" y="777"/>
                    <a:pt x="1495" y="968"/>
                    <a:pt x="1707" y="1113"/>
                  </a:cubicBezTo>
                  <a:cubicBezTo>
                    <a:pt x="1822" y="1193"/>
                    <a:pt x="1940" y="1257"/>
                    <a:pt x="2038" y="1299"/>
                  </a:cubicBezTo>
                  <a:cubicBezTo>
                    <a:pt x="2106" y="1308"/>
                    <a:pt x="2178" y="1321"/>
                    <a:pt x="2255" y="1333"/>
                  </a:cubicBezTo>
                  <a:cubicBezTo>
                    <a:pt x="2297" y="1274"/>
                    <a:pt x="1924" y="994"/>
                    <a:pt x="1707" y="884"/>
                  </a:cubicBezTo>
                  <a:cubicBezTo>
                    <a:pt x="1508" y="786"/>
                    <a:pt x="1392" y="581"/>
                    <a:pt x="1305" y="581"/>
                  </a:cubicBezTo>
                  <a:cubicBezTo>
                    <a:pt x="1297" y="581"/>
                    <a:pt x="1290" y="583"/>
                    <a:pt x="1283" y="586"/>
                  </a:cubicBezTo>
                  <a:cubicBezTo>
                    <a:pt x="1262" y="597"/>
                    <a:pt x="1231" y="602"/>
                    <a:pt x="1192" y="602"/>
                  </a:cubicBezTo>
                  <a:cubicBezTo>
                    <a:pt x="1062" y="602"/>
                    <a:pt x="833" y="548"/>
                    <a:pt x="514" y="463"/>
                  </a:cubicBezTo>
                  <a:cubicBezTo>
                    <a:pt x="247" y="395"/>
                    <a:pt x="128" y="226"/>
                    <a:pt x="77" y="111"/>
                  </a:cubicBezTo>
                  <a:cubicBezTo>
                    <a:pt x="52" y="47"/>
                    <a:pt x="43" y="5"/>
                    <a:pt x="43" y="1"/>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7"/>
            <p:cNvSpPr/>
            <p:nvPr/>
          </p:nvSpPr>
          <p:spPr>
            <a:xfrm>
              <a:off x="787013" y="2936553"/>
              <a:ext cx="237757" cy="284598"/>
            </a:xfrm>
            <a:custGeom>
              <a:avLst/>
              <a:gdLst/>
              <a:ahLst/>
              <a:cxnLst/>
              <a:rect l="l" t="t" r="r" b="b"/>
              <a:pathLst>
                <a:path w="1330" h="1592" extrusionOk="0">
                  <a:moveTo>
                    <a:pt x="1" y="0"/>
                  </a:moveTo>
                  <a:cubicBezTo>
                    <a:pt x="1" y="0"/>
                    <a:pt x="5" y="38"/>
                    <a:pt x="9" y="85"/>
                  </a:cubicBezTo>
                  <a:cubicBezTo>
                    <a:pt x="256" y="238"/>
                    <a:pt x="459" y="327"/>
                    <a:pt x="527" y="353"/>
                  </a:cubicBezTo>
                  <a:cubicBezTo>
                    <a:pt x="557" y="361"/>
                    <a:pt x="578" y="369"/>
                    <a:pt x="591" y="369"/>
                  </a:cubicBezTo>
                  <a:cubicBezTo>
                    <a:pt x="591" y="374"/>
                    <a:pt x="591" y="378"/>
                    <a:pt x="591" y="378"/>
                  </a:cubicBezTo>
                  <a:cubicBezTo>
                    <a:pt x="595" y="412"/>
                    <a:pt x="612" y="510"/>
                    <a:pt x="650" y="633"/>
                  </a:cubicBezTo>
                  <a:cubicBezTo>
                    <a:pt x="684" y="751"/>
                    <a:pt x="748" y="900"/>
                    <a:pt x="829" y="1040"/>
                  </a:cubicBezTo>
                  <a:cubicBezTo>
                    <a:pt x="909" y="1176"/>
                    <a:pt x="1011" y="1303"/>
                    <a:pt x="1096" y="1392"/>
                  </a:cubicBezTo>
                  <a:cubicBezTo>
                    <a:pt x="1189" y="1486"/>
                    <a:pt x="1262" y="1545"/>
                    <a:pt x="1291" y="1562"/>
                  </a:cubicBezTo>
                  <a:cubicBezTo>
                    <a:pt x="1296" y="1566"/>
                    <a:pt x="1296" y="1566"/>
                    <a:pt x="1296" y="1566"/>
                  </a:cubicBezTo>
                  <a:cubicBezTo>
                    <a:pt x="1291" y="1571"/>
                    <a:pt x="1291" y="1579"/>
                    <a:pt x="1287" y="1592"/>
                  </a:cubicBezTo>
                  <a:lnTo>
                    <a:pt x="1329" y="1583"/>
                  </a:lnTo>
                  <a:cubicBezTo>
                    <a:pt x="1329" y="1583"/>
                    <a:pt x="1313" y="1545"/>
                    <a:pt x="1279" y="1486"/>
                  </a:cubicBezTo>
                  <a:cubicBezTo>
                    <a:pt x="1189" y="1324"/>
                    <a:pt x="1011" y="1010"/>
                    <a:pt x="897" y="862"/>
                  </a:cubicBezTo>
                  <a:cubicBezTo>
                    <a:pt x="735" y="658"/>
                    <a:pt x="752" y="306"/>
                    <a:pt x="663" y="268"/>
                  </a:cubicBezTo>
                  <a:cubicBezTo>
                    <a:pt x="570" y="234"/>
                    <a:pt x="35" y="13"/>
                    <a:pt x="1" y="0"/>
                  </a:cubicBezTo>
                  <a:close/>
                </a:path>
              </a:pathLst>
            </a:custGeom>
            <a:solidFill>
              <a:srgbClr val="1E1549">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7"/>
            <p:cNvSpPr/>
            <p:nvPr/>
          </p:nvSpPr>
          <p:spPr>
            <a:xfrm>
              <a:off x="887302" y="2842698"/>
              <a:ext cx="17519" cy="46658"/>
            </a:xfrm>
            <a:custGeom>
              <a:avLst/>
              <a:gdLst/>
              <a:ahLst/>
              <a:cxnLst/>
              <a:rect l="l" t="t" r="r" b="b"/>
              <a:pathLst>
                <a:path w="98" h="261" extrusionOk="0">
                  <a:moveTo>
                    <a:pt x="32" y="0"/>
                  </a:moveTo>
                  <a:cubicBezTo>
                    <a:pt x="27" y="0"/>
                    <a:pt x="22" y="2"/>
                    <a:pt x="17" y="7"/>
                  </a:cubicBezTo>
                  <a:cubicBezTo>
                    <a:pt x="9" y="20"/>
                    <a:pt x="0" y="80"/>
                    <a:pt x="9" y="139"/>
                  </a:cubicBezTo>
                  <a:cubicBezTo>
                    <a:pt x="17" y="194"/>
                    <a:pt x="43" y="249"/>
                    <a:pt x="55" y="258"/>
                  </a:cubicBezTo>
                  <a:cubicBezTo>
                    <a:pt x="60" y="260"/>
                    <a:pt x="64" y="261"/>
                    <a:pt x="68" y="261"/>
                  </a:cubicBezTo>
                  <a:cubicBezTo>
                    <a:pt x="72" y="261"/>
                    <a:pt x="77" y="260"/>
                    <a:pt x="81" y="258"/>
                  </a:cubicBezTo>
                  <a:cubicBezTo>
                    <a:pt x="89" y="254"/>
                    <a:pt x="94" y="249"/>
                    <a:pt x="98" y="241"/>
                  </a:cubicBezTo>
                  <a:cubicBezTo>
                    <a:pt x="98" y="224"/>
                    <a:pt x="85" y="177"/>
                    <a:pt x="81" y="126"/>
                  </a:cubicBezTo>
                  <a:cubicBezTo>
                    <a:pt x="72" y="75"/>
                    <a:pt x="72" y="24"/>
                    <a:pt x="64" y="12"/>
                  </a:cubicBezTo>
                  <a:cubicBezTo>
                    <a:pt x="60" y="3"/>
                    <a:pt x="51" y="3"/>
                    <a:pt x="43" y="3"/>
                  </a:cubicBezTo>
                  <a:cubicBezTo>
                    <a:pt x="39" y="1"/>
                    <a:pt x="36" y="0"/>
                    <a:pt x="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7"/>
            <p:cNvSpPr/>
            <p:nvPr/>
          </p:nvSpPr>
          <p:spPr>
            <a:xfrm>
              <a:off x="724803" y="2867190"/>
              <a:ext cx="69361" cy="48982"/>
            </a:xfrm>
            <a:custGeom>
              <a:avLst/>
              <a:gdLst/>
              <a:ahLst/>
              <a:cxnLst/>
              <a:rect l="l" t="t" r="r" b="b"/>
              <a:pathLst>
                <a:path w="388" h="274" extrusionOk="0">
                  <a:moveTo>
                    <a:pt x="29" y="0"/>
                  </a:moveTo>
                  <a:cubicBezTo>
                    <a:pt x="21" y="0"/>
                    <a:pt x="15" y="3"/>
                    <a:pt x="9" y="6"/>
                  </a:cubicBezTo>
                  <a:cubicBezTo>
                    <a:pt x="5" y="15"/>
                    <a:pt x="1" y="19"/>
                    <a:pt x="5" y="36"/>
                  </a:cubicBezTo>
                  <a:cubicBezTo>
                    <a:pt x="14" y="57"/>
                    <a:pt x="82" y="129"/>
                    <a:pt x="162" y="184"/>
                  </a:cubicBezTo>
                  <a:cubicBezTo>
                    <a:pt x="243" y="240"/>
                    <a:pt x="336" y="274"/>
                    <a:pt x="362" y="274"/>
                  </a:cubicBezTo>
                  <a:cubicBezTo>
                    <a:pt x="379" y="274"/>
                    <a:pt x="383" y="265"/>
                    <a:pt x="387" y="257"/>
                  </a:cubicBezTo>
                  <a:cubicBezTo>
                    <a:pt x="387" y="248"/>
                    <a:pt x="387" y="240"/>
                    <a:pt x="374" y="231"/>
                  </a:cubicBezTo>
                  <a:cubicBezTo>
                    <a:pt x="362" y="214"/>
                    <a:pt x="277" y="176"/>
                    <a:pt x="200" y="125"/>
                  </a:cubicBezTo>
                  <a:cubicBezTo>
                    <a:pt x="124" y="74"/>
                    <a:pt x="60" y="10"/>
                    <a:pt x="39" y="2"/>
                  </a:cubicBezTo>
                  <a:cubicBezTo>
                    <a:pt x="35" y="1"/>
                    <a:pt x="32"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7"/>
            <p:cNvSpPr/>
            <p:nvPr/>
          </p:nvSpPr>
          <p:spPr>
            <a:xfrm>
              <a:off x="954875" y="2988753"/>
              <a:ext cx="38792" cy="59530"/>
            </a:xfrm>
            <a:custGeom>
              <a:avLst/>
              <a:gdLst/>
              <a:ahLst/>
              <a:cxnLst/>
              <a:rect l="l" t="t" r="r" b="b"/>
              <a:pathLst>
                <a:path w="217" h="333" extrusionOk="0">
                  <a:moveTo>
                    <a:pt x="191" y="1"/>
                  </a:moveTo>
                  <a:cubicBezTo>
                    <a:pt x="187" y="1"/>
                    <a:pt x="183" y="2"/>
                    <a:pt x="178" y="5"/>
                  </a:cubicBezTo>
                  <a:cubicBezTo>
                    <a:pt x="161" y="10"/>
                    <a:pt x="102" y="69"/>
                    <a:pt x="59" y="141"/>
                  </a:cubicBezTo>
                  <a:cubicBezTo>
                    <a:pt x="17" y="213"/>
                    <a:pt x="0" y="294"/>
                    <a:pt x="4" y="311"/>
                  </a:cubicBezTo>
                  <a:cubicBezTo>
                    <a:pt x="9" y="328"/>
                    <a:pt x="17" y="328"/>
                    <a:pt x="25" y="332"/>
                  </a:cubicBezTo>
                  <a:cubicBezTo>
                    <a:pt x="34" y="332"/>
                    <a:pt x="38" y="332"/>
                    <a:pt x="47" y="324"/>
                  </a:cubicBezTo>
                  <a:cubicBezTo>
                    <a:pt x="59" y="311"/>
                    <a:pt x="85" y="239"/>
                    <a:pt x="123" y="175"/>
                  </a:cubicBezTo>
                  <a:cubicBezTo>
                    <a:pt x="161" y="111"/>
                    <a:pt x="208" y="52"/>
                    <a:pt x="212" y="35"/>
                  </a:cubicBezTo>
                  <a:cubicBezTo>
                    <a:pt x="216" y="22"/>
                    <a:pt x="212" y="14"/>
                    <a:pt x="204" y="10"/>
                  </a:cubicBezTo>
                  <a:cubicBezTo>
                    <a:pt x="201" y="4"/>
                    <a:pt x="197"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7"/>
            <p:cNvSpPr/>
            <p:nvPr/>
          </p:nvSpPr>
          <p:spPr>
            <a:xfrm>
              <a:off x="1067856" y="3082071"/>
              <a:ext cx="19843" cy="61675"/>
            </a:xfrm>
            <a:custGeom>
              <a:avLst/>
              <a:gdLst/>
              <a:ahLst/>
              <a:cxnLst/>
              <a:rect l="l" t="t" r="r" b="b"/>
              <a:pathLst>
                <a:path w="111" h="345" extrusionOk="0">
                  <a:moveTo>
                    <a:pt x="78" y="0"/>
                  </a:moveTo>
                  <a:cubicBezTo>
                    <a:pt x="74" y="0"/>
                    <a:pt x="69" y="2"/>
                    <a:pt x="64" y="10"/>
                  </a:cubicBezTo>
                  <a:cubicBezTo>
                    <a:pt x="51" y="22"/>
                    <a:pt x="26" y="90"/>
                    <a:pt x="13" y="167"/>
                  </a:cubicBezTo>
                  <a:cubicBezTo>
                    <a:pt x="0" y="239"/>
                    <a:pt x="5" y="315"/>
                    <a:pt x="13" y="328"/>
                  </a:cubicBezTo>
                  <a:cubicBezTo>
                    <a:pt x="17" y="341"/>
                    <a:pt x="26" y="345"/>
                    <a:pt x="39" y="345"/>
                  </a:cubicBezTo>
                  <a:cubicBezTo>
                    <a:pt x="43" y="345"/>
                    <a:pt x="51" y="341"/>
                    <a:pt x="60" y="328"/>
                  </a:cubicBezTo>
                  <a:cubicBezTo>
                    <a:pt x="64" y="315"/>
                    <a:pt x="73" y="243"/>
                    <a:pt x="85" y="175"/>
                  </a:cubicBezTo>
                  <a:cubicBezTo>
                    <a:pt x="94" y="107"/>
                    <a:pt x="111" y="39"/>
                    <a:pt x="107" y="22"/>
                  </a:cubicBezTo>
                  <a:cubicBezTo>
                    <a:pt x="102" y="10"/>
                    <a:pt x="98" y="5"/>
                    <a:pt x="85" y="1"/>
                  </a:cubicBezTo>
                  <a:cubicBezTo>
                    <a:pt x="84" y="1"/>
                    <a:pt x="81"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7"/>
            <p:cNvSpPr/>
            <p:nvPr/>
          </p:nvSpPr>
          <p:spPr>
            <a:xfrm>
              <a:off x="1202825" y="3038988"/>
              <a:ext cx="14659" cy="41653"/>
            </a:xfrm>
            <a:custGeom>
              <a:avLst/>
              <a:gdLst/>
              <a:ahLst/>
              <a:cxnLst/>
              <a:rect l="l" t="t" r="r" b="b"/>
              <a:pathLst>
                <a:path w="82" h="233" extrusionOk="0">
                  <a:moveTo>
                    <a:pt x="48" y="0"/>
                  </a:moveTo>
                  <a:cubicBezTo>
                    <a:pt x="39" y="0"/>
                    <a:pt x="31" y="0"/>
                    <a:pt x="26" y="4"/>
                  </a:cubicBezTo>
                  <a:cubicBezTo>
                    <a:pt x="14" y="13"/>
                    <a:pt x="1" y="64"/>
                    <a:pt x="5" y="119"/>
                  </a:cubicBezTo>
                  <a:cubicBezTo>
                    <a:pt x="5" y="170"/>
                    <a:pt x="22" y="221"/>
                    <a:pt x="35" y="229"/>
                  </a:cubicBezTo>
                  <a:cubicBezTo>
                    <a:pt x="39" y="232"/>
                    <a:pt x="43" y="233"/>
                    <a:pt x="48" y="233"/>
                  </a:cubicBezTo>
                  <a:cubicBezTo>
                    <a:pt x="52" y="233"/>
                    <a:pt x="56" y="232"/>
                    <a:pt x="60" y="229"/>
                  </a:cubicBezTo>
                  <a:cubicBezTo>
                    <a:pt x="69" y="225"/>
                    <a:pt x="73" y="225"/>
                    <a:pt x="77" y="212"/>
                  </a:cubicBezTo>
                  <a:cubicBezTo>
                    <a:pt x="82" y="204"/>
                    <a:pt x="77" y="157"/>
                    <a:pt x="73" y="115"/>
                  </a:cubicBezTo>
                  <a:cubicBezTo>
                    <a:pt x="73" y="68"/>
                    <a:pt x="77" y="26"/>
                    <a:pt x="69" y="13"/>
                  </a:cubicBezTo>
                  <a:cubicBezTo>
                    <a:pt x="65" y="4"/>
                    <a:pt x="56" y="4"/>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7"/>
            <p:cNvSpPr/>
            <p:nvPr/>
          </p:nvSpPr>
          <p:spPr>
            <a:xfrm>
              <a:off x="1082336" y="3205780"/>
              <a:ext cx="57026" cy="55239"/>
            </a:xfrm>
            <a:custGeom>
              <a:avLst/>
              <a:gdLst/>
              <a:ahLst/>
              <a:cxnLst/>
              <a:rect l="l" t="t" r="r" b="b"/>
              <a:pathLst>
                <a:path w="319" h="309" extrusionOk="0">
                  <a:moveTo>
                    <a:pt x="295" y="1"/>
                  </a:moveTo>
                  <a:cubicBezTo>
                    <a:pt x="291" y="1"/>
                    <a:pt x="287" y="2"/>
                    <a:pt x="280" y="5"/>
                  </a:cubicBezTo>
                  <a:cubicBezTo>
                    <a:pt x="242" y="18"/>
                    <a:pt x="21" y="234"/>
                    <a:pt x="9" y="273"/>
                  </a:cubicBezTo>
                  <a:cubicBezTo>
                    <a:pt x="0" y="285"/>
                    <a:pt x="9" y="294"/>
                    <a:pt x="13" y="302"/>
                  </a:cubicBezTo>
                  <a:cubicBezTo>
                    <a:pt x="16" y="305"/>
                    <a:pt x="21" y="308"/>
                    <a:pt x="28" y="308"/>
                  </a:cubicBezTo>
                  <a:cubicBezTo>
                    <a:pt x="31" y="308"/>
                    <a:pt x="35" y="308"/>
                    <a:pt x="38" y="307"/>
                  </a:cubicBezTo>
                  <a:cubicBezTo>
                    <a:pt x="76" y="290"/>
                    <a:pt x="301" y="77"/>
                    <a:pt x="314" y="35"/>
                  </a:cubicBezTo>
                  <a:cubicBezTo>
                    <a:pt x="318" y="22"/>
                    <a:pt x="314" y="14"/>
                    <a:pt x="310" y="9"/>
                  </a:cubicBezTo>
                  <a:cubicBezTo>
                    <a:pt x="305" y="4"/>
                    <a:pt x="30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7"/>
            <p:cNvSpPr/>
            <p:nvPr/>
          </p:nvSpPr>
          <p:spPr>
            <a:xfrm>
              <a:off x="992774" y="3276394"/>
              <a:ext cx="35038" cy="178052"/>
            </a:xfrm>
            <a:custGeom>
              <a:avLst/>
              <a:gdLst/>
              <a:ahLst/>
              <a:cxnLst/>
              <a:rect l="l" t="t" r="r" b="b"/>
              <a:pathLst>
                <a:path w="196" h="996" extrusionOk="0">
                  <a:moveTo>
                    <a:pt x="170" y="1"/>
                  </a:moveTo>
                  <a:cubicBezTo>
                    <a:pt x="162" y="1"/>
                    <a:pt x="157" y="1"/>
                    <a:pt x="145" y="35"/>
                  </a:cubicBezTo>
                  <a:cubicBezTo>
                    <a:pt x="132" y="81"/>
                    <a:pt x="106" y="285"/>
                    <a:pt x="72" y="493"/>
                  </a:cubicBezTo>
                  <a:cubicBezTo>
                    <a:pt x="38" y="701"/>
                    <a:pt x="0" y="905"/>
                    <a:pt x="0" y="951"/>
                  </a:cubicBezTo>
                  <a:cubicBezTo>
                    <a:pt x="0" y="985"/>
                    <a:pt x="4" y="994"/>
                    <a:pt x="17" y="994"/>
                  </a:cubicBezTo>
                  <a:cubicBezTo>
                    <a:pt x="19" y="995"/>
                    <a:pt x="21" y="995"/>
                    <a:pt x="22" y="995"/>
                  </a:cubicBezTo>
                  <a:cubicBezTo>
                    <a:pt x="29" y="995"/>
                    <a:pt x="37" y="987"/>
                    <a:pt x="47" y="960"/>
                  </a:cubicBezTo>
                  <a:cubicBezTo>
                    <a:pt x="64" y="917"/>
                    <a:pt x="111" y="714"/>
                    <a:pt x="140" y="502"/>
                  </a:cubicBezTo>
                  <a:cubicBezTo>
                    <a:pt x="174" y="294"/>
                    <a:pt x="195" y="86"/>
                    <a:pt x="191" y="39"/>
                  </a:cubicBezTo>
                  <a:cubicBezTo>
                    <a:pt x="187" y="5"/>
                    <a:pt x="183"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7"/>
            <p:cNvSpPr/>
            <p:nvPr/>
          </p:nvSpPr>
          <p:spPr>
            <a:xfrm>
              <a:off x="982942" y="3485018"/>
              <a:ext cx="19128" cy="25564"/>
            </a:xfrm>
            <a:custGeom>
              <a:avLst/>
              <a:gdLst/>
              <a:ahLst/>
              <a:cxnLst/>
              <a:rect l="l" t="t" r="r" b="b"/>
              <a:pathLst>
                <a:path w="107" h="143" extrusionOk="0">
                  <a:moveTo>
                    <a:pt x="64" y="1"/>
                  </a:moveTo>
                  <a:cubicBezTo>
                    <a:pt x="59" y="1"/>
                    <a:pt x="51" y="1"/>
                    <a:pt x="42" y="5"/>
                  </a:cubicBezTo>
                  <a:cubicBezTo>
                    <a:pt x="26" y="14"/>
                    <a:pt x="0" y="116"/>
                    <a:pt x="17" y="132"/>
                  </a:cubicBezTo>
                  <a:cubicBezTo>
                    <a:pt x="21" y="137"/>
                    <a:pt x="30" y="141"/>
                    <a:pt x="38" y="141"/>
                  </a:cubicBezTo>
                  <a:cubicBezTo>
                    <a:pt x="44" y="141"/>
                    <a:pt x="50" y="143"/>
                    <a:pt x="55" y="143"/>
                  </a:cubicBezTo>
                  <a:cubicBezTo>
                    <a:pt x="58" y="143"/>
                    <a:pt x="61" y="142"/>
                    <a:pt x="64" y="141"/>
                  </a:cubicBezTo>
                  <a:cubicBezTo>
                    <a:pt x="81" y="128"/>
                    <a:pt x="106" y="26"/>
                    <a:pt x="89" y="14"/>
                  </a:cubicBezTo>
                  <a:cubicBezTo>
                    <a:pt x="85" y="5"/>
                    <a:pt x="76" y="5"/>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7"/>
            <p:cNvSpPr/>
            <p:nvPr/>
          </p:nvSpPr>
          <p:spPr>
            <a:xfrm>
              <a:off x="711216" y="3137490"/>
              <a:ext cx="75260" cy="111730"/>
            </a:xfrm>
            <a:custGeom>
              <a:avLst/>
              <a:gdLst/>
              <a:ahLst/>
              <a:cxnLst/>
              <a:rect l="l" t="t" r="r" b="b"/>
              <a:pathLst>
                <a:path w="421" h="625" extrusionOk="0">
                  <a:moveTo>
                    <a:pt x="404" y="1"/>
                  </a:moveTo>
                  <a:cubicBezTo>
                    <a:pt x="400" y="1"/>
                    <a:pt x="391" y="1"/>
                    <a:pt x="374" y="22"/>
                  </a:cubicBezTo>
                  <a:cubicBezTo>
                    <a:pt x="357" y="52"/>
                    <a:pt x="302" y="192"/>
                    <a:pt x="217" y="319"/>
                  </a:cubicBezTo>
                  <a:cubicBezTo>
                    <a:pt x="136" y="447"/>
                    <a:pt x="30" y="557"/>
                    <a:pt x="13" y="582"/>
                  </a:cubicBezTo>
                  <a:cubicBezTo>
                    <a:pt x="1" y="604"/>
                    <a:pt x="1" y="612"/>
                    <a:pt x="9" y="621"/>
                  </a:cubicBezTo>
                  <a:cubicBezTo>
                    <a:pt x="11" y="623"/>
                    <a:pt x="14" y="625"/>
                    <a:pt x="20" y="625"/>
                  </a:cubicBezTo>
                  <a:cubicBezTo>
                    <a:pt x="25" y="625"/>
                    <a:pt x="32" y="623"/>
                    <a:pt x="43" y="616"/>
                  </a:cubicBezTo>
                  <a:cubicBezTo>
                    <a:pt x="73" y="599"/>
                    <a:pt x="192" y="493"/>
                    <a:pt x="276" y="358"/>
                  </a:cubicBezTo>
                  <a:cubicBezTo>
                    <a:pt x="366" y="226"/>
                    <a:pt x="417" y="73"/>
                    <a:pt x="421" y="39"/>
                  </a:cubicBezTo>
                  <a:cubicBezTo>
                    <a:pt x="421" y="14"/>
                    <a:pt x="417" y="5"/>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7"/>
            <p:cNvSpPr/>
            <p:nvPr/>
          </p:nvSpPr>
          <p:spPr>
            <a:xfrm>
              <a:off x="779505" y="3103345"/>
              <a:ext cx="18413" cy="20022"/>
            </a:xfrm>
            <a:custGeom>
              <a:avLst/>
              <a:gdLst/>
              <a:ahLst/>
              <a:cxnLst/>
              <a:rect l="l" t="t" r="r" b="b"/>
              <a:pathLst>
                <a:path w="103" h="112" extrusionOk="0">
                  <a:moveTo>
                    <a:pt x="60" y="1"/>
                  </a:moveTo>
                  <a:cubicBezTo>
                    <a:pt x="56" y="1"/>
                    <a:pt x="47" y="1"/>
                    <a:pt x="39" y="5"/>
                  </a:cubicBezTo>
                  <a:cubicBezTo>
                    <a:pt x="22" y="9"/>
                    <a:pt x="1" y="90"/>
                    <a:pt x="18" y="103"/>
                  </a:cubicBezTo>
                  <a:cubicBezTo>
                    <a:pt x="22" y="107"/>
                    <a:pt x="30" y="107"/>
                    <a:pt x="43" y="111"/>
                  </a:cubicBezTo>
                  <a:lnTo>
                    <a:pt x="64" y="111"/>
                  </a:lnTo>
                  <a:cubicBezTo>
                    <a:pt x="81" y="103"/>
                    <a:pt x="102" y="26"/>
                    <a:pt x="85" y="14"/>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7"/>
            <p:cNvSpPr/>
            <p:nvPr/>
          </p:nvSpPr>
          <p:spPr>
            <a:xfrm>
              <a:off x="527623" y="3155903"/>
              <a:ext cx="92779" cy="94210"/>
            </a:xfrm>
            <a:custGeom>
              <a:avLst/>
              <a:gdLst/>
              <a:ahLst/>
              <a:cxnLst/>
              <a:rect l="l" t="t" r="r" b="b"/>
              <a:pathLst>
                <a:path w="519" h="527" extrusionOk="0">
                  <a:moveTo>
                    <a:pt x="21" y="0"/>
                  </a:moveTo>
                  <a:cubicBezTo>
                    <a:pt x="16" y="0"/>
                    <a:pt x="13" y="2"/>
                    <a:pt x="9" y="4"/>
                  </a:cubicBezTo>
                  <a:cubicBezTo>
                    <a:pt x="5" y="8"/>
                    <a:pt x="0" y="13"/>
                    <a:pt x="9" y="38"/>
                  </a:cubicBezTo>
                  <a:cubicBezTo>
                    <a:pt x="17" y="72"/>
                    <a:pt x="102" y="199"/>
                    <a:pt x="208" y="310"/>
                  </a:cubicBezTo>
                  <a:cubicBezTo>
                    <a:pt x="314" y="424"/>
                    <a:pt x="442" y="513"/>
                    <a:pt x="476" y="522"/>
                  </a:cubicBezTo>
                  <a:cubicBezTo>
                    <a:pt x="485" y="525"/>
                    <a:pt x="491" y="527"/>
                    <a:pt x="497" y="527"/>
                  </a:cubicBezTo>
                  <a:cubicBezTo>
                    <a:pt x="503" y="527"/>
                    <a:pt x="507" y="524"/>
                    <a:pt x="510" y="522"/>
                  </a:cubicBezTo>
                  <a:cubicBezTo>
                    <a:pt x="518" y="513"/>
                    <a:pt x="518" y="505"/>
                    <a:pt x="501" y="488"/>
                  </a:cubicBezTo>
                  <a:cubicBezTo>
                    <a:pt x="480" y="462"/>
                    <a:pt x="365" y="369"/>
                    <a:pt x="264" y="259"/>
                  </a:cubicBezTo>
                  <a:cubicBezTo>
                    <a:pt x="157" y="153"/>
                    <a:pt x="68" y="34"/>
                    <a:pt x="47" y="13"/>
                  </a:cubicBezTo>
                  <a:cubicBezTo>
                    <a:pt x="35" y="3"/>
                    <a:pt x="28"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7"/>
            <p:cNvSpPr/>
            <p:nvPr/>
          </p:nvSpPr>
          <p:spPr>
            <a:xfrm>
              <a:off x="601275" y="3426739"/>
              <a:ext cx="27351" cy="45764"/>
            </a:xfrm>
            <a:custGeom>
              <a:avLst/>
              <a:gdLst/>
              <a:ahLst/>
              <a:cxnLst/>
              <a:rect l="l" t="t" r="r" b="b"/>
              <a:pathLst>
                <a:path w="153" h="256" extrusionOk="0">
                  <a:moveTo>
                    <a:pt x="34" y="0"/>
                  </a:moveTo>
                  <a:cubicBezTo>
                    <a:pt x="26" y="0"/>
                    <a:pt x="21" y="0"/>
                    <a:pt x="13" y="9"/>
                  </a:cubicBezTo>
                  <a:cubicBezTo>
                    <a:pt x="4" y="21"/>
                    <a:pt x="0" y="89"/>
                    <a:pt x="30" y="153"/>
                  </a:cubicBezTo>
                  <a:cubicBezTo>
                    <a:pt x="55" y="212"/>
                    <a:pt x="106" y="255"/>
                    <a:pt x="123" y="255"/>
                  </a:cubicBezTo>
                  <a:cubicBezTo>
                    <a:pt x="126" y="256"/>
                    <a:pt x="128" y="256"/>
                    <a:pt x="130" y="256"/>
                  </a:cubicBezTo>
                  <a:cubicBezTo>
                    <a:pt x="138" y="256"/>
                    <a:pt x="142" y="250"/>
                    <a:pt x="149" y="246"/>
                  </a:cubicBezTo>
                  <a:cubicBezTo>
                    <a:pt x="153" y="238"/>
                    <a:pt x="153" y="234"/>
                    <a:pt x="153" y="221"/>
                  </a:cubicBezTo>
                  <a:cubicBezTo>
                    <a:pt x="149" y="208"/>
                    <a:pt x="115" y="170"/>
                    <a:pt x="93" y="119"/>
                  </a:cubicBezTo>
                  <a:cubicBezTo>
                    <a:pt x="72" y="72"/>
                    <a:pt x="68" y="21"/>
                    <a:pt x="60" y="13"/>
                  </a:cubicBezTo>
                  <a:cubicBezTo>
                    <a:pt x="55" y="4"/>
                    <a:pt x="47" y="0"/>
                    <a:pt x="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7"/>
            <p:cNvSpPr/>
            <p:nvPr/>
          </p:nvSpPr>
          <p:spPr>
            <a:xfrm>
              <a:off x="731774" y="3379187"/>
              <a:ext cx="62389" cy="102970"/>
            </a:xfrm>
            <a:custGeom>
              <a:avLst/>
              <a:gdLst/>
              <a:ahLst/>
              <a:cxnLst/>
              <a:rect l="l" t="t" r="r" b="b"/>
              <a:pathLst>
                <a:path w="349" h="576" extrusionOk="0">
                  <a:moveTo>
                    <a:pt x="25" y="1"/>
                  </a:moveTo>
                  <a:cubicBezTo>
                    <a:pt x="22" y="1"/>
                    <a:pt x="20" y="2"/>
                    <a:pt x="17" y="3"/>
                  </a:cubicBezTo>
                  <a:cubicBezTo>
                    <a:pt x="9" y="3"/>
                    <a:pt x="0" y="7"/>
                    <a:pt x="0" y="33"/>
                  </a:cubicBezTo>
                  <a:cubicBezTo>
                    <a:pt x="0" y="62"/>
                    <a:pt x="38" y="202"/>
                    <a:pt x="106" y="326"/>
                  </a:cubicBezTo>
                  <a:cubicBezTo>
                    <a:pt x="178" y="449"/>
                    <a:pt x="276" y="555"/>
                    <a:pt x="306" y="567"/>
                  </a:cubicBezTo>
                  <a:cubicBezTo>
                    <a:pt x="313" y="573"/>
                    <a:pt x="319" y="575"/>
                    <a:pt x="324" y="575"/>
                  </a:cubicBezTo>
                  <a:cubicBezTo>
                    <a:pt x="330" y="575"/>
                    <a:pt x="335" y="572"/>
                    <a:pt x="340" y="567"/>
                  </a:cubicBezTo>
                  <a:cubicBezTo>
                    <a:pt x="344" y="563"/>
                    <a:pt x="348" y="555"/>
                    <a:pt x="335" y="533"/>
                  </a:cubicBezTo>
                  <a:cubicBezTo>
                    <a:pt x="323" y="508"/>
                    <a:pt x="234" y="406"/>
                    <a:pt x="170" y="287"/>
                  </a:cubicBezTo>
                  <a:cubicBezTo>
                    <a:pt x="102" y="173"/>
                    <a:pt x="64" y="45"/>
                    <a:pt x="47" y="20"/>
                  </a:cubicBezTo>
                  <a:cubicBezTo>
                    <a:pt x="38" y="5"/>
                    <a:pt x="31"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7"/>
            <p:cNvSpPr/>
            <p:nvPr/>
          </p:nvSpPr>
          <p:spPr>
            <a:xfrm>
              <a:off x="692982" y="3738514"/>
              <a:ext cx="33608" cy="118880"/>
            </a:xfrm>
            <a:custGeom>
              <a:avLst/>
              <a:gdLst/>
              <a:ahLst/>
              <a:cxnLst/>
              <a:rect l="l" t="t" r="r" b="b"/>
              <a:pathLst>
                <a:path w="188" h="665" extrusionOk="0">
                  <a:moveTo>
                    <a:pt x="26" y="1"/>
                  </a:moveTo>
                  <a:cubicBezTo>
                    <a:pt x="22" y="1"/>
                    <a:pt x="13" y="5"/>
                    <a:pt x="9" y="30"/>
                  </a:cubicBezTo>
                  <a:cubicBezTo>
                    <a:pt x="1" y="60"/>
                    <a:pt x="9" y="204"/>
                    <a:pt x="43" y="344"/>
                  </a:cubicBezTo>
                  <a:cubicBezTo>
                    <a:pt x="73" y="484"/>
                    <a:pt x="124" y="620"/>
                    <a:pt x="145" y="646"/>
                  </a:cubicBezTo>
                  <a:cubicBezTo>
                    <a:pt x="155" y="659"/>
                    <a:pt x="162" y="664"/>
                    <a:pt x="169" y="664"/>
                  </a:cubicBezTo>
                  <a:cubicBezTo>
                    <a:pt x="171" y="664"/>
                    <a:pt x="173" y="664"/>
                    <a:pt x="175" y="663"/>
                  </a:cubicBezTo>
                  <a:cubicBezTo>
                    <a:pt x="183" y="658"/>
                    <a:pt x="187" y="654"/>
                    <a:pt x="187" y="629"/>
                  </a:cubicBezTo>
                  <a:cubicBezTo>
                    <a:pt x="183" y="599"/>
                    <a:pt x="141" y="463"/>
                    <a:pt x="111" y="327"/>
                  </a:cubicBezTo>
                  <a:cubicBezTo>
                    <a:pt x="81" y="192"/>
                    <a:pt x="64" y="56"/>
                    <a:pt x="56" y="26"/>
                  </a:cubicBezTo>
                  <a:cubicBezTo>
                    <a:pt x="47" y="5"/>
                    <a:pt x="39"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7"/>
            <p:cNvSpPr/>
            <p:nvPr/>
          </p:nvSpPr>
          <p:spPr>
            <a:xfrm>
              <a:off x="956306" y="3742268"/>
              <a:ext cx="17698" cy="220957"/>
            </a:xfrm>
            <a:custGeom>
              <a:avLst/>
              <a:gdLst/>
              <a:ahLst/>
              <a:cxnLst/>
              <a:rect l="l" t="t" r="r" b="b"/>
              <a:pathLst>
                <a:path w="99" h="1236" extrusionOk="0">
                  <a:moveTo>
                    <a:pt x="60" y="1"/>
                  </a:moveTo>
                  <a:cubicBezTo>
                    <a:pt x="51" y="1"/>
                    <a:pt x="43" y="5"/>
                    <a:pt x="39" y="47"/>
                  </a:cubicBezTo>
                  <a:cubicBezTo>
                    <a:pt x="17" y="158"/>
                    <a:pt x="1" y="1075"/>
                    <a:pt x="17" y="1185"/>
                  </a:cubicBezTo>
                  <a:cubicBezTo>
                    <a:pt x="22" y="1227"/>
                    <a:pt x="30" y="1236"/>
                    <a:pt x="39" y="1236"/>
                  </a:cubicBezTo>
                  <a:cubicBezTo>
                    <a:pt x="47" y="1236"/>
                    <a:pt x="56" y="1227"/>
                    <a:pt x="60" y="1185"/>
                  </a:cubicBezTo>
                  <a:cubicBezTo>
                    <a:pt x="81" y="1075"/>
                    <a:pt x="98" y="158"/>
                    <a:pt x="81" y="47"/>
                  </a:cubicBezTo>
                  <a:cubicBezTo>
                    <a:pt x="77" y="5"/>
                    <a:pt x="68"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7"/>
            <p:cNvSpPr/>
            <p:nvPr/>
          </p:nvSpPr>
          <p:spPr>
            <a:xfrm>
              <a:off x="1161887" y="3595856"/>
              <a:ext cx="16983" cy="79552"/>
            </a:xfrm>
            <a:custGeom>
              <a:avLst/>
              <a:gdLst/>
              <a:ahLst/>
              <a:cxnLst/>
              <a:rect l="l" t="t" r="r" b="b"/>
              <a:pathLst>
                <a:path w="95" h="445" extrusionOk="0">
                  <a:moveTo>
                    <a:pt x="60" y="1"/>
                  </a:moveTo>
                  <a:cubicBezTo>
                    <a:pt x="56" y="1"/>
                    <a:pt x="47" y="1"/>
                    <a:pt x="39" y="13"/>
                  </a:cubicBezTo>
                  <a:cubicBezTo>
                    <a:pt x="26" y="30"/>
                    <a:pt x="1" y="128"/>
                    <a:pt x="5" y="226"/>
                  </a:cubicBezTo>
                  <a:cubicBezTo>
                    <a:pt x="5" y="323"/>
                    <a:pt x="30" y="417"/>
                    <a:pt x="47" y="434"/>
                  </a:cubicBezTo>
                  <a:cubicBezTo>
                    <a:pt x="53" y="442"/>
                    <a:pt x="58" y="445"/>
                    <a:pt x="65" y="445"/>
                  </a:cubicBezTo>
                  <a:cubicBezTo>
                    <a:pt x="68" y="445"/>
                    <a:pt x="72" y="444"/>
                    <a:pt x="77" y="442"/>
                  </a:cubicBezTo>
                  <a:cubicBezTo>
                    <a:pt x="81" y="442"/>
                    <a:pt x="90" y="438"/>
                    <a:pt x="90" y="421"/>
                  </a:cubicBezTo>
                  <a:cubicBezTo>
                    <a:pt x="94" y="400"/>
                    <a:pt x="77" y="310"/>
                    <a:pt x="77" y="221"/>
                  </a:cubicBezTo>
                  <a:cubicBezTo>
                    <a:pt x="73" y="132"/>
                    <a:pt x="86" y="43"/>
                    <a:pt x="81" y="22"/>
                  </a:cubicBezTo>
                  <a:cubicBezTo>
                    <a:pt x="77" y="5"/>
                    <a:pt x="73" y="5"/>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7"/>
            <p:cNvSpPr/>
            <p:nvPr/>
          </p:nvSpPr>
          <p:spPr>
            <a:xfrm>
              <a:off x="1325101" y="3432817"/>
              <a:ext cx="44870" cy="118880"/>
            </a:xfrm>
            <a:custGeom>
              <a:avLst/>
              <a:gdLst/>
              <a:ahLst/>
              <a:cxnLst/>
              <a:rect l="l" t="t" r="r" b="b"/>
              <a:pathLst>
                <a:path w="251" h="665" extrusionOk="0">
                  <a:moveTo>
                    <a:pt x="225" y="0"/>
                  </a:moveTo>
                  <a:cubicBezTo>
                    <a:pt x="217" y="0"/>
                    <a:pt x="208" y="0"/>
                    <a:pt x="200" y="26"/>
                  </a:cubicBezTo>
                  <a:cubicBezTo>
                    <a:pt x="187" y="55"/>
                    <a:pt x="157" y="195"/>
                    <a:pt x="111" y="331"/>
                  </a:cubicBezTo>
                  <a:cubicBezTo>
                    <a:pt x="68" y="467"/>
                    <a:pt x="9" y="599"/>
                    <a:pt x="5" y="628"/>
                  </a:cubicBezTo>
                  <a:cubicBezTo>
                    <a:pt x="0" y="649"/>
                    <a:pt x="5" y="658"/>
                    <a:pt x="13" y="662"/>
                  </a:cubicBezTo>
                  <a:cubicBezTo>
                    <a:pt x="16" y="664"/>
                    <a:pt x="19" y="665"/>
                    <a:pt x="22" y="665"/>
                  </a:cubicBezTo>
                  <a:cubicBezTo>
                    <a:pt x="28" y="665"/>
                    <a:pt x="34" y="661"/>
                    <a:pt x="43" y="649"/>
                  </a:cubicBezTo>
                  <a:cubicBezTo>
                    <a:pt x="64" y="624"/>
                    <a:pt x="136" y="492"/>
                    <a:pt x="179" y="352"/>
                  </a:cubicBezTo>
                  <a:cubicBezTo>
                    <a:pt x="225" y="212"/>
                    <a:pt x="251" y="64"/>
                    <a:pt x="246" y="30"/>
                  </a:cubicBezTo>
                  <a:cubicBezTo>
                    <a:pt x="242" y="9"/>
                    <a:pt x="234" y="4"/>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7"/>
            <p:cNvSpPr/>
            <p:nvPr/>
          </p:nvSpPr>
          <p:spPr>
            <a:xfrm>
              <a:off x="611107" y="4102310"/>
              <a:ext cx="16804" cy="56491"/>
            </a:xfrm>
            <a:custGeom>
              <a:avLst/>
              <a:gdLst/>
              <a:ahLst/>
              <a:cxnLst/>
              <a:rect l="l" t="t" r="r" b="b"/>
              <a:pathLst>
                <a:path w="94" h="316" extrusionOk="0">
                  <a:moveTo>
                    <a:pt x="61" y="0"/>
                  </a:moveTo>
                  <a:cubicBezTo>
                    <a:pt x="57" y="0"/>
                    <a:pt x="52" y="2"/>
                    <a:pt x="47" y="7"/>
                  </a:cubicBezTo>
                  <a:cubicBezTo>
                    <a:pt x="30" y="16"/>
                    <a:pt x="5" y="83"/>
                    <a:pt x="5" y="156"/>
                  </a:cubicBezTo>
                  <a:cubicBezTo>
                    <a:pt x="0" y="228"/>
                    <a:pt x="26" y="300"/>
                    <a:pt x="38" y="308"/>
                  </a:cubicBezTo>
                  <a:cubicBezTo>
                    <a:pt x="43" y="313"/>
                    <a:pt x="48" y="315"/>
                    <a:pt x="53" y="315"/>
                  </a:cubicBezTo>
                  <a:cubicBezTo>
                    <a:pt x="57" y="315"/>
                    <a:pt x="60" y="314"/>
                    <a:pt x="64" y="313"/>
                  </a:cubicBezTo>
                  <a:cubicBezTo>
                    <a:pt x="72" y="308"/>
                    <a:pt x="81" y="304"/>
                    <a:pt x="81" y="296"/>
                  </a:cubicBezTo>
                  <a:cubicBezTo>
                    <a:pt x="85" y="279"/>
                    <a:pt x="72" y="219"/>
                    <a:pt x="77" y="156"/>
                  </a:cubicBezTo>
                  <a:cubicBezTo>
                    <a:pt x="77" y="96"/>
                    <a:pt x="94" y="37"/>
                    <a:pt x="89" y="20"/>
                  </a:cubicBezTo>
                  <a:cubicBezTo>
                    <a:pt x="85" y="11"/>
                    <a:pt x="77" y="7"/>
                    <a:pt x="68" y="3"/>
                  </a:cubicBezTo>
                  <a:cubicBezTo>
                    <a:pt x="66" y="1"/>
                    <a:pt x="64"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7"/>
            <p:cNvSpPr/>
            <p:nvPr/>
          </p:nvSpPr>
          <p:spPr>
            <a:xfrm>
              <a:off x="450932" y="3944814"/>
              <a:ext cx="41116" cy="64893"/>
            </a:xfrm>
            <a:custGeom>
              <a:avLst/>
              <a:gdLst/>
              <a:ahLst/>
              <a:cxnLst/>
              <a:rect l="l" t="t" r="r" b="b"/>
              <a:pathLst>
                <a:path w="230" h="363" extrusionOk="0">
                  <a:moveTo>
                    <a:pt x="201" y="0"/>
                  </a:moveTo>
                  <a:cubicBezTo>
                    <a:pt x="197" y="0"/>
                    <a:pt x="193" y="2"/>
                    <a:pt x="187" y="5"/>
                  </a:cubicBezTo>
                  <a:cubicBezTo>
                    <a:pt x="158" y="31"/>
                    <a:pt x="5" y="294"/>
                    <a:pt x="5" y="336"/>
                  </a:cubicBezTo>
                  <a:cubicBezTo>
                    <a:pt x="1" y="349"/>
                    <a:pt x="9" y="353"/>
                    <a:pt x="18" y="362"/>
                  </a:cubicBezTo>
                  <a:cubicBezTo>
                    <a:pt x="22" y="362"/>
                    <a:pt x="25" y="363"/>
                    <a:pt x="29" y="363"/>
                  </a:cubicBezTo>
                  <a:cubicBezTo>
                    <a:pt x="33" y="363"/>
                    <a:pt x="37" y="362"/>
                    <a:pt x="43" y="358"/>
                  </a:cubicBezTo>
                  <a:cubicBezTo>
                    <a:pt x="77" y="332"/>
                    <a:pt x="226" y="69"/>
                    <a:pt x="230" y="31"/>
                  </a:cubicBezTo>
                  <a:cubicBezTo>
                    <a:pt x="230" y="14"/>
                    <a:pt x="221" y="10"/>
                    <a:pt x="213" y="5"/>
                  </a:cubicBezTo>
                  <a:cubicBezTo>
                    <a:pt x="210" y="3"/>
                    <a:pt x="207"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7"/>
            <p:cNvSpPr/>
            <p:nvPr/>
          </p:nvSpPr>
          <p:spPr>
            <a:xfrm>
              <a:off x="450932" y="4061372"/>
              <a:ext cx="40401" cy="67038"/>
            </a:xfrm>
            <a:custGeom>
              <a:avLst/>
              <a:gdLst/>
              <a:ahLst/>
              <a:cxnLst/>
              <a:rect l="l" t="t" r="r" b="b"/>
              <a:pathLst>
                <a:path w="226" h="375" extrusionOk="0">
                  <a:moveTo>
                    <a:pt x="36" y="0"/>
                  </a:moveTo>
                  <a:cubicBezTo>
                    <a:pt x="32" y="0"/>
                    <a:pt x="29" y="1"/>
                    <a:pt x="26" y="3"/>
                  </a:cubicBezTo>
                  <a:cubicBezTo>
                    <a:pt x="18" y="3"/>
                    <a:pt x="9" y="7"/>
                    <a:pt x="5" y="20"/>
                  </a:cubicBezTo>
                  <a:cubicBezTo>
                    <a:pt x="1" y="41"/>
                    <a:pt x="18" y="134"/>
                    <a:pt x="60" y="215"/>
                  </a:cubicBezTo>
                  <a:cubicBezTo>
                    <a:pt x="103" y="300"/>
                    <a:pt x="171" y="363"/>
                    <a:pt x="187" y="372"/>
                  </a:cubicBezTo>
                  <a:cubicBezTo>
                    <a:pt x="195" y="374"/>
                    <a:pt x="200" y="375"/>
                    <a:pt x="205" y="375"/>
                  </a:cubicBezTo>
                  <a:cubicBezTo>
                    <a:pt x="211" y="375"/>
                    <a:pt x="215" y="373"/>
                    <a:pt x="217" y="368"/>
                  </a:cubicBezTo>
                  <a:cubicBezTo>
                    <a:pt x="226" y="363"/>
                    <a:pt x="226" y="355"/>
                    <a:pt x="221" y="342"/>
                  </a:cubicBezTo>
                  <a:cubicBezTo>
                    <a:pt x="217" y="321"/>
                    <a:pt x="162" y="257"/>
                    <a:pt x="124" y="181"/>
                  </a:cubicBezTo>
                  <a:cubicBezTo>
                    <a:pt x="86" y="109"/>
                    <a:pt x="64" y="28"/>
                    <a:pt x="52" y="11"/>
                  </a:cubicBezTo>
                  <a:cubicBezTo>
                    <a:pt x="46" y="3"/>
                    <a:pt x="41"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7"/>
            <p:cNvSpPr/>
            <p:nvPr/>
          </p:nvSpPr>
          <p:spPr>
            <a:xfrm>
              <a:off x="962384" y="4139495"/>
              <a:ext cx="20737" cy="61317"/>
            </a:xfrm>
            <a:custGeom>
              <a:avLst/>
              <a:gdLst/>
              <a:ahLst/>
              <a:cxnLst/>
              <a:rect l="l" t="t" r="r" b="b"/>
              <a:pathLst>
                <a:path w="116" h="343" extrusionOk="0">
                  <a:moveTo>
                    <a:pt x="39" y="0"/>
                  </a:moveTo>
                  <a:cubicBezTo>
                    <a:pt x="36" y="0"/>
                    <a:pt x="33" y="1"/>
                    <a:pt x="30" y="3"/>
                  </a:cubicBezTo>
                  <a:cubicBezTo>
                    <a:pt x="22" y="3"/>
                    <a:pt x="13" y="7"/>
                    <a:pt x="9" y="20"/>
                  </a:cubicBezTo>
                  <a:cubicBezTo>
                    <a:pt x="0" y="50"/>
                    <a:pt x="34" y="304"/>
                    <a:pt x="56" y="334"/>
                  </a:cubicBezTo>
                  <a:cubicBezTo>
                    <a:pt x="64" y="342"/>
                    <a:pt x="73" y="342"/>
                    <a:pt x="85" y="342"/>
                  </a:cubicBezTo>
                  <a:cubicBezTo>
                    <a:pt x="90" y="342"/>
                    <a:pt x="98" y="338"/>
                    <a:pt x="102" y="325"/>
                  </a:cubicBezTo>
                  <a:cubicBezTo>
                    <a:pt x="115" y="291"/>
                    <a:pt x="77" y="37"/>
                    <a:pt x="56" y="11"/>
                  </a:cubicBezTo>
                  <a:cubicBezTo>
                    <a:pt x="50" y="3"/>
                    <a:pt x="45" y="0"/>
                    <a:pt x="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7"/>
            <p:cNvSpPr/>
            <p:nvPr/>
          </p:nvSpPr>
          <p:spPr>
            <a:xfrm>
              <a:off x="1081442" y="4099271"/>
              <a:ext cx="182340" cy="93853"/>
            </a:xfrm>
            <a:custGeom>
              <a:avLst/>
              <a:gdLst/>
              <a:ahLst/>
              <a:cxnLst/>
              <a:rect l="l" t="t" r="r" b="b"/>
              <a:pathLst>
                <a:path w="1020" h="525" extrusionOk="0">
                  <a:moveTo>
                    <a:pt x="1006" y="1"/>
                  </a:moveTo>
                  <a:cubicBezTo>
                    <a:pt x="1000" y="1"/>
                    <a:pt x="988" y="6"/>
                    <a:pt x="964" y="24"/>
                  </a:cubicBezTo>
                  <a:cubicBezTo>
                    <a:pt x="947" y="41"/>
                    <a:pt x="892" y="88"/>
                    <a:pt x="820" y="147"/>
                  </a:cubicBezTo>
                  <a:cubicBezTo>
                    <a:pt x="744" y="207"/>
                    <a:pt x="646" y="270"/>
                    <a:pt x="540" y="321"/>
                  </a:cubicBezTo>
                  <a:cubicBezTo>
                    <a:pt x="434" y="376"/>
                    <a:pt x="323" y="415"/>
                    <a:pt x="230" y="436"/>
                  </a:cubicBezTo>
                  <a:cubicBezTo>
                    <a:pt x="137" y="461"/>
                    <a:pt x="69" y="474"/>
                    <a:pt x="43" y="478"/>
                  </a:cubicBezTo>
                  <a:cubicBezTo>
                    <a:pt x="5" y="487"/>
                    <a:pt x="1" y="495"/>
                    <a:pt x="5" y="508"/>
                  </a:cubicBezTo>
                  <a:cubicBezTo>
                    <a:pt x="5" y="516"/>
                    <a:pt x="9" y="521"/>
                    <a:pt x="48" y="525"/>
                  </a:cubicBezTo>
                  <a:cubicBezTo>
                    <a:pt x="73" y="525"/>
                    <a:pt x="149" y="521"/>
                    <a:pt x="247" y="499"/>
                  </a:cubicBezTo>
                  <a:cubicBezTo>
                    <a:pt x="345" y="478"/>
                    <a:pt x="459" y="440"/>
                    <a:pt x="574" y="389"/>
                  </a:cubicBezTo>
                  <a:cubicBezTo>
                    <a:pt x="684" y="334"/>
                    <a:pt x="786" y="262"/>
                    <a:pt x="862" y="198"/>
                  </a:cubicBezTo>
                  <a:cubicBezTo>
                    <a:pt x="935" y="134"/>
                    <a:pt x="986" y="79"/>
                    <a:pt x="998" y="54"/>
                  </a:cubicBezTo>
                  <a:cubicBezTo>
                    <a:pt x="1019" y="20"/>
                    <a:pt x="1019" y="11"/>
                    <a:pt x="1011" y="3"/>
                  </a:cubicBezTo>
                  <a:cubicBezTo>
                    <a:pt x="1010" y="2"/>
                    <a:pt x="1008" y="1"/>
                    <a:pt x="10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7"/>
            <p:cNvSpPr/>
            <p:nvPr/>
          </p:nvSpPr>
          <p:spPr>
            <a:xfrm>
              <a:off x="1306867" y="4026512"/>
              <a:ext cx="28245" cy="33966"/>
            </a:xfrm>
            <a:custGeom>
              <a:avLst/>
              <a:gdLst/>
              <a:ahLst/>
              <a:cxnLst/>
              <a:rect l="l" t="t" r="r" b="b"/>
              <a:pathLst>
                <a:path w="158" h="190" extrusionOk="0">
                  <a:moveTo>
                    <a:pt x="120" y="1"/>
                  </a:moveTo>
                  <a:cubicBezTo>
                    <a:pt x="117" y="1"/>
                    <a:pt x="114" y="1"/>
                    <a:pt x="111" y="2"/>
                  </a:cubicBezTo>
                  <a:cubicBezTo>
                    <a:pt x="90" y="7"/>
                    <a:pt x="0" y="138"/>
                    <a:pt x="5" y="164"/>
                  </a:cubicBezTo>
                  <a:cubicBezTo>
                    <a:pt x="5" y="172"/>
                    <a:pt x="13" y="176"/>
                    <a:pt x="22" y="181"/>
                  </a:cubicBezTo>
                  <a:cubicBezTo>
                    <a:pt x="26" y="185"/>
                    <a:pt x="34" y="189"/>
                    <a:pt x="43" y="189"/>
                  </a:cubicBezTo>
                  <a:cubicBezTo>
                    <a:pt x="68" y="181"/>
                    <a:pt x="157" y="53"/>
                    <a:pt x="153" y="24"/>
                  </a:cubicBezTo>
                  <a:cubicBezTo>
                    <a:pt x="149" y="15"/>
                    <a:pt x="145" y="11"/>
                    <a:pt x="136" y="7"/>
                  </a:cubicBezTo>
                  <a:cubicBezTo>
                    <a:pt x="130" y="4"/>
                    <a:pt x="126" y="1"/>
                    <a:pt x="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7"/>
            <p:cNvSpPr/>
            <p:nvPr/>
          </p:nvSpPr>
          <p:spPr>
            <a:xfrm>
              <a:off x="1326532" y="4133774"/>
              <a:ext cx="65428" cy="17162"/>
            </a:xfrm>
            <a:custGeom>
              <a:avLst/>
              <a:gdLst/>
              <a:ahLst/>
              <a:cxnLst/>
              <a:rect l="l" t="t" r="r" b="b"/>
              <a:pathLst>
                <a:path w="366" h="96" extrusionOk="0">
                  <a:moveTo>
                    <a:pt x="100" y="0"/>
                  </a:moveTo>
                  <a:cubicBezTo>
                    <a:pt x="57" y="0"/>
                    <a:pt x="24" y="4"/>
                    <a:pt x="14" y="9"/>
                  </a:cubicBezTo>
                  <a:cubicBezTo>
                    <a:pt x="1" y="18"/>
                    <a:pt x="1" y="26"/>
                    <a:pt x="1" y="35"/>
                  </a:cubicBezTo>
                  <a:cubicBezTo>
                    <a:pt x="1" y="43"/>
                    <a:pt x="1" y="52"/>
                    <a:pt x="14" y="56"/>
                  </a:cubicBezTo>
                  <a:cubicBezTo>
                    <a:pt x="30" y="65"/>
                    <a:pt x="107" y="69"/>
                    <a:pt x="179" y="77"/>
                  </a:cubicBezTo>
                  <a:cubicBezTo>
                    <a:pt x="245" y="85"/>
                    <a:pt x="308" y="95"/>
                    <a:pt x="335" y="95"/>
                  </a:cubicBezTo>
                  <a:cubicBezTo>
                    <a:pt x="339" y="95"/>
                    <a:pt x="342" y="95"/>
                    <a:pt x="345" y="94"/>
                  </a:cubicBezTo>
                  <a:cubicBezTo>
                    <a:pt x="357" y="90"/>
                    <a:pt x="362" y="82"/>
                    <a:pt x="366" y="73"/>
                  </a:cubicBezTo>
                  <a:cubicBezTo>
                    <a:pt x="366" y="65"/>
                    <a:pt x="366" y="60"/>
                    <a:pt x="357" y="48"/>
                  </a:cubicBezTo>
                  <a:cubicBezTo>
                    <a:pt x="340" y="39"/>
                    <a:pt x="264" y="14"/>
                    <a:pt x="188" y="5"/>
                  </a:cubicBezTo>
                  <a:cubicBezTo>
                    <a:pt x="157" y="2"/>
                    <a:pt x="127"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7"/>
            <p:cNvSpPr/>
            <p:nvPr/>
          </p:nvSpPr>
          <p:spPr>
            <a:xfrm>
              <a:off x="788622" y="4313616"/>
              <a:ext cx="120845" cy="21273"/>
            </a:xfrm>
            <a:custGeom>
              <a:avLst/>
              <a:gdLst/>
              <a:ahLst/>
              <a:cxnLst/>
              <a:rect l="l" t="t" r="r" b="b"/>
              <a:pathLst>
                <a:path w="676" h="119" extrusionOk="0">
                  <a:moveTo>
                    <a:pt x="34" y="1"/>
                  </a:moveTo>
                  <a:cubicBezTo>
                    <a:pt x="9" y="5"/>
                    <a:pt x="5" y="9"/>
                    <a:pt x="0" y="18"/>
                  </a:cubicBezTo>
                  <a:cubicBezTo>
                    <a:pt x="0" y="26"/>
                    <a:pt x="0" y="35"/>
                    <a:pt x="22" y="47"/>
                  </a:cubicBezTo>
                  <a:cubicBezTo>
                    <a:pt x="47" y="64"/>
                    <a:pt x="187" y="107"/>
                    <a:pt x="332" y="115"/>
                  </a:cubicBezTo>
                  <a:cubicBezTo>
                    <a:pt x="360" y="118"/>
                    <a:pt x="388" y="119"/>
                    <a:pt x="415" y="119"/>
                  </a:cubicBezTo>
                  <a:cubicBezTo>
                    <a:pt x="531" y="119"/>
                    <a:pt x="629" y="100"/>
                    <a:pt x="650" y="90"/>
                  </a:cubicBezTo>
                  <a:cubicBezTo>
                    <a:pt x="671" y="77"/>
                    <a:pt x="675" y="69"/>
                    <a:pt x="675" y="60"/>
                  </a:cubicBezTo>
                  <a:cubicBezTo>
                    <a:pt x="671" y="52"/>
                    <a:pt x="667" y="47"/>
                    <a:pt x="646" y="43"/>
                  </a:cubicBezTo>
                  <a:cubicBezTo>
                    <a:pt x="642" y="43"/>
                    <a:pt x="636" y="43"/>
                    <a:pt x="630" y="43"/>
                  </a:cubicBezTo>
                  <a:cubicBezTo>
                    <a:pt x="596" y="43"/>
                    <a:pt x="529" y="48"/>
                    <a:pt x="451" y="48"/>
                  </a:cubicBezTo>
                  <a:cubicBezTo>
                    <a:pt x="415" y="48"/>
                    <a:pt x="375" y="47"/>
                    <a:pt x="336" y="43"/>
                  </a:cubicBezTo>
                  <a:cubicBezTo>
                    <a:pt x="200" y="35"/>
                    <a:pt x="64" y="5"/>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 name="Straight Arrow Connector 7">
            <a:extLst>
              <a:ext uri="{FF2B5EF4-FFF2-40B4-BE49-F238E27FC236}">
                <a16:creationId xmlns:a16="http://schemas.microsoft.com/office/drawing/2014/main" id="{8A7B2E7E-63BC-25D9-9449-55C5FD425CBB}"/>
              </a:ext>
            </a:extLst>
          </p:cNvPr>
          <p:cNvCxnSpPr/>
          <p:nvPr/>
        </p:nvCxnSpPr>
        <p:spPr>
          <a:xfrm>
            <a:off x="5454254" y="4102621"/>
            <a:ext cx="3275423" cy="0"/>
          </a:xfrm>
          <a:prstGeom prst="straightConnector1">
            <a:avLst/>
          </a:prstGeom>
          <a:ln>
            <a:solidFill>
              <a:srgbClr val="000000"/>
            </a:solidFill>
            <a:prstDash val="dash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CBED26F-1EE5-9DF6-37B4-556B0C8A006F}"/>
              </a:ext>
            </a:extLst>
          </p:cNvPr>
          <p:cNvCxnSpPr>
            <a:cxnSpLocks/>
          </p:cNvCxnSpPr>
          <p:nvPr/>
        </p:nvCxnSpPr>
        <p:spPr>
          <a:xfrm flipV="1">
            <a:off x="5239699" y="1624672"/>
            <a:ext cx="8242" cy="2305991"/>
          </a:xfrm>
          <a:prstGeom prst="straightConnector1">
            <a:avLst/>
          </a:prstGeom>
          <a:ln>
            <a:solidFill>
              <a:srgbClr val="000000"/>
            </a:solidFill>
            <a:prstDash val="dash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1587720-7895-1E7F-71D2-33DDD2F91EA3}"/>
              </a:ext>
            </a:extLst>
          </p:cNvPr>
          <p:cNvSpPr txBox="1"/>
          <p:nvPr/>
        </p:nvSpPr>
        <p:spPr>
          <a:xfrm>
            <a:off x="4986667" y="2616676"/>
            <a:ext cx="482824" cy="307777"/>
          </a:xfrm>
          <a:prstGeom prst="rect">
            <a:avLst/>
          </a:prstGeom>
          <a:noFill/>
        </p:spPr>
        <p:txBody>
          <a:bodyPr wrap="none" rtlCol="0">
            <a:spAutoFit/>
          </a:bodyPr>
          <a:lstStyle/>
          <a:p>
            <a:r>
              <a:rPr lang="en-US" dirty="0"/>
              <a:t>165</a:t>
            </a:r>
          </a:p>
        </p:txBody>
      </p:sp>
      <p:sp>
        <p:nvSpPr>
          <p:cNvPr id="12" name="TextBox 11">
            <a:extLst>
              <a:ext uri="{FF2B5EF4-FFF2-40B4-BE49-F238E27FC236}">
                <a16:creationId xmlns:a16="http://schemas.microsoft.com/office/drawing/2014/main" id="{3C5B87FA-D4E5-F35E-5917-9AE11D9C9A62}"/>
              </a:ext>
            </a:extLst>
          </p:cNvPr>
          <p:cNvSpPr txBox="1"/>
          <p:nvPr/>
        </p:nvSpPr>
        <p:spPr>
          <a:xfrm>
            <a:off x="6904943" y="3948601"/>
            <a:ext cx="482824" cy="307777"/>
          </a:xfrm>
          <a:prstGeom prst="rect">
            <a:avLst/>
          </a:prstGeom>
          <a:noFill/>
        </p:spPr>
        <p:txBody>
          <a:bodyPr wrap="none" rtlCol="0">
            <a:spAutoFit/>
          </a:bodyPr>
          <a:lstStyle/>
          <a:p>
            <a:r>
              <a:rPr lang="en-US" dirty="0"/>
              <a:t>238</a:t>
            </a:r>
          </a:p>
        </p:txBody>
      </p:sp>
      <p:pic>
        <p:nvPicPr>
          <p:cNvPr id="2" name="bandicam 2024-12-01 18-30-42-826(1)">
            <a:hlinkClick r:id="" action="ppaction://media"/>
            <a:extLst>
              <a:ext uri="{FF2B5EF4-FFF2-40B4-BE49-F238E27FC236}">
                <a16:creationId xmlns:a16="http://schemas.microsoft.com/office/drawing/2014/main" id="{EA8DF06F-A46D-3FAE-AB57-597EB023352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450984" y="1622164"/>
            <a:ext cx="3295806" cy="2293473"/>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2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877">
          <a:extLst>
            <a:ext uri="{FF2B5EF4-FFF2-40B4-BE49-F238E27FC236}">
              <a16:creationId xmlns:a16="http://schemas.microsoft.com/office/drawing/2014/main" id="{8F29C661-2A64-705F-FB79-BFBC335055C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260E5445-0EDD-6579-95B0-096BF45E9F48}"/>
              </a:ext>
            </a:extLst>
          </p:cNvPr>
          <p:cNvSpPr>
            <a:spLocks noGrp="1"/>
          </p:cNvSpPr>
          <p:nvPr>
            <p:ph type="ctrTitle"/>
          </p:nvPr>
        </p:nvSpPr>
        <p:spPr/>
        <p:txBody>
          <a:bodyPr/>
          <a:lstStyle/>
          <a:p>
            <a:endParaRPr lang="en-US"/>
          </a:p>
        </p:txBody>
      </p:sp>
      <p:pic>
        <p:nvPicPr>
          <p:cNvPr id="6" name="Picture 5">
            <a:extLst>
              <a:ext uri="{FF2B5EF4-FFF2-40B4-BE49-F238E27FC236}">
                <a16:creationId xmlns:a16="http://schemas.microsoft.com/office/drawing/2014/main" id="{E8C16DC5-ADCA-B212-C5DE-C3378E86F411}"/>
              </a:ext>
            </a:extLst>
          </p:cNvPr>
          <p:cNvPicPr>
            <a:picLocks noChangeAspect="1"/>
          </p:cNvPicPr>
          <p:nvPr/>
        </p:nvPicPr>
        <p:blipFill>
          <a:blip r:embed="rId3"/>
          <a:stretch>
            <a:fillRect/>
          </a:stretch>
        </p:blipFill>
        <p:spPr>
          <a:xfrm>
            <a:off x="0" y="0"/>
            <a:ext cx="9144000" cy="5143500"/>
          </a:xfrm>
          <a:prstGeom prst="rect">
            <a:avLst/>
          </a:prstGeom>
        </p:spPr>
      </p:pic>
      <p:pic>
        <p:nvPicPr>
          <p:cNvPr id="10" name="Picture 9">
            <a:extLst>
              <a:ext uri="{FF2B5EF4-FFF2-40B4-BE49-F238E27FC236}">
                <a16:creationId xmlns:a16="http://schemas.microsoft.com/office/drawing/2014/main" id="{B42AE365-79A0-C935-956A-4E5B597EAD3F}"/>
              </a:ext>
            </a:extLst>
          </p:cNvPr>
          <p:cNvPicPr>
            <a:picLocks noChangeAspect="1"/>
          </p:cNvPicPr>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380954190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heme/theme1.xml><?xml version="1.0" encoding="utf-8"?>
<a:theme xmlns:a="http://schemas.openxmlformats.org/drawingml/2006/main" name="Sponge Funny Characters Minitheme by Slidesgo">
  <a:themeElements>
    <a:clrScheme name="Simple Light">
      <a:dk1>
        <a:srgbClr val="1E1549"/>
      </a:dk1>
      <a:lt1>
        <a:srgbClr val="207EEE"/>
      </a:lt1>
      <a:dk2>
        <a:srgbClr val="5960BD"/>
      </a:dk2>
      <a:lt2>
        <a:srgbClr val="A3C886"/>
      </a:lt2>
      <a:accent1>
        <a:srgbClr val="B2CB3D"/>
      </a:accent1>
      <a:accent2>
        <a:srgbClr val="43439B"/>
      </a:accent2>
      <a:accent3>
        <a:srgbClr val="73E7D7"/>
      </a:accent3>
      <a:accent4>
        <a:srgbClr val="ABBF85"/>
      </a:accent4>
      <a:accent5>
        <a:srgbClr val="FEF45B"/>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415</TotalTime>
  <Words>756</Words>
  <Application>Microsoft Office PowerPoint</Application>
  <PresentationFormat>On-screen Show (16:9)</PresentationFormat>
  <Paragraphs>98</Paragraphs>
  <Slides>17</Slides>
  <Notes>17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McLaren</vt:lpstr>
      <vt:lpstr>Bahiana</vt:lpstr>
      <vt:lpstr>Bahianita</vt:lpstr>
      <vt:lpstr>Arial</vt:lpstr>
      <vt:lpstr>Sponge Funny Characters Minitheme by Slidesgo</vt:lpstr>
      <vt:lpstr>A Robotics Simulation of Krusty Krabs Restaurant</vt:lpstr>
      <vt:lpstr>TABLE OF CONTENTS</vt:lpstr>
      <vt:lpstr>Overview</vt:lpstr>
      <vt:lpstr>Objectives and Features</vt:lpstr>
      <vt:lpstr>Environment At Night</vt:lpstr>
      <vt:lpstr>RL Algorithm</vt:lpstr>
      <vt:lpstr>RL Algorithm (DDQN)</vt:lpstr>
      <vt:lpstr>RL Algorithm (Training)</vt:lpstr>
      <vt:lpstr>PowerPoint Presentation</vt:lpstr>
      <vt:lpstr>Training Results</vt:lpstr>
      <vt:lpstr>Design Decisions</vt:lpstr>
      <vt:lpstr>Neural Network Architecture</vt:lpstr>
      <vt:lpstr>Hyperparameter-Tuning</vt:lpstr>
      <vt:lpstr>Reward System</vt:lpstr>
      <vt:lpstr>Comparison and Results</vt:lpstr>
      <vt:lpstr>Comparison and Results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revenger 211</dc:creator>
  <cp:lastModifiedBy>revenger 211</cp:lastModifiedBy>
  <cp:revision>10</cp:revision>
  <dcterms:modified xsi:type="dcterms:W3CDTF">2024-12-01T17:21:51Z</dcterms:modified>
</cp:coreProperties>
</file>